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eparsaucanada.com/cout-de-la-vie-au-canad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8792" y="882376"/>
            <a:ext cx="11800936" cy="1481262"/>
          </a:xfrm>
        </p:spPr>
        <p:txBody>
          <a:bodyPr>
            <a:normAutofit/>
          </a:bodyPr>
          <a:lstStyle/>
          <a:p>
            <a:r>
              <a:rPr lang="fr-CA" sz="4000" i="1" dirty="0" smtClean="0"/>
              <a:t>Après avoir répondu aux  questions de discussion…</a:t>
            </a:r>
            <a:endParaRPr lang="fr-CA" sz="400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12807" y="3921393"/>
            <a:ext cx="8980099" cy="2410396"/>
          </a:xfrm>
        </p:spPr>
        <p:txBody>
          <a:bodyPr>
            <a:normAutofit/>
          </a:bodyPr>
          <a:lstStyle/>
          <a:p>
            <a:r>
              <a:rPr lang="fr-CA" sz="4000" dirty="0" smtClean="0"/>
              <a:t>Proposez, </a:t>
            </a:r>
            <a:r>
              <a:rPr lang="fr-CA" sz="4000" u="sng" dirty="0" smtClean="0"/>
              <a:t>d’une façon visuelle</a:t>
            </a:r>
            <a:r>
              <a:rPr lang="fr-CA" sz="4000" dirty="0" smtClean="0"/>
              <a:t>, une définition large, englobante et humaine de la pauvreté.</a:t>
            </a:r>
          </a:p>
          <a:p>
            <a:endParaRPr lang="fr-CA" sz="4000" dirty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07073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38355" y="609600"/>
            <a:ext cx="10826151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 smtClean="0"/>
              <a:t>Toute forme de pauvreté, malgré une définition plus large, a souvent le point commun de se traduire </a:t>
            </a:r>
            <a:r>
              <a:rPr lang="fr-CA" u="sng" dirty="0" smtClean="0"/>
              <a:t>par un manque d’argent</a:t>
            </a:r>
            <a:r>
              <a:rPr lang="fr-CA" dirty="0" smtClean="0"/>
              <a:t>.</a:t>
            </a:r>
            <a:endParaRPr lang="fr-CA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43000" y="2820838"/>
            <a:ext cx="9872871" cy="3275162"/>
          </a:xfrm>
        </p:spPr>
        <p:txBody>
          <a:bodyPr/>
          <a:lstStyle/>
          <a:p>
            <a:pPr marL="45720" indent="0">
              <a:buNone/>
            </a:pPr>
            <a:endParaRPr lang="fr-CA" dirty="0" smtClean="0"/>
          </a:p>
          <a:p>
            <a:pPr marL="45720" indent="0">
              <a:buNone/>
            </a:pPr>
            <a:r>
              <a:rPr lang="fr-CA" sz="2800" dirty="0" smtClean="0"/>
              <a:t>Dressez la liste des grands éléments qui constituent un budget fonctionnel et proposez-moi de créer un tableau qui accueillerait ces éléments incontournables d’un budget en santé.</a:t>
            </a:r>
          </a:p>
          <a:p>
            <a:pPr marL="45720" indent="0">
              <a:buNone/>
            </a:pPr>
            <a:endParaRPr lang="fr-CA" sz="2800" b="1" u="sng" dirty="0"/>
          </a:p>
          <a:p>
            <a:pPr marL="45720" indent="0">
              <a:buNone/>
            </a:pPr>
            <a:r>
              <a:rPr lang="fr-CA" sz="2800" b="1" u="sng" dirty="0" smtClean="0"/>
              <a:t>Exemple:</a:t>
            </a:r>
            <a:r>
              <a:rPr lang="fr-CA" sz="2800" dirty="0" smtClean="0"/>
              <a:t> l’alimentation est un premier grand élément à considérer dans un budget.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3158792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72384"/>
              </p:ext>
            </p:extLst>
          </p:nvPr>
        </p:nvGraphicFramePr>
        <p:xfrm>
          <a:off x="646981" y="342085"/>
          <a:ext cx="10394832" cy="6240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8619"/>
                <a:gridCol w="310551"/>
                <a:gridCol w="215662"/>
              </a:tblGrid>
              <a:tr h="1055394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Alimentation et produits réguliers liés</a:t>
                      </a:r>
                      <a:r>
                        <a:rPr lang="fr-CA" sz="1200" baseline="0" dirty="0" smtClean="0"/>
                        <a:t> à l’hygiène et l’entretien ménager</a:t>
                      </a:r>
                      <a:endParaRPr lang="fr-CA" sz="1200" dirty="0" smtClean="0"/>
                    </a:p>
                    <a:p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63195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Logement</a:t>
                      </a:r>
                    </a:p>
                    <a:p>
                      <a:r>
                        <a:rPr lang="fr-CA" sz="1200" dirty="0" smtClean="0"/>
                        <a:t>( électricité, chauffage, </a:t>
                      </a:r>
                      <a:r>
                        <a:rPr lang="fr-CA" sz="1200" dirty="0" smtClean="0"/>
                        <a:t>taxes, loyer/ hypothèque)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63195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Transport</a:t>
                      </a:r>
                    </a:p>
                    <a:p>
                      <a:r>
                        <a:rPr lang="fr-CA" sz="1200" dirty="0" smtClean="0"/>
                        <a:t>( carte de transport en commun, ou </a:t>
                      </a:r>
                      <a:r>
                        <a:rPr lang="fr-CA" sz="1200" dirty="0" smtClean="0"/>
                        <a:t>voiture ( permis, plaques, paiement, essence)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Vêtements ( 4 saisons)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54046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Loisirs (sports, activités culturelles, spectacles, cinéma, équipements, </a:t>
                      </a:r>
                      <a:r>
                        <a:rPr lang="fr-CA" sz="1200" dirty="0" smtClean="0"/>
                        <a:t>restaurants, )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Vacances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Épargnes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63195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Entretien</a:t>
                      </a:r>
                      <a:r>
                        <a:rPr lang="fr-CA" sz="1200" baseline="0" dirty="0" smtClean="0"/>
                        <a:t> régulier et renouvellement ( maison, appareils électroménagers, bris de toutes sortes, meubles, ampoules)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dirty="0" smtClean="0"/>
                        <a:t>Fêtes</a:t>
                      </a:r>
                      <a:r>
                        <a:rPr lang="fr-CA" sz="1200" baseline="0" dirty="0" smtClean="0"/>
                        <a:t> ( Noël, Halloween, Pâques, anniversaires)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72647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Études</a:t>
                      </a:r>
                      <a:r>
                        <a:rPr lang="fr-CA" sz="1200" baseline="0" dirty="0" smtClean="0"/>
                        <a:t> (frais scolaires, livres, manuels, sortie scolaires)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Communications </a:t>
                      </a:r>
                      <a:r>
                        <a:rPr lang="fr-CA" sz="1200" dirty="0" smtClean="0"/>
                        <a:t> et médias ( téléphonie, internet, télévision)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Assurances ( automobiles, maison)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Alcool/</a:t>
                      </a:r>
                      <a:r>
                        <a:rPr lang="fr-CA" sz="1200" baseline="0" dirty="0" smtClean="0"/>
                        <a:t> tabac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473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301809"/>
              </p:ext>
            </p:extLst>
          </p:nvPr>
        </p:nvGraphicFramePr>
        <p:xfrm>
          <a:off x="232914" y="402471"/>
          <a:ext cx="11740550" cy="6027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79372"/>
                <a:gridCol w="4852898"/>
                <a:gridCol w="208280"/>
              </a:tblGrid>
              <a:tr h="451545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Alimentation et produits réguliers liés</a:t>
                      </a:r>
                      <a:r>
                        <a:rPr lang="fr-CA" sz="1200" baseline="0" dirty="0" smtClean="0"/>
                        <a:t> à l’hygiène et l’entretien ménager</a:t>
                      </a:r>
                      <a:endParaRPr lang="fr-CA" sz="1200" dirty="0" smtClean="0"/>
                    </a:p>
                    <a:p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300,00$</a:t>
                      </a:r>
                      <a:r>
                        <a:rPr lang="fr-CA" sz="1200" baseline="0" dirty="0" smtClean="0"/>
                        <a:t> par semaine X 4:: 1200$ par mois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63195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Logement</a:t>
                      </a:r>
                    </a:p>
                    <a:p>
                      <a:r>
                        <a:rPr lang="fr-CA" sz="1200" dirty="0" smtClean="0"/>
                        <a:t>( électricité, chauffage, </a:t>
                      </a:r>
                      <a:r>
                        <a:rPr lang="fr-CA" sz="1200" dirty="0" smtClean="0"/>
                        <a:t>taxes, loyer/ hypothèque)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Paiement</a:t>
                      </a:r>
                      <a:r>
                        <a:rPr lang="fr-CA" sz="1200" baseline="0" dirty="0" smtClean="0"/>
                        <a:t> de maison: 1200$ + </a:t>
                      </a:r>
                    </a:p>
                    <a:p>
                      <a:r>
                        <a:rPr lang="fr-CA" sz="1200" baseline="0" dirty="0" smtClean="0"/>
                        <a:t>300$ de taxes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/>
                    </a:p>
                  </a:txBody>
                  <a:tcPr/>
                </a:tc>
              </a:tr>
              <a:tr h="63195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Transport</a:t>
                      </a:r>
                    </a:p>
                    <a:p>
                      <a:r>
                        <a:rPr lang="fr-CA" sz="1200" dirty="0" smtClean="0"/>
                        <a:t>( carte de transport en commun, ou </a:t>
                      </a:r>
                      <a:r>
                        <a:rPr lang="fr-CA" sz="1200" dirty="0" smtClean="0"/>
                        <a:t>voiture ( permis, plaques, paiement, essence)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200,00 + 300,00: deux voitures</a:t>
                      </a:r>
                    </a:p>
                    <a:p>
                      <a:r>
                        <a:rPr lang="fr-CA" sz="1200" dirty="0" smtClean="0"/>
                        <a:t>200$ essence</a:t>
                      </a:r>
                    </a:p>
                    <a:p>
                      <a:r>
                        <a:rPr lang="fr-CA" sz="1200" dirty="0" smtClean="0"/>
                        <a:t>200$ ( plaques, entretien, permis)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Vêtements ( 4 saisons)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200$ par mois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54046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Loisirs (sports, activités culturelles, spectacles, cinéma, équipements, </a:t>
                      </a:r>
                      <a:r>
                        <a:rPr lang="fr-CA" sz="1200" dirty="0" smtClean="0"/>
                        <a:t>restaurants, )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Un spectacle: 50$;</a:t>
                      </a:r>
                      <a:r>
                        <a:rPr lang="fr-CA" sz="1200" baseline="0" dirty="0" smtClean="0"/>
                        <a:t> souper au resto pour deux: 100$; inscription au yoga: 100$ par mois; cours de danse: 40$ par mois; location d’équipement de ski: 18$ par mois: moyenne de 500$ par mois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Vacances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3500$ par année divisé</a:t>
                      </a:r>
                      <a:r>
                        <a:rPr lang="fr-CA" sz="1200" baseline="0" dirty="0" smtClean="0"/>
                        <a:t> en 12 mois: 300$ par mois environ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Épargnes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REEE + REER: 300$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/>
                    </a:p>
                  </a:txBody>
                  <a:tcPr/>
                </a:tc>
              </a:tr>
              <a:tr h="63195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Entretien</a:t>
                      </a:r>
                      <a:r>
                        <a:rPr lang="fr-CA" sz="1200" baseline="0" dirty="0" smtClean="0"/>
                        <a:t> régulier et renouvellement ( maison, appareils électroménagers, bris de toutes sortes, meubles, ampoules)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1250$</a:t>
                      </a:r>
                      <a:r>
                        <a:rPr lang="fr-CA" sz="1200" baseline="0" dirty="0" smtClean="0"/>
                        <a:t> par mois en moyenne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dirty="0" smtClean="0"/>
                        <a:t>Fêtes</a:t>
                      </a:r>
                      <a:r>
                        <a:rPr lang="fr-CA" sz="1200" baseline="0" dirty="0" smtClean="0"/>
                        <a:t> ( Noël, Halloween, Pâques, anniversaires)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Réception pour une famille de 15, un soir de Noël: 250$ pour le repas</a:t>
                      </a:r>
                    </a:p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72647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Études</a:t>
                      </a:r>
                      <a:r>
                        <a:rPr lang="fr-CA" sz="1200" baseline="0" dirty="0" smtClean="0"/>
                        <a:t> (frais scolaires, livres, manuels, sortie scolaires)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600$ par mois pour</a:t>
                      </a:r>
                      <a:r>
                        <a:rPr lang="fr-CA" sz="1200" baseline="0" dirty="0" smtClean="0"/>
                        <a:t> inscription au collège Sainte-Anne de Lachine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Communications </a:t>
                      </a:r>
                      <a:r>
                        <a:rPr lang="fr-CA" sz="1200" dirty="0" smtClean="0"/>
                        <a:t> et médias ( téléphonie, internet, télévision)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300$ par mois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Assurances ( automobiles, maison)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300$ par mois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  <a:tr h="366130"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Alcool</a:t>
                      </a:r>
                      <a:endParaRPr lang="fr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200" dirty="0" smtClean="0"/>
                        <a:t>150$</a:t>
                      </a:r>
                      <a:r>
                        <a:rPr lang="fr-CA" sz="1200" baseline="0" dirty="0" smtClean="0"/>
                        <a:t> par mois ( vin, bière)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349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10551" y="882376"/>
            <a:ext cx="11628407" cy="292608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Cliquer sur ce lien pour en savoir plus sur le coût de vie moyen </a:t>
            </a:r>
            <a:r>
              <a:rPr lang="fr-CA" smtClean="0"/>
              <a:t>au Canada: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09980" y="4270075"/>
            <a:ext cx="10112986" cy="987724"/>
          </a:xfrm>
        </p:spPr>
        <p:txBody>
          <a:bodyPr>
            <a:normAutofit lnSpcReduction="10000"/>
          </a:bodyPr>
          <a:lstStyle/>
          <a:p>
            <a:r>
              <a:rPr lang="fr-CA" sz="3600" dirty="0">
                <a:solidFill>
                  <a:srgbClr val="002060"/>
                </a:solidFill>
                <a:hlinkClick r:id="rId2"/>
              </a:rPr>
              <a:t>https://www.jeparsaucanada.com/cout-de-la-vie-au-canada</a:t>
            </a:r>
            <a:r>
              <a:rPr lang="fr-CA" dirty="0" smtClean="0">
                <a:solidFill>
                  <a:srgbClr val="002060"/>
                </a:solidFill>
                <a:hlinkClick r:id="rId2"/>
              </a:rPr>
              <a:t>/</a:t>
            </a:r>
            <a:endParaRPr lang="fr-CA" dirty="0" smtClean="0">
              <a:solidFill>
                <a:srgbClr val="002060"/>
              </a:solidFill>
            </a:endParaRP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32774276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161</TotalTime>
  <Words>519</Words>
  <Application>Microsoft Office PowerPoint</Application>
  <PresentationFormat>Grand écran</PresentationFormat>
  <Paragraphs>55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Corbel</vt:lpstr>
      <vt:lpstr>Base</vt:lpstr>
      <vt:lpstr>Après avoir répondu aux  questions de discussion…</vt:lpstr>
      <vt:lpstr>Toute forme de pauvreté, malgré une définition plus large, a souvent le point commun de se traduire par un manque d’argent.</vt:lpstr>
      <vt:lpstr>Présentation PowerPoint</vt:lpstr>
      <vt:lpstr>Présentation PowerPoint</vt:lpstr>
      <vt:lpstr>Cliquer sur ce lien pour en savoir plus sur le coût de vie moyen au Canada: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Après avoir répondu aux  questions de discussion…</dc:title>
  <dc:creator>Décarie Geneviève</dc:creator>
  <cp:lastModifiedBy>Décarie Geneviève</cp:lastModifiedBy>
  <cp:revision>11</cp:revision>
  <dcterms:created xsi:type="dcterms:W3CDTF">2018-11-12T21:46:44Z</dcterms:created>
  <dcterms:modified xsi:type="dcterms:W3CDTF">2018-11-16T18:34:46Z</dcterms:modified>
</cp:coreProperties>
</file>