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69" r:id="rId3"/>
    <p:sldId id="258" r:id="rId4"/>
    <p:sldId id="259" r:id="rId5"/>
    <p:sldId id="266" r:id="rId6"/>
    <p:sldId id="270" r:id="rId7"/>
    <p:sldId id="275" r:id="rId8"/>
    <p:sldId id="264" r:id="rId9"/>
    <p:sldId id="278" r:id="rId10"/>
    <p:sldId id="276" r:id="rId11"/>
    <p:sldId id="277" r:id="rId12"/>
    <p:sldId id="274" r:id="rId13"/>
    <p:sldId id="265" r:id="rId14"/>
    <p:sldId id="273" r:id="rId15"/>
    <p:sldId id="267" r:id="rId16"/>
  </p:sldIdLst>
  <p:sldSz cx="9144000" cy="5143500" type="screen16x9"/>
  <p:notesSz cx="6858000" cy="9144000"/>
  <p:embeddedFontLst>
    <p:embeddedFont>
      <p:font typeface="Book Antiqua" panose="02040602050305030304" pitchFamily="18" charset="0"/>
      <p:regular r:id="rId18"/>
      <p:bold r:id="rId19"/>
      <p:italic r:id="rId20"/>
      <p:boldItalic r:id="rId21"/>
    </p:embeddedFont>
    <p:embeddedFont>
      <p:font typeface="Roboto" panose="02000000000000000000" pitchFamily="2" charset="0"/>
      <p:regular r:id="rId22"/>
      <p:bold r:id="rId23"/>
      <p:italic r:id="rId24"/>
      <p:boldItalic r:id="rId25"/>
    </p:embeddedFont>
    <p:embeddedFont>
      <p:font typeface="Tw Cen MT" panose="020B0602020104020603" pitchFamily="3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ADA2B0-BCEB-428C-845A-3076CEE0F834}" v="426" dt="2022-11-23T02:23:51.446"/>
    <p1510:client id="{D0A08712-014E-4E93-972C-C2B771821227}" v="21" dt="2022-11-23T16:06:09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6425" autoAdjust="0"/>
  </p:normalViewPr>
  <p:slideViewPr>
    <p:cSldViewPr snapToGrid="0">
      <p:cViewPr varScale="1">
        <p:scale>
          <a:sx n="91" d="100"/>
          <a:sy n="91" d="100"/>
        </p:scale>
        <p:origin x="56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7648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ow Emilie" userId="b2e1ee4e-7343-44be-8f74-b54631481771" providerId="ADAL" clId="{D0A08712-014E-4E93-972C-C2B771821227}"/>
    <pc:docChg chg="custSel delSld modSld sldOrd">
      <pc:chgData name="Chow Emilie" userId="b2e1ee4e-7343-44be-8f74-b54631481771" providerId="ADAL" clId="{D0A08712-014E-4E93-972C-C2B771821227}" dt="2022-11-23T16:06:09.943" v="38" actId="1076"/>
      <pc:docMkLst>
        <pc:docMk/>
      </pc:docMkLst>
      <pc:sldChg chg="addSp delSp modSp mod delAnim modNotesTx">
        <pc:chgData name="Chow Emilie" userId="b2e1ee4e-7343-44be-8f74-b54631481771" providerId="ADAL" clId="{D0A08712-014E-4E93-972C-C2B771821227}" dt="2022-11-23T16:06:09.943" v="38" actId="1076"/>
        <pc:sldMkLst>
          <pc:docMk/>
          <pc:sldMk cId="0" sldId="256"/>
        </pc:sldMkLst>
        <pc:spChg chg="mod">
          <ac:chgData name="Chow Emilie" userId="b2e1ee4e-7343-44be-8f74-b54631481771" providerId="ADAL" clId="{D0A08712-014E-4E93-972C-C2B771821227}" dt="2022-11-23T16:06:00.089" v="36" actId="1076"/>
          <ac:spMkLst>
            <pc:docMk/>
            <pc:sldMk cId="0" sldId="256"/>
            <ac:spMk id="68" creationId="{00000000-0000-0000-0000-000000000000}"/>
          </ac:spMkLst>
        </pc:spChg>
        <pc:picChg chg="del">
          <ac:chgData name="Chow Emilie" userId="b2e1ee4e-7343-44be-8f74-b54631481771" providerId="ADAL" clId="{D0A08712-014E-4E93-972C-C2B771821227}" dt="2022-11-23T16:05:50.016" v="29" actId="478"/>
          <ac:picMkLst>
            <pc:docMk/>
            <pc:sldMk cId="0" sldId="256"/>
            <ac:picMk id="2" creationId="{B16122EE-40D8-0C9E-BC8B-331D4009F516}"/>
          </ac:picMkLst>
        </pc:picChg>
        <pc:picChg chg="add mod">
          <ac:chgData name="Chow Emilie" userId="b2e1ee4e-7343-44be-8f74-b54631481771" providerId="ADAL" clId="{D0A08712-014E-4E93-972C-C2B771821227}" dt="2022-11-23T16:06:09.943" v="38" actId="1076"/>
          <ac:picMkLst>
            <pc:docMk/>
            <pc:sldMk cId="0" sldId="256"/>
            <ac:picMk id="1026" creationId="{C60822C8-7383-A615-1848-262D9C1881AA}"/>
          </ac:picMkLst>
        </pc:picChg>
      </pc:sldChg>
      <pc:sldChg chg="modSp modNotesTx">
        <pc:chgData name="Chow Emilie" userId="b2e1ee4e-7343-44be-8f74-b54631481771" providerId="ADAL" clId="{D0A08712-014E-4E93-972C-C2B771821227}" dt="2022-11-23T15:49:39.527" v="15" actId="13926"/>
        <pc:sldMkLst>
          <pc:docMk/>
          <pc:sldMk cId="0" sldId="258"/>
        </pc:sldMkLst>
        <pc:spChg chg="mod">
          <ac:chgData name="Chow Emilie" userId="b2e1ee4e-7343-44be-8f74-b54631481771" providerId="ADAL" clId="{D0A08712-014E-4E93-972C-C2B771821227}" dt="2022-11-23T15:49:39.527" v="15" actId="13926"/>
          <ac:spMkLst>
            <pc:docMk/>
            <pc:sldMk cId="0" sldId="258"/>
            <ac:spMk id="80" creationId="{00000000-0000-0000-0000-000000000000}"/>
          </ac:spMkLst>
        </pc:spChg>
      </pc:sldChg>
      <pc:sldChg chg="modSp modNotesTx">
        <pc:chgData name="Chow Emilie" userId="b2e1ee4e-7343-44be-8f74-b54631481771" providerId="ADAL" clId="{D0A08712-014E-4E93-972C-C2B771821227}" dt="2022-11-23T16:04:56.049" v="28" actId="20577"/>
        <pc:sldMkLst>
          <pc:docMk/>
          <pc:sldMk cId="0" sldId="259"/>
        </pc:sldMkLst>
        <pc:spChg chg="mod">
          <ac:chgData name="Chow Emilie" userId="b2e1ee4e-7343-44be-8f74-b54631481771" providerId="ADAL" clId="{D0A08712-014E-4E93-972C-C2B771821227}" dt="2022-11-23T16:04:56.049" v="28" actId="20577"/>
          <ac:spMkLst>
            <pc:docMk/>
            <pc:sldMk cId="0" sldId="259"/>
            <ac:spMk id="86" creationId="{00000000-0000-0000-0000-000000000000}"/>
          </ac:spMkLst>
        </pc:spChg>
      </pc:sldChg>
      <pc:sldChg chg="modSp mod">
        <pc:chgData name="Chow Emilie" userId="b2e1ee4e-7343-44be-8f74-b54631481771" providerId="ADAL" clId="{D0A08712-014E-4E93-972C-C2B771821227}" dt="2022-11-23T15:58:23.755" v="19" actId="207"/>
        <pc:sldMkLst>
          <pc:docMk/>
          <pc:sldMk cId="3353934286" sldId="264"/>
        </pc:sldMkLst>
        <pc:spChg chg="mod">
          <ac:chgData name="Chow Emilie" userId="b2e1ee4e-7343-44be-8f74-b54631481771" providerId="ADAL" clId="{D0A08712-014E-4E93-972C-C2B771821227}" dt="2022-11-23T15:58:23.755" v="19" actId="207"/>
          <ac:spMkLst>
            <pc:docMk/>
            <pc:sldMk cId="3353934286" sldId="264"/>
            <ac:spMk id="3" creationId="{765DE2B0-0377-CE41-D28F-C8D9218E22F1}"/>
          </ac:spMkLst>
        </pc:spChg>
      </pc:sldChg>
      <pc:sldChg chg="ord">
        <pc:chgData name="Chow Emilie" userId="b2e1ee4e-7343-44be-8f74-b54631481771" providerId="ADAL" clId="{D0A08712-014E-4E93-972C-C2B771821227}" dt="2022-11-23T15:49:16.258" v="14"/>
        <pc:sldMkLst>
          <pc:docMk/>
          <pc:sldMk cId="1919350192" sldId="265"/>
        </pc:sldMkLst>
      </pc:sldChg>
      <pc:sldChg chg="modNotesTx">
        <pc:chgData name="Chow Emilie" userId="b2e1ee4e-7343-44be-8f74-b54631481771" providerId="ADAL" clId="{D0A08712-014E-4E93-972C-C2B771821227}" dt="2022-11-23T15:47:49.693" v="5" actId="5793"/>
        <pc:sldMkLst>
          <pc:docMk/>
          <pc:sldMk cId="2134215885" sldId="266"/>
        </pc:sldMkLst>
      </pc:sldChg>
      <pc:sldChg chg="del modNotesTx">
        <pc:chgData name="Chow Emilie" userId="b2e1ee4e-7343-44be-8f74-b54631481771" providerId="ADAL" clId="{D0A08712-014E-4E93-972C-C2B771821227}" dt="2022-11-23T15:58:52.507" v="21" actId="47"/>
        <pc:sldMkLst>
          <pc:docMk/>
          <pc:sldMk cId="3098637103" sldId="268"/>
        </pc:sldMkLst>
      </pc:sldChg>
      <pc:sldChg chg="modNotesTx">
        <pc:chgData name="Chow Emilie" userId="b2e1ee4e-7343-44be-8f74-b54631481771" providerId="ADAL" clId="{D0A08712-014E-4E93-972C-C2B771821227}" dt="2022-11-23T15:48:14.981" v="6" actId="20577"/>
        <pc:sldMkLst>
          <pc:docMk/>
          <pc:sldMk cId="108241773" sldId="270"/>
        </pc:sldMkLst>
      </pc:sldChg>
      <pc:sldChg chg="modNotesTx">
        <pc:chgData name="Chow Emilie" userId="b2e1ee4e-7343-44be-8f74-b54631481771" providerId="ADAL" clId="{D0A08712-014E-4E93-972C-C2B771821227}" dt="2022-11-23T15:48:53.932" v="11" actId="20577"/>
        <pc:sldMkLst>
          <pc:docMk/>
          <pc:sldMk cId="0" sldId="273"/>
        </pc:sldMkLst>
      </pc:sldChg>
      <pc:sldChg chg="modSp modAnim modNotesTx">
        <pc:chgData name="Chow Emilie" userId="b2e1ee4e-7343-44be-8f74-b54631481771" providerId="ADAL" clId="{D0A08712-014E-4E93-972C-C2B771821227}" dt="2022-11-23T15:58:13.090" v="18" actId="5793"/>
        <pc:sldMkLst>
          <pc:docMk/>
          <pc:sldMk cId="3208467493" sldId="275"/>
        </pc:sldMkLst>
        <pc:spChg chg="mod">
          <ac:chgData name="Chow Emilie" userId="b2e1ee4e-7343-44be-8f74-b54631481771" providerId="ADAL" clId="{D0A08712-014E-4E93-972C-C2B771821227}" dt="2022-11-23T15:58:13.090" v="18" actId="5793"/>
          <ac:spMkLst>
            <pc:docMk/>
            <pc:sldMk cId="3208467493" sldId="275"/>
            <ac:spMk id="4" creationId="{30E5C616-0560-2191-B9F4-DFD1C7F4819C}"/>
          </ac:spMkLst>
        </pc:spChg>
      </pc:sldChg>
      <pc:sldChg chg="modSp modNotesTx">
        <pc:chgData name="Chow Emilie" userId="b2e1ee4e-7343-44be-8f74-b54631481771" providerId="ADAL" clId="{D0A08712-014E-4E93-972C-C2B771821227}" dt="2022-11-23T15:49:11.235" v="12" actId="20577"/>
        <pc:sldMkLst>
          <pc:docMk/>
          <pc:sldMk cId="3511080460" sldId="278"/>
        </pc:sldMkLst>
        <pc:spChg chg="mod">
          <ac:chgData name="Chow Emilie" userId="b2e1ee4e-7343-44be-8f74-b54631481771" providerId="ADAL" clId="{D0A08712-014E-4E93-972C-C2B771821227}" dt="2022-11-23T15:49:11.235" v="12" actId="20577"/>
          <ac:spMkLst>
            <pc:docMk/>
            <pc:sldMk cId="3511080460" sldId="278"/>
            <ac:spMk id="6" creationId="{A836D841-6D21-CC0F-187B-4AD4B441EF0D}"/>
          </ac:spMkLst>
        </pc:spChg>
      </pc:sldChg>
      <pc:sldChg chg="del">
        <pc:chgData name="Chow Emilie" userId="b2e1ee4e-7343-44be-8f74-b54631481771" providerId="ADAL" clId="{D0A08712-014E-4E93-972C-C2B771821227}" dt="2022-11-23T15:58:39.875" v="20" actId="47"/>
        <pc:sldMkLst>
          <pc:docMk/>
          <pc:sldMk cId="3300609525" sldId="279"/>
        </pc:sldMkLst>
      </pc:sldChg>
    </pc:docChg>
  </pc:docChgLst>
  <pc:docChgLst>
    <pc:chgData name="Chow Emilie" userId="b2e1ee4e-7343-44be-8f74-b54631481771" providerId="ADAL" clId="{43ADA2B0-BCEB-428C-845A-3076CEE0F834}"/>
    <pc:docChg chg="undo custSel addSld delSld modSld sldOrd modMainMaster">
      <pc:chgData name="Chow Emilie" userId="b2e1ee4e-7343-44be-8f74-b54631481771" providerId="ADAL" clId="{43ADA2B0-BCEB-428C-845A-3076CEE0F834}" dt="2022-11-23T02:34:23.992" v="5703" actId="9405"/>
      <pc:docMkLst>
        <pc:docMk/>
      </pc:docMkLst>
      <pc:sldChg chg="addSp delSp modSp mod setBg modAnim modNotesTx">
        <pc:chgData name="Chow Emilie" userId="b2e1ee4e-7343-44be-8f74-b54631481771" providerId="ADAL" clId="{43ADA2B0-BCEB-428C-845A-3076CEE0F834}" dt="2022-11-23T02:14:02.530" v="4809" actId="2711"/>
        <pc:sldMkLst>
          <pc:docMk/>
          <pc:sldMk cId="0" sldId="256"/>
        </pc:sldMkLst>
        <pc:spChg chg="add">
          <ac:chgData name="Chow Emilie" userId="b2e1ee4e-7343-44be-8f74-b54631481771" providerId="ADAL" clId="{43ADA2B0-BCEB-428C-845A-3076CEE0F834}" dt="2022-11-23T01:17:53.505" v="2310" actId="22"/>
          <ac:spMkLst>
            <pc:docMk/>
            <pc:sldMk cId="0" sldId="256"/>
            <ac:spMk id="3" creationId="{07052495-E95A-B586-F576-8684EB6F86D2}"/>
          </ac:spMkLst>
        </pc:spChg>
        <pc:spChg chg="add del">
          <ac:chgData name="Chow Emilie" userId="b2e1ee4e-7343-44be-8f74-b54631481771" providerId="ADAL" clId="{43ADA2B0-BCEB-428C-845A-3076CEE0F834}" dt="2022-11-21T03:24:46.010" v="1" actId="22"/>
          <ac:spMkLst>
            <pc:docMk/>
            <pc:sldMk cId="0" sldId="256"/>
            <ac:spMk id="3" creationId="{50A4BEBE-132D-5799-76FF-0D6162CDDA52}"/>
          </ac:spMkLst>
        </pc:spChg>
        <pc:spChg chg="add del">
          <ac:chgData name="Chow Emilie" userId="b2e1ee4e-7343-44be-8f74-b54631481771" providerId="ADAL" clId="{43ADA2B0-BCEB-428C-845A-3076CEE0F834}" dt="2022-11-21T03:24:54.803" v="3" actId="22"/>
          <ac:spMkLst>
            <pc:docMk/>
            <pc:sldMk cId="0" sldId="256"/>
            <ac:spMk id="5" creationId="{1E613629-3474-EA6B-60F4-0A4755C9FC55}"/>
          </ac:spMkLst>
        </pc:spChg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0" sldId="256"/>
            <ac:spMk id="67" creationId="{00000000-0000-0000-0000-000000000000}"/>
          </ac:spMkLst>
        </pc:spChg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0" sldId="256"/>
            <ac:spMk id="68" creationId="{00000000-0000-0000-0000-000000000000}"/>
          </ac:spMkLst>
        </pc:spChg>
        <pc:picChg chg="add mod">
          <ac:chgData name="Chow Emilie" userId="b2e1ee4e-7343-44be-8f74-b54631481771" providerId="ADAL" clId="{43ADA2B0-BCEB-428C-845A-3076CEE0F834}" dt="2022-11-23T02:11:51.101" v="4608"/>
          <ac:picMkLst>
            <pc:docMk/>
            <pc:sldMk cId="0" sldId="256"/>
            <ac:picMk id="2" creationId="{B16122EE-40D8-0C9E-BC8B-331D4009F516}"/>
          </ac:picMkLst>
        </pc:picChg>
      </pc:sldChg>
      <pc:sldChg chg="modSp mod modAnim modNotesTx">
        <pc:chgData name="Chow Emilie" userId="b2e1ee4e-7343-44be-8f74-b54631481771" providerId="ADAL" clId="{43ADA2B0-BCEB-428C-845A-3076CEE0F834}" dt="2022-11-23T02:17:10.309" v="4938" actId="20577"/>
        <pc:sldMkLst>
          <pc:docMk/>
          <pc:sldMk cId="0" sldId="258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0" sldId="258"/>
            <ac:spMk id="79" creationId="{00000000-0000-0000-0000-000000000000}"/>
          </ac:spMkLst>
        </pc:spChg>
        <pc:spChg chg="mod">
          <ac:chgData name="Chow Emilie" userId="b2e1ee4e-7343-44be-8f74-b54631481771" providerId="ADAL" clId="{43ADA2B0-BCEB-428C-845A-3076CEE0F834}" dt="2022-11-23T02:17:02.436" v="4937" actId="20577"/>
          <ac:spMkLst>
            <pc:docMk/>
            <pc:sldMk cId="0" sldId="258"/>
            <ac:spMk id="80" creationId="{00000000-0000-0000-0000-000000000000}"/>
          </ac:spMkLst>
        </pc:spChg>
      </pc:sldChg>
      <pc:sldChg chg="modSp mod modAnim modNotesTx">
        <pc:chgData name="Chow Emilie" userId="b2e1ee4e-7343-44be-8f74-b54631481771" providerId="ADAL" clId="{43ADA2B0-BCEB-428C-845A-3076CEE0F834}" dt="2022-11-23T02:17:34.093" v="4952" actId="20577"/>
        <pc:sldMkLst>
          <pc:docMk/>
          <pc:sldMk cId="0" sldId="259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0" sldId="259"/>
            <ac:spMk id="85" creationId="{00000000-0000-0000-0000-000000000000}"/>
          </ac:spMkLst>
        </pc:spChg>
        <pc:spChg chg="mod">
          <ac:chgData name="Chow Emilie" userId="b2e1ee4e-7343-44be-8f74-b54631481771" providerId="ADAL" clId="{43ADA2B0-BCEB-428C-845A-3076CEE0F834}" dt="2022-11-23T02:17:34.093" v="4952" actId="20577"/>
          <ac:spMkLst>
            <pc:docMk/>
            <pc:sldMk cId="0" sldId="259"/>
            <ac:spMk id="86" creationId="{00000000-0000-0000-0000-000000000000}"/>
          </ac:spMkLst>
        </pc:spChg>
      </pc:sldChg>
      <pc:sldChg chg="del">
        <pc:chgData name="Chow Emilie" userId="b2e1ee4e-7343-44be-8f74-b54631481771" providerId="ADAL" clId="{43ADA2B0-BCEB-428C-845A-3076CEE0F834}" dt="2022-11-23T01:15:27.041" v="2292" actId="47"/>
        <pc:sldMkLst>
          <pc:docMk/>
          <pc:sldMk cId="0" sldId="261"/>
        </pc:sldMkLst>
      </pc:sldChg>
      <pc:sldChg chg="modSp del mod">
        <pc:chgData name="Chow Emilie" userId="b2e1ee4e-7343-44be-8f74-b54631481771" providerId="ADAL" clId="{43ADA2B0-BCEB-428C-845A-3076CEE0F834}" dt="2022-11-22T14:10:45.289" v="493" actId="47"/>
        <pc:sldMkLst>
          <pc:docMk/>
          <pc:sldMk cId="3655851824" sldId="263"/>
        </pc:sldMkLst>
        <pc:spChg chg="mod">
          <ac:chgData name="Chow Emilie" userId="b2e1ee4e-7343-44be-8f74-b54631481771" providerId="ADAL" clId="{43ADA2B0-BCEB-428C-845A-3076CEE0F834}" dt="2022-11-22T14:09:40.987" v="492" actId="114"/>
          <ac:spMkLst>
            <pc:docMk/>
            <pc:sldMk cId="3655851824" sldId="263"/>
            <ac:spMk id="3" creationId="{3F02A6FC-64E5-C08A-7326-B36BE9C0D1E8}"/>
          </ac:spMkLst>
        </pc:spChg>
      </pc:sldChg>
      <pc:sldChg chg="addSp modSp mod">
        <pc:chgData name="Chow Emilie" userId="b2e1ee4e-7343-44be-8f74-b54631481771" providerId="ADAL" clId="{43ADA2B0-BCEB-428C-845A-3076CEE0F834}" dt="2022-11-23T02:21:29.913" v="5072" actId="22"/>
        <pc:sldMkLst>
          <pc:docMk/>
          <pc:sldMk cId="3353934286" sldId="264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3353934286" sldId="264"/>
            <ac:spMk id="2" creationId="{CB779394-A7B6-BE6F-9785-496CC89410F5}"/>
          </ac:spMkLst>
        </pc:spChg>
        <pc:spChg chg="mod">
          <ac:chgData name="Chow Emilie" userId="b2e1ee4e-7343-44be-8f74-b54631481771" providerId="ADAL" clId="{43ADA2B0-BCEB-428C-845A-3076CEE0F834}" dt="2022-11-23T02:20:48.404" v="5068" actId="20577"/>
          <ac:spMkLst>
            <pc:docMk/>
            <pc:sldMk cId="3353934286" sldId="264"/>
            <ac:spMk id="3" creationId="{765DE2B0-0377-CE41-D28F-C8D9218E22F1}"/>
          </ac:spMkLst>
        </pc:spChg>
        <pc:spChg chg="add">
          <ac:chgData name="Chow Emilie" userId="b2e1ee4e-7343-44be-8f74-b54631481771" providerId="ADAL" clId="{43ADA2B0-BCEB-428C-845A-3076CEE0F834}" dt="2022-11-23T02:21:29.913" v="5072" actId="22"/>
          <ac:spMkLst>
            <pc:docMk/>
            <pc:sldMk cId="3353934286" sldId="264"/>
            <ac:spMk id="5" creationId="{01833ACE-2C3C-D227-FF56-2EDB2D9271A2}"/>
          </ac:spMkLst>
        </pc:spChg>
      </pc:sldChg>
      <pc:sldChg chg="modSp mod ord modNotesTx">
        <pc:chgData name="Chow Emilie" userId="b2e1ee4e-7343-44be-8f74-b54631481771" providerId="ADAL" clId="{43ADA2B0-BCEB-428C-845A-3076CEE0F834}" dt="2022-11-23T02:33:29.045" v="5600"/>
        <pc:sldMkLst>
          <pc:docMk/>
          <pc:sldMk cId="1919350192" sldId="265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1919350192" sldId="265"/>
            <ac:spMk id="2" creationId="{D9649D3A-A817-C2E9-AC52-C5529C935CC8}"/>
          </ac:spMkLst>
        </pc:spChg>
        <pc:spChg chg="mod">
          <ac:chgData name="Chow Emilie" userId="b2e1ee4e-7343-44be-8f74-b54631481771" providerId="ADAL" clId="{43ADA2B0-BCEB-428C-845A-3076CEE0F834}" dt="2022-11-23T02:26:06.861" v="5424" actId="207"/>
          <ac:spMkLst>
            <pc:docMk/>
            <pc:sldMk cId="1919350192" sldId="265"/>
            <ac:spMk id="3" creationId="{4F93A77B-9284-ECF0-F292-E68C221AEE0F}"/>
          </ac:spMkLst>
        </pc:spChg>
      </pc:sldChg>
      <pc:sldChg chg="modSp mod modAnim modNotesTx">
        <pc:chgData name="Chow Emilie" userId="b2e1ee4e-7343-44be-8f74-b54631481771" providerId="ADAL" clId="{43ADA2B0-BCEB-428C-845A-3076CEE0F834}" dt="2022-11-23T02:17:56.545" v="4954" actId="113"/>
        <pc:sldMkLst>
          <pc:docMk/>
          <pc:sldMk cId="2134215885" sldId="266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2134215885" sldId="266"/>
            <ac:spMk id="2" creationId="{5E1BB3FD-3D99-2145-5872-FF709932B46D}"/>
          </ac:spMkLst>
        </pc:spChg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2134215885" sldId="266"/>
            <ac:spMk id="3" creationId="{87EA11E9-1306-C98E-E1EF-B20E1D1EE417}"/>
          </ac:spMkLst>
        </pc:spChg>
      </pc:sldChg>
      <pc:sldChg chg="addSp modSp mod ord">
        <pc:chgData name="Chow Emilie" userId="b2e1ee4e-7343-44be-8f74-b54631481771" providerId="ADAL" clId="{43ADA2B0-BCEB-428C-845A-3076CEE0F834}" dt="2022-11-23T02:24:29.949" v="5325" actId="207"/>
        <pc:sldMkLst>
          <pc:docMk/>
          <pc:sldMk cId="339324629" sldId="267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339324629" sldId="267"/>
            <ac:spMk id="2" creationId="{DCF679F5-C4E0-FEED-9581-E98518FE3450}"/>
          </ac:spMkLst>
        </pc:spChg>
        <pc:spChg chg="mod">
          <ac:chgData name="Chow Emilie" userId="b2e1ee4e-7343-44be-8f74-b54631481771" providerId="ADAL" clId="{43ADA2B0-BCEB-428C-845A-3076CEE0F834}" dt="2022-11-23T02:24:29.949" v="5325" actId="207"/>
          <ac:spMkLst>
            <pc:docMk/>
            <pc:sldMk cId="339324629" sldId="267"/>
            <ac:spMk id="3" creationId="{F6055C21-FC57-C2D5-E1E0-AE23B43FCADE}"/>
          </ac:spMkLst>
        </pc:spChg>
        <pc:picChg chg="add mod">
          <ac:chgData name="Chow Emilie" userId="b2e1ee4e-7343-44be-8f74-b54631481771" providerId="ADAL" clId="{43ADA2B0-BCEB-428C-845A-3076CEE0F834}" dt="2022-11-23T01:50:56.934" v="3474" actId="1076"/>
          <ac:picMkLst>
            <pc:docMk/>
            <pc:sldMk cId="339324629" sldId="267"/>
            <ac:picMk id="4" creationId="{A69F5781-0A08-9880-75DE-B23515B19BFE}"/>
          </ac:picMkLst>
        </pc:picChg>
      </pc:sldChg>
      <pc:sldChg chg="modSp new del mod">
        <pc:chgData name="Chow Emilie" userId="b2e1ee4e-7343-44be-8f74-b54631481771" providerId="ADAL" clId="{43ADA2B0-BCEB-428C-845A-3076CEE0F834}" dt="2022-11-21T03:30:09.159" v="235" actId="47"/>
        <pc:sldMkLst>
          <pc:docMk/>
          <pc:sldMk cId="1109675162" sldId="268"/>
        </pc:sldMkLst>
        <pc:spChg chg="mod">
          <ac:chgData name="Chow Emilie" userId="b2e1ee4e-7343-44be-8f74-b54631481771" providerId="ADAL" clId="{43ADA2B0-BCEB-428C-845A-3076CEE0F834}" dt="2022-11-21T03:30:07.161" v="234" actId="20577"/>
          <ac:spMkLst>
            <pc:docMk/>
            <pc:sldMk cId="1109675162" sldId="268"/>
            <ac:spMk id="2" creationId="{0978CF6E-1850-98C7-F6E8-129DE6E14180}"/>
          </ac:spMkLst>
        </pc:spChg>
      </pc:sldChg>
      <pc:sldChg chg="modSp new mod modNotesTx">
        <pc:chgData name="Chow Emilie" userId="b2e1ee4e-7343-44be-8f74-b54631481771" providerId="ADAL" clId="{43ADA2B0-BCEB-428C-845A-3076CEE0F834}" dt="2022-11-23T02:33:06.322" v="5565" actId="113"/>
        <pc:sldMkLst>
          <pc:docMk/>
          <pc:sldMk cId="3098637103" sldId="268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3098637103" sldId="268"/>
            <ac:spMk id="2" creationId="{E07A9418-8E2B-FDCE-3658-E5555A2C831D}"/>
          </ac:spMkLst>
        </pc:spChg>
        <pc:spChg chg="mod">
          <ac:chgData name="Chow Emilie" userId="b2e1ee4e-7343-44be-8f74-b54631481771" providerId="ADAL" clId="{43ADA2B0-BCEB-428C-845A-3076CEE0F834}" dt="2022-11-23T02:33:02.597" v="5564" actId="207"/>
          <ac:spMkLst>
            <pc:docMk/>
            <pc:sldMk cId="3098637103" sldId="268"/>
            <ac:spMk id="3" creationId="{014E29A9-9FC9-99E0-D6BC-94F6971A796E}"/>
          </ac:spMkLst>
        </pc:spChg>
      </pc:sldChg>
      <pc:sldChg chg="modSp new mod">
        <pc:chgData name="Chow Emilie" userId="b2e1ee4e-7343-44be-8f74-b54631481771" providerId="ADAL" clId="{43ADA2B0-BCEB-428C-845A-3076CEE0F834}" dt="2022-11-23T02:14:18.026" v="4810" actId="207"/>
        <pc:sldMkLst>
          <pc:docMk/>
          <pc:sldMk cId="2000727536" sldId="269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2000727536" sldId="269"/>
            <ac:spMk id="2" creationId="{F9EAE6C2-8AF7-C393-3757-99F2BFBB749F}"/>
          </ac:spMkLst>
        </pc:spChg>
        <pc:spChg chg="mod">
          <ac:chgData name="Chow Emilie" userId="b2e1ee4e-7343-44be-8f74-b54631481771" providerId="ADAL" clId="{43ADA2B0-BCEB-428C-845A-3076CEE0F834}" dt="2022-11-23T02:14:18.026" v="4810" actId="207"/>
          <ac:spMkLst>
            <pc:docMk/>
            <pc:sldMk cId="2000727536" sldId="269"/>
            <ac:spMk id="3" creationId="{50F4EFED-3D3F-A1F0-7EFF-596DF54B0C06}"/>
          </ac:spMkLst>
        </pc:spChg>
      </pc:sldChg>
      <pc:sldChg chg="addSp modSp new mod modAnim modNotesTx">
        <pc:chgData name="Chow Emilie" userId="b2e1ee4e-7343-44be-8f74-b54631481771" providerId="ADAL" clId="{43ADA2B0-BCEB-428C-845A-3076CEE0F834}" dt="2022-11-23T02:18:54.060" v="5060" actId="20577"/>
        <pc:sldMkLst>
          <pc:docMk/>
          <pc:sldMk cId="108241773" sldId="270"/>
        </pc:sldMkLst>
        <pc:spChg chg="mod">
          <ac:chgData name="Chow Emilie" userId="b2e1ee4e-7343-44be-8f74-b54631481771" providerId="ADAL" clId="{43ADA2B0-BCEB-428C-845A-3076CEE0F834}" dt="2022-11-23T02:18:04.910" v="4955" actId="1076"/>
          <ac:spMkLst>
            <pc:docMk/>
            <pc:sldMk cId="108241773" sldId="270"/>
            <ac:spMk id="2" creationId="{1E61A736-C35D-9F34-4F88-84302153ABC5}"/>
          </ac:spMkLst>
        </pc:spChg>
        <pc:spChg chg="add mod">
          <ac:chgData name="Chow Emilie" userId="b2e1ee4e-7343-44be-8f74-b54631481771" providerId="ADAL" clId="{43ADA2B0-BCEB-428C-845A-3076CEE0F834}" dt="2022-11-23T02:00:56.730" v="4335" actId="20577"/>
          <ac:spMkLst>
            <pc:docMk/>
            <pc:sldMk cId="108241773" sldId="270"/>
            <ac:spMk id="4" creationId="{46D778ED-C9AA-8E22-4FC5-D3DD24D191D7}"/>
          </ac:spMkLst>
        </pc:spChg>
      </pc:sldChg>
      <pc:sldChg chg="modSp add del mod modAnim modNotesTx">
        <pc:chgData name="Chow Emilie" userId="b2e1ee4e-7343-44be-8f74-b54631481771" providerId="ADAL" clId="{43ADA2B0-BCEB-428C-845A-3076CEE0F834}" dt="2022-11-23T02:12:03.910" v="4611" actId="47"/>
        <pc:sldMkLst>
          <pc:docMk/>
          <pc:sldMk cId="0" sldId="271"/>
        </pc:sldMkLst>
        <pc:spChg chg="mod">
          <ac:chgData name="Chow Emilie" userId="b2e1ee4e-7343-44be-8f74-b54631481771" providerId="ADAL" clId="{43ADA2B0-BCEB-428C-845A-3076CEE0F834}" dt="2022-11-23T01:26:26.564" v="2476" actId="27636"/>
          <ac:spMkLst>
            <pc:docMk/>
            <pc:sldMk cId="0" sldId="271"/>
            <ac:spMk id="128" creationId="{00000000-0000-0000-0000-000000000000}"/>
          </ac:spMkLst>
        </pc:spChg>
        <pc:spChg chg="mod">
          <ac:chgData name="Chow Emilie" userId="b2e1ee4e-7343-44be-8f74-b54631481771" providerId="ADAL" clId="{43ADA2B0-BCEB-428C-845A-3076CEE0F834}" dt="2022-11-23T01:26:26.566" v="2477" actId="27636"/>
          <ac:spMkLst>
            <pc:docMk/>
            <pc:sldMk cId="0" sldId="271"/>
            <ac:spMk id="129" creationId="{00000000-0000-0000-0000-000000000000}"/>
          </ac:spMkLst>
        </pc:spChg>
      </pc:sldChg>
      <pc:sldChg chg="addSp delSp new del mod">
        <pc:chgData name="Chow Emilie" userId="b2e1ee4e-7343-44be-8f74-b54631481771" providerId="ADAL" clId="{43ADA2B0-BCEB-428C-845A-3076CEE0F834}" dt="2022-11-23T01:33:10.312" v="2710" actId="47"/>
        <pc:sldMkLst>
          <pc:docMk/>
          <pc:sldMk cId="1041562366" sldId="272"/>
        </pc:sldMkLst>
        <pc:spChg chg="add del">
          <ac:chgData name="Chow Emilie" userId="b2e1ee4e-7343-44be-8f74-b54631481771" providerId="ADAL" clId="{43ADA2B0-BCEB-428C-845A-3076CEE0F834}" dt="2022-11-23T01:30:44.840" v="2585" actId="478"/>
          <ac:spMkLst>
            <pc:docMk/>
            <pc:sldMk cId="1041562366" sldId="272"/>
            <ac:spMk id="4" creationId="{06CE9661-902D-FABB-186E-5999C7DF33DD}"/>
          </ac:spMkLst>
        </pc:spChg>
        <pc:spChg chg="add del">
          <ac:chgData name="Chow Emilie" userId="b2e1ee4e-7343-44be-8f74-b54631481771" providerId="ADAL" clId="{43ADA2B0-BCEB-428C-845A-3076CEE0F834}" dt="2022-11-23T01:30:57.307" v="2587" actId="478"/>
          <ac:spMkLst>
            <pc:docMk/>
            <pc:sldMk cId="1041562366" sldId="272"/>
            <ac:spMk id="6" creationId="{CA936F77-02B0-AEA0-0DBD-4EA7BDC53210}"/>
          </ac:spMkLst>
        </pc:spChg>
      </pc:sldChg>
      <pc:sldChg chg="addSp modSp add mod ord modNotesTx">
        <pc:chgData name="Chow Emilie" userId="b2e1ee4e-7343-44be-8f74-b54631481771" providerId="ADAL" clId="{43ADA2B0-BCEB-428C-845A-3076CEE0F834}" dt="2022-11-23T02:34:23.992" v="5703" actId="9405"/>
        <pc:sldMkLst>
          <pc:docMk/>
          <pc:sldMk cId="0" sldId="273"/>
        </pc:sldMkLst>
        <pc:spChg chg="mod">
          <ac:chgData name="Chow Emilie" userId="b2e1ee4e-7343-44be-8f74-b54631481771" providerId="ADAL" clId="{43ADA2B0-BCEB-428C-845A-3076CEE0F834}" dt="2022-11-23T02:25:36.688" v="5423" actId="115"/>
          <ac:spMkLst>
            <pc:docMk/>
            <pc:sldMk cId="0" sldId="273"/>
            <ac:spMk id="141" creationId="{00000000-0000-0000-0000-000000000000}"/>
          </ac:spMkLst>
        </pc:spChg>
        <pc:spChg chg="mod">
          <ac:chgData name="Chow Emilie" userId="b2e1ee4e-7343-44be-8f74-b54631481771" providerId="ADAL" clId="{43ADA2B0-BCEB-428C-845A-3076CEE0F834}" dt="2022-11-23T02:34:04.074" v="5702" actId="20577"/>
          <ac:spMkLst>
            <pc:docMk/>
            <pc:sldMk cId="0" sldId="273"/>
            <ac:spMk id="142" creationId="{00000000-0000-0000-0000-000000000000}"/>
          </ac:spMkLst>
        </pc:spChg>
        <pc:inkChg chg="add">
          <ac:chgData name="Chow Emilie" userId="b2e1ee4e-7343-44be-8f74-b54631481771" providerId="ADAL" clId="{43ADA2B0-BCEB-428C-845A-3076CEE0F834}" dt="2022-11-23T02:34:23.992" v="5703" actId="9405"/>
          <ac:inkMkLst>
            <pc:docMk/>
            <pc:sldMk cId="0" sldId="273"/>
            <ac:inkMk id="2" creationId="{612A62FF-6915-4F32-0B80-7F218A5DA618}"/>
          </ac:inkMkLst>
        </pc:inkChg>
      </pc:sldChg>
      <pc:sldChg chg="modSp add mod ord">
        <pc:chgData name="Chow Emilie" userId="b2e1ee4e-7343-44be-8f74-b54631481771" providerId="ADAL" clId="{43ADA2B0-BCEB-428C-845A-3076CEE0F834}" dt="2022-11-23T02:33:53.400" v="5700" actId="20577"/>
        <pc:sldMkLst>
          <pc:docMk/>
          <pc:sldMk cId="0" sldId="274"/>
        </pc:sldMkLst>
        <pc:spChg chg="mod">
          <ac:chgData name="Chow Emilie" userId="b2e1ee4e-7343-44be-8f74-b54631481771" providerId="ADAL" clId="{43ADA2B0-BCEB-428C-845A-3076CEE0F834}" dt="2022-11-23T02:33:22.508" v="5598" actId="20577"/>
          <ac:spMkLst>
            <pc:docMk/>
            <pc:sldMk cId="0" sldId="274"/>
            <ac:spMk id="147" creationId="{00000000-0000-0000-0000-000000000000}"/>
          </ac:spMkLst>
        </pc:spChg>
        <pc:spChg chg="mod">
          <ac:chgData name="Chow Emilie" userId="b2e1ee4e-7343-44be-8f74-b54631481771" providerId="ADAL" clId="{43ADA2B0-BCEB-428C-845A-3076CEE0F834}" dt="2022-11-23T02:33:53.400" v="5700" actId="20577"/>
          <ac:spMkLst>
            <pc:docMk/>
            <pc:sldMk cId="0" sldId="274"/>
            <ac:spMk id="148" creationId="{00000000-0000-0000-0000-000000000000}"/>
          </ac:spMkLst>
        </pc:spChg>
      </pc:sldChg>
      <pc:sldChg chg="addSp modSp new mod modAnim modNotesTx">
        <pc:chgData name="Chow Emilie" userId="b2e1ee4e-7343-44be-8f74-b54631481771" providerId="ADAL" clId="{43ADA2B0-BCEB-428C-845A-3076CEE0F834}" dt="2022-11-23T02:19:10.552" v="5062"/>
        <pc:sldMkLst>
          <pc:docMk/>
          <pc:sldMk cId="3208467493" sldId="275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3208467493" sldId="275"/>
            <ac:spMk id="2" creationId="{6E1F388C-FBBB-17C7-96F0-58ED18DA5895}"/>
          </ac:spMkLst>
        </pc:spChg>
        <pc:spChg chg="add mod">
          <ac:chgData name="Chow Emilie" userId="b2e1ee4e-7343-44be-8f74-b54631481771" providerId="ADAL" clId="{43ADA2B0-BCEB-428C-845A-3076CEE0F834}" dt="2022-11-23T02:07:07.062" v="4410" actId="20577"/>
          <ac:spMkLst>
            <pc:docMk/>
            <pc:sldMk cId="3208467493" sldId="275"/>
            <ac:spMk id="4" creationId="{30E5C616-0560-2191-B9F4-DFD1C7F4819C}"/>
          </ac:spMkLst>
        </pc:spChg>
      </pc:sldChg>
      <pc:sldChg chg="addSp delSp modSp new mod modClrScheme chgLayout">
        <pc:chgData name="Chow Emilie" userId="b2e1ee4e-7343-44be-8f74-b54631481771" providerId="ADAL" clId="{43ADA2B0-BCEB-428C-845A-3076CEE0F834}" dt="2022-11-23T02:14:02.530" v="4809" actId="2711"/>
        <pc:sldMkLst>
          <pc:docMk/>
          <pc:sldMk cId="2155777058" sldId="276"/>
        </pc:sldMkLst>
        <pc:spChg chg="del">
          <ac:chgData name="Chow Emilie" userId="b2e1ee4e-7343-44be-8f74-b54631481771" providerId="ADAL" clId="{43ADA2B0-BCEB-428C-845A-3076CEE0F834}" dt="2022-11-23T01:46:03.372" v="3298" actId="700"/>
          <ac:spMkLst>
            <pc:docMk/>
            <pc:sldMk cId="2155777058" sldId="276"/>
            <ac:spMk id="2" creationId="{AE1A4A9F-2288-C29B-F2B7-8B8B1A270FEF}"/>
          </ac:spMkLst>
        </pc:spChg>
        <pc:spChg chg="del">
          <ac:chgData name="Chow Emilie" userId="b2e1ee4e-7343-44be-8f74-b54631481771" providerId="ADAL" clId="{43ADA2B0-BCEB-428C-845A-3076CEE0F834}" dt="2022-11-23T01:39:50.518" v="3033" actId="478"/>
          <ac:spMkLst>
            <pc:docMk/>
            <pc:sldMk cId="2155777058" sldId="276"/>
            <ac:spMk id="3" creationId="{463CD019-0D6E-CD08-383F-524C8F064B80}"/>
          </ac:spMkLst>
        </pc:spChg>
        <pc:spChg chg="add mod">
          <ac:chgData name="Chow Emilie" userId="b2e1ee4e-7343-44be-8f74-b54631481771" providerId="ADAL" clId="{43ADA2B0-BCEB-428C-845A-3076CEE0F834}" dt="2022-11-23T01:48:20.955" v="3364" actId="1076"/>
          <ac:spMkLst>
            <pc:docMk/>
            <pc:sldMk cId="2155777058" sldId="276"/>
            <ac:spMk id="5" creationId="{1BC0F6B8-175B-D1CF-ED8C-2101AE4C4F5A}"/>
          </ac:spMkLst>
        </pc:spChg>
        <pc:spChg chg="add del mod ord">
          <ac:chgData name="Chow Emilie" userId="b2e1ee4e-7343-44be-8f74-b54631481771" providerId="ADAL" clId="{43ADA2B0-BCEB-428C-845A-3076CEE0F834}" dt="2022-11-23T01:48:16.979" v="3363" actId="700"/>
          <ac:spMkLst>
            <pc:docMk/>
            <pc:sldMk cId="2155777058" sldId="276"/>
            <ac:spMk id="6" creationId="{89CD7FDA-1269-24DA-8BF9-FC6106029D0B}"/>
          </ac:spMkLst>
        </pc:spChg>
        <pc:spChg chg="add mod or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2155777058" sldId="276"/>
            <ac:spMk id="7" creationId="{DE33321B-3FB7-0F0C-89B3-7B0FEDFD1912}"/>
          </ac:spMkLst>
        </pc:spChg>
        <pc:spChg chg="add mod ord">
          <ac:chgData name="Chow Emilie" userId="b2e1ee4e-7343-44be-8f74-b54631481771" providerId="ADAL" clId="{43ADA2B0-BCEB-428C-845A-3076CEE0F834}" dt="2022-11-23T01:48:16.979" v="3363" actId="700"/>
          <ac:spMkLst>
            <pc:docMk/>
            <pc:sldMk cId="2155777058" sldId="276"/>
            <ac:spMk id="8" creationId="{EBF42F35-FF39-B582-4C12-A71EAB34C0ED}"/>
          </ac:spMkLst>
        </pc:spChg>
      </pc:sldChg>
      <pc:sldChg chg="addSp modSp new del mod">
        <pc:chgData name="Chow Emilie" userId="b2e1ee4e-7343-44be-8f74-b54631481771" providerId="ADAL" clId="{43ADA2B0-BCEB-428C-845A-3076CEE0F834}" dt="2022-11-23T01:48:49.458" v="3401" actId="47"/>
        <pc:sldMkLst>
          <pc:docMk/>
          <pc:sldMk cId="1917991303" sldId="277"/>
        </pc:sldMkLst>
        <pc:spChg chg="add mod">
          <ac:chgData name="Chow Emilie" userId="b2e1ee4e-7343-44be-8f74-b54631481771" providerId="ADAL" clId="{43ADA2B0-BCEB-428C-845A-3076CEE0F834}" dt="2022-11-23T01:42:28.886" v="3081" actId="14100"/>
          <ac:spMkLst>
            <pc:docMk/>
            <pc:sldMk cId="1917991303" sldId="277"/>
            <ac:spMk id="3" creationId="{5EE095DB-8428-D264-21C0-9381A6770589}"/>
          </ac:spMkLst>
        </pc:spChg>
      </pc:sldChg>
      <pc:sldChg chg="addSp modSp new mod">
        <pc:chgData name="Chow Emilie" userId="b2e1ee4e-7343-44be-8f74-b54631481771" providerId="ADAL" clId="{43ADA2B0-BCEB-428C-845A-3076CEE0F834}" dt="2022-11-23T02:14:02.530" v="4809" actId="2711"/>
        <pc:sldMkLst>
          <pc:docMk/>
          <pc:sldMk cId="2266944363" sldId="277"/>
        </pc:sldMkLst>
        <pc:spChg chg="mod">
          <ac:chgData name="Chow Emilie" userId="b2e1ee4e-7343-44be-8f74-b54631481771" providerId="ADAL" clId="{43ADA2B0-BCEB-428C-845A-3076CEE0F834}" dt="2022-11-23T02:14:02.530" v="4809" actId="2711"/>
          <ac:spMkLst>
            <pc:docMk/>
            <pc:sldMk cId="2266944363" sldId="277"/>
            <ac:spMk id="2" creationId="{FE9A6731-2BA3-56E6-4277-D068337F8702}"/>
          </ac:spMkLst>
        </pc:spChg>
        <pc:spChg chg="add mod">
          <ac:chgData name="Chow Emilie" userId="b2e1ee4e-7343-44be-8f74-b54631481771" providerId="ADAL" clId="{43ADA2B0-BCEB-428C-845A-3076CEE0F834}" dt="2022-11-23T02:08:12.585" v="4450" actId="20577"/>
          <ac:spMkLst>
            <pc:docMk/>
            <pc:sldMk cId="2266944363" sldId="277"/>
            <ac:spMk id="4" creationId="{441A20AB-AE15-5230-C961-87B13FD427FF}"/>
          </ac:spMkLst>
        </pc:spChg>
      </pc:sldChg>
      <pc:sldChg chg="addSp delSp modSp new mod modAnim modNotesTx">
        <pc:chgData name="Chow Emilie" userId="b2e1ee4e-7343-44be-8f74-b54631481771" providerId="ADAL" clId="{43ADA2B0-BCEB-428C-845A-3076CEE0F834}" dt="2022-11-23T02:31:14.748" v="5473" actId="22"/>
        <pc:sldMkLst>
          <pc:docMk/>
          <pc:sldMk cId="3511080460" sldId="278"/>
        </pc:sldMkLst>
        <pc:spChg chg="mod">
          <ac:chgData name="Chow Emilie" userId="b2e1ee4e-7343-44be-8f74-b54631481771" providerId="ADAL" clId="{43ADA2B0-BCEB-428C-845A-3076CEE0F834}" dt="2022-11-23T02:22:26.806" v="5120" actId="2711"/>
          <ac:spMkLst>
            <pc:docMk/>
            <pc:sldMk cId="3511080460" sldId="278"/>
            <ac:spMk id="2" creationId="{9B90868A-DBE7-5FF2-7B8B-642FCAD2D3BB}"/>
          </ac:spMkLst>
        </pc:spChg>
        <pc:spChg chg="add del">
          <ac:chgData name="Chow Emilie" userId="b2e1ee4e-7343-44be-8f74-b54631481771" providerId="ADAL" clId="{43ADA2B0-BCEB-428C-845A-3076CEE0F834}" dt="2022-11-23T02:21:19.209" v="5071" actId="478"/>
          <ac:spMkLst>
            <pc:docMk/>
            <pc:sldMk cId="3511080460" sldId="278"/>
            <ac:spMk id="4" creationId="{59A69CE0-3D6A-5588-83D6-844F38227D1D}"/>
          </ac:spMkLst>
        </pc:spChg>
        <pc:spChg chg="add mod">
          <ac:chgData name="Chow Emilie" userId="b2e1ee4e-7343-44be-8f74-b54631481771" providerId="ADAL" clId="{43ADA2B0-BCEB-428C-845A-3076CEE0F834}" dt="2022-11-23T02:22:40.208" v="5123" actId="5793"/>
          <ac:spMkLst>
            <pc:docMk/>
            <pc:sldMk cId="3511080460" sldId="278"/>
            <ac:spMk id="6" creationId="{A836D841-6D21-CC0F-187B-4AD4B441EF0D}"/>
          </ac:spMkLst>
        </pc:spChg>
        <pc:spChg chg="add">
          <ac:chgData name="Chow Emilie" userId="b2e1ee4e-7343-44be-8f74-b54631481771" providerId="ADAL" clId="{43ADA2B0-BCEB-428C-845A-3076CEE0F834}" dt="2022-11-23T02:31:10.793" v="5471" actId="22"/>
          <ac:spMkLst>
            <pc:docMk/>
            <pc:sldMk cId="3511080460" sldId="278"/>
            <ac:spMk id="8" creationId="{F12810DA-DA80-C7AF-9434-CEE04EFF615D}"/>
          </ac:spMkLst>
        </pc:spChg>
        <pc:spChg chg="add del">
          <ac:chgData name="Chow Emilie" userId="b2e1ee4e-7343-44be-8f74-b54631481771" providerId="ADAL" clId="{43ADA2B0-BCEB-428C-845A-3076CEE0F834}" dt="2022-11-23T02:31:14.748" v="5473" actId="22"/>
          <ac:spMkLst>
            <pc:docMk/>
            <pc:sldMk cId="3511080460" sldId="278"/>
            <ac:spMk id="10" creationId="{5A24C30F-1453-C26D-947D-F6A07DB273F3}"/>
          </ac:spMkLst>
        </pc:spChg>
      </pc:sldChg>
      <pc:sldChg chg="addSp modSp new mod ord">
        <pc:chgData name="Chow Emilie" userId="b2e1ee4e-7343-44be-8f74-b54631481771" providerId="ADAL" clId="{43ADA2B0-BCEB-428C-845A-3076CEE0F834}" dt="2022-11-23T02:32:56.724" v="5563"/>
        <pc:sldMkLst>
          <pc:docMk/>
          <pc:sldMk cId="3300609525" sldId="279"/>
        </pc:sldMkLst>
        <pc:spChg chg="mod">
          <ac:chgData name="Chow Emilie" userId="b2e1ee4e-7343-44be-8f74-b54631481771" providerId="ADAL" clId="{43ADA2B0-BCEB-428C-845A-3076CEE0F834}" dt="2022-11-23T02:32:47.365" v="5561" actId="2711"/>
          <ac:spMkLst>
            <pc:docMk/>
            <pc:sldMk cId="3300609525" sldId="279"/>
            <ac:spMk id="2" creationId="{CCF1E420-FA46-D4C7-5823-115227DEB862}"/>
          </ac:spMkLst>
        </pc:spChg>
        <pc:spChg chg="add mod">
          <ac:chgData name="Chow Emilie" userId="b2e1ee4e-7343-44be-8f74-b54631481771" providerId="ADAL" clId="{43ADA2B0-BCEB-428C-845A-3076CEE0F834}" dt="2022-11-23T02:32:11.637" v="5507" actId="20577"/>
          <ac:spMkLst>
            <pc:docMk/>
            <pc:sldMk cId="3300609525" sldId="279"/>
            <ac:spMk id="4" creationId="{4964B2B3-8C23-BF01-5416-35B20D00C0FD}"/>
          </ac:spMkLst>
        </pc:spChg>
      </pc:sldChg>
      <pc:sldMasterChg chg="setBg delSldLayout modSldLayout">
        <pc:chgData name="Chow Emilie" userId="b2e1ee4e-7343-44be-8f74-b54631481771" providerId="ADAL" clId="{43ADA2B0-BCEB-428C-845A-3076CEE0F834}" dt="2022-11-23T01:48:49.458" v="3401" actId="47"/>
        <pc:sldMasterMkLst>
          <pc:docMk/>
          <pc:sldMasterMk cId="0" sldId="2147483659"/>
        </pc:sldMasterMkLst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48"/>
          </pc:sldLayoutMkLst>
        </pc:sldLayoutChg>
        <pc:sldLayoutChg chg="del setBg">
          <pc:chgData name="Chow Emilie" userId="b2e1ee4e-7343-44be-8f74-b54631481771" providerId="ADAL" clId="{43ADA2B0-BCEB-428C-845A-3076CEE0F834}" dt="2022-11-21T03:30:09.159" v="235" actId="47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Chow Emilie" userId="b2e1ee4e-7343-44be-8f74-b54631481771" providerId="ADAL" clId="{43ADA2B0-BCEB-428C-845A-3076CEE0F834}" dt="2022-11-21T03:26:29.061" v="15"/>
          <pc:sldLayoutMkLst>
            <pc:docMk/>
            <pc:sldMasterMk cId="0" sldId="2147483659"/>
            <pc:sldLayoutMk cId="0" sldId="2147483657"/>
          </pc:sldLayoutMkLst>
        </pc:sldLayoutChg>
        <pc:sldLayoutChg chg="del setBg">
          <pc:chgData name="Chow Emilie" userId="b2e1ee4e-7343-44be-8f74-b54631481771" providerId="ADAL" clId="{43ADA2B0-BCEB-428C-845A-3076CEE0F834}" dt="2022-11-23T01:48:49.458" v="3401" actId="47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23T02:34:23.97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1 524 24575,'1'5'0,"0"1"0,0-1 0,0 1 0,1-1 0,0 0 0,0 1 0,5 8 0,6 16 0,-10-22 0,0 0 0,0 0 0,1-1 0,0 1 0,0-1 0,1 0 0,0-1 0,8 10 0,-12-15 0,-1 0 0,1-1 0,-1 1 0,1-1 0,-1 1 0,1-1 0,-1 1 0,1-1 0,0 0 0,-1 1 0,1-1 0,0 0 0,-1 1 0,1-1 0,0 0 0,-1 0 0,1 0 0,0 1 0,0-1 0,-1 0 0,1 0 0,0 0 0,-1 0 0,1 0 0,0-1 0,0 1 0,-1 0 0,1 0 0,0 0 0,0-1 0,-1 1 0,1 0 0,-1-1 0,1 1 0,0 0 0,-1-1 0,1 1 0,-1-1 0,1 1 0,0-1 0,-1 1 0,0-1 0,1 1 0,-1-1 0,1 0 0,-1 1 0,0-1 0,1-1 0,3-5 0,0 0 0,-1-1 0,4-12 0,-4 11 0,8-16 0,27-46 0,-17 35 0,74-109 0,-43 68 0,-19 27 130,89-139-1625,-103 156-5331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C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f0d82884b9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f0d82884b9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6161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f0d82884b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f0d82884b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31852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f5cd5660d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f5cd5660d7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indent="0">
              <a:buNone/>
            </a:pPr>
            <a:endParaRPr b="1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f5cd5660d7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f5cd5660d7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dirty="0"/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88469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75432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33009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0680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27760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gradFill flip="none" rotWithShape="1">
          <a:gsLst>
            <a:gs pos="0">
              <a:schemeClr val="accent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emilie.chow@sainteanne.ca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iusss-ouestmtl.gouv.qc.ca/en/volunteering-foundations/volunteerin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cgill.ca/branches/programs/explore-mcgil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mcgill.ca/undergraduate-admissions/visit/campus-tour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Program: 1st official meeting 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admission</a:t>
            </a:r>
            <a:b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159657" y="3853004"/>
            <a:ext cx="11412963" cy="4167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2022-2024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7052495-E95A-B586-F576-8684EB6F86D2}"/>
              </a:ext>
            </a:extLst>
          </p:cNvPr>
          <p:cNvSpPr txBox="1"/>
          <p:nvPr/>
        </p:nvSpPr>
        <p:spPr>
          <a:xfrm>
            <a:off x="2286000" y="241829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b="0" dirty="0">
                <a:effectLst/>
              </a:rPr>
              <a:t> </a:t>
            </a:r>
            <a:endParaRPr lang="fr-CA" dirty="0"/>
          </a:p>
        </p:txBody>
      </p:sp>
      <p:pic>
        <p:nvPicPr>
          <p:cNvPr id="1026" name="Picture 2" descr="371,190 Congratulations Illustrations &amp; Clip Art - iStock">
            <a:extLst>
              <a:ext uri="{FF2B5EF4-FFF2-40B4-BE49-F238E27FC236}">
                <a16:creationId xmlns:a16="http://schemas.microsoft.com/office/drawing/2014/main" id="{C60822C8-7383-A615-1848-262D9C188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066" y="2418298"/>
            <a:ext cx="4680410" cy="1877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BC0F6B8-175B-D1CF-ED8C-2101AE4C4F5A}"/>
              </a:ext>
            </a:extLst>
          </p:cNvPr>
          <p:cNvSpPr txBox="1"/>
          <p:nvPr/>
        </p:nvSpPr>
        <p:spPr>
          <a:xfrm>
            <a:off x="216384" y="1506425"/>
            <a:ext cx="8711231" cy="39833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You are required to keep a portfolio of your achievements of all requirements while you participate in this program.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0000"/>
              </a:lnSpc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The portfolio should include photos and videos of events attended, and work done related to each requirement.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0000"/>
              </a:lnSpc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It is recommended to use a website to demonstrate these accomplishments. For example, Weebly, </a:t>
            </a:r>
            <a:r>
              <a:rPr lang="en-CA" sz="1200" kern="1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Wix</a:t>
            </a: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, or </a:t>
            </a:r>
            <a:r>
              <a:rPr lang="en-CA" sz="1200" kern="1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Worldpress</a:t>
            </a: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09880" indent="-171450">
              <a:lnSpc>
                <a:spcPct val="11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The portfolio should contain the following: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Presentation page that includes information such as: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Who you are and a photo.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Subjects of interests, etc. 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It is suggested that you use exerts from your letter of interest presented when admitted into the program.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052830">
              <a:lnSpc>
                <a:spcPct val="110000"/>
              </a:lnSpc>
              <a:spcAft>
                <a:spcPts val="1000"/>
              </a:spcAft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DE33321B-3FB7-0F0C-89B3-7B0FEDFD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Portfolio (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BF42F35-FF39-B582-4C12-A71EAB34C0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55777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9A6731-2BA3-56E6-4277-D068337F8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50" y="0"/>
            <a:ext cx="8826600" cy="602700"/>
          </a:xfrm>
        </p:spPr>
        <p:txBody>
          <a:bodyPr/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Portfolio (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41A20AB-AE15-5230-C961-87B13FD427FF}"/>
              </a:ext>
            </a:extLst>
          </p:cNvPr>
          <p:cNvSpPr txBox="1"/>
          <p:nvPr/>
        </p:nvSpPr>
        <p:spPr>
          <a:xfrm>
            <a:off x="49125" y="602700"/>
            <a:ext cx="9045749" cy="4588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1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Links to a new web page for each of the requirements of this program: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fr-CA" sz="1100" kern="1200" dirty="0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Social science </a:t>
            </a:r>
            <a:r>
              <a:rPr lang="fr-CA" sz="1100" kern="1200" dirty="0" err="1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conference</a:t>
            </a:r>
            <a:r>
              <a:rPr lang="fr-CA" sz="1100" kern="1200" dirty="0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(s)</a:t>
            </a: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Community volunteering involvement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Field Trips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Student for a day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fr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Etc.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You are also strongly encouraged to add links that will provide an overview of your academic accomplishments over the years. Theses links could include: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Cool social science assignments done at </a:t>
            </a:r>
            <a:r>
              <a:rPr lang="en-CA" sz="1100" kern="1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CiSA</a:t>
            </a: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 (as part of regular courses)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Other involvement(s) or contribution(s) at the college (student council activities, etc.)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CA" sz="11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Other significant projects realized in other courses.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900"/>
              </a:spcAft>
              <a:buFont typeface="Symbol" panose="05050102010706020507" pitchFamily="18" charset="2"/>
              <a:buChar char=""/>
            </a:pPr>
            <a:r>
              <a:rPr lang="fr-CA" sz="11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Deadline:</a:t>
            </a:r>
            <a:endParaRPr lang="fr-CA" sz="110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1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 be completed before graduation.</a:t>
            </a:r>
            <a:r>
              <a:rPr lang="fr-CA" sz="1100" kern="1200" dirty="0">
                <a:solidFill>
                  <a:srgbClr val="000000"/>
                </a:solidFill>
                <a:latin typeface="Tw Cen MT" panose="020B06020201040206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1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and updated regularly.</a:t>
            </a:r>
            <a:endParaRPr lang="fr-CA" sz="1100" kern="1200" dirty="0"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CA" sz="1100" b="1" kern="1200" dirty="0">
                <a:solidFill>
                  <a:srgbClr val="0D0D0D"/>
                </a:solidFill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Deliverable / Expectations:</a:t>
            </a:r>
            <a:endParaRPr lang="fr-CA" sz="1100" kern="1200" dirty="0"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100" kern="1200" dirty="0"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The development of the portfolio is an ongoing process.  </a:t>
            </a:r>
            <a:endParaRPr lang="fr-CA" sz="1100" kern="1200" dirty="0"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100" kern="1200" dirty="0"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It should be created at the beginning of your program, </a:t>
            </a:r>
            <a:endParaRPr lang="fr-CA" sz="1100" dirty="0"/>
          </a:p>
        </p:txBody>
      </p:sp>
    </p:spTree>
    <p:extLst>
      <p:ext uri="{BB962C8B-B14F-4D97-AF65-F5344CB8AC3E}">
        <p14:creationId xmlns:p14="http://schemas.microsoft.com/office/powerpoint/2010/main" val="2266944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do today before leaving: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Google Shape;148;p16"/>
          <p:cNvSpPr txBox="1">
            <a:spLocks noGrp="1"/>
          </p:cNvSpPr>
          <p:nvPr>
            <p:ph type="body" idx="1"/>
          </p:nvPr>
        </p:nvSpPr>
        <p:spPr>
          <a:xfrm>
            <a:off x="819150" y="1624249"/>
            <a:ext cx="7505700" cy="31013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233A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Create a portfolio on a website and send me the link via MIO.</a:t>
            </a:r>
            <a:endParaRPr sz="3200" b="1" dirty="0">
              <a:solidFill>
                <a:srgbClr val="233A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3200" b="1" dirty="0">
              <a:solidFill>
                <a:srgbClr val="233A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649D3A-A817-C2E9-AC52-C5529C935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Meetings: at least once or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twice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endParaRPr lang="fr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93A77B-9284-ECF0-F292-E68C221AEE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Wednesdays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: To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dates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sent to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the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35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819150" y="56435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do before our next meeting (beginning of January):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Google Shape;142;p15"/>
          <p:cNvSpPr txBox="1">
            <a:spLocks noGrp="1"/>
          </p:cNvSpPr>
          <p:nvPr>
            <p:ph type="body" idx="1"/>
          </p:nvPr>
        </p:nvSpPr>
        <p:spPr>
          <a:xfrm>
            <a:off x="819150" y="1653850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indent="-357822">
              <a:spcBef>
                <a:spcPts val="120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-CA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Creation</a:t>
            </a:r>
            <a:r>
              <a:rPr lang="fr-CA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of portfolio </a:t>
            </a:r>
          </a:p>
          <a:p>
            <a:pPr marL="457200" lvl="0" indent="-357822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Integrative project research question, background research (reading of academic research articles); start looking for internships + send e-mails (lots of them) cc’ me: </a:t>
            </a:r>
            <a:r>
              <a:rPr lang="en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  <a:hlinkClick r:id="rId3"/>
              </a:rPr>
              <a:t>emilie.chow@sainteanne.ca</a:t>
            </a:r>
            <a:r>
              <a:rPr lang="en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+ have a PLAN B</a:t>
            </a:r>
          </a:p>
          <a:p>
            <a:pPr marL="457200" lvl="0" indent="-357822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endParaRPr lang="en" sz="22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-35782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Find and sign up for volunteering opportunities to fulfill minimum 20 hours</a:t>
            </a: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22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22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-35782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Find and sign up for a conference or workshop</a:t>
            </a: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22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99378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" sz="22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-35782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-CA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L</a:t>
            </a:r>
            <a:r>
              <a:rPr lang="en" sz="2200" dirty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ook up student for a day</a:t>
            </a:r>
            <a:endParaRPr sz="2200" dirty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700" dirty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Encre 1">
                <a:extLst>
                  <a:ext uri="{FF2B5EF4-FFF2-40B4-BE49-F238E27FC236}">
                    <a16:creationId xmlns:a16="http://schemas.microsoft.com/office/drawing/2014/main" id="{612A62FF-6915-4F32-0B80-7F218A5DA618}"/>
                  </a:ext>
                </a:extLst>
              </p14:cNvPr>
              <p14:cNvContentPartPr/>
              <p14:nvPr/>
            </p14:nvContentPartPr>
            <p14:xfrm>
              <a:off x="2533499" y="1737918"/>
              <a:ext cx="186480" cy="248040"/>
            </p14:xfrm>
          </p:contentPart>
        </mc:Choice>
        <mc:Fallback xmlns="">
          <p:pic>
            <p:nvPicPr>
              <p:cNvPr id="2" name="Encre 1">
                <a:extLst>
                  <a:ext uri="{FF2B5EF4-FFF2-40B4-BE49-F238E27FC236}">
                    <a16:creationId xmlns:a16="http://schemas.microsoft.com/office/drawing/2014/main" id="{612A62FF-6915-4F32-0B80-7F218A5DA61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24859" y="1728918"/>
                <a:ext cx="204120" cy="265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F679F5-C4E0-FEED-9581-E98518FE3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055C21-FC57-C2D5-E1E0-AE23B43FC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Sizes!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69F5781-0A08-9880-75DE-B23515B19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972" y="2245428"/>
            <a:ext cx="21717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24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AE6C2-8AF7-C393-3757-99F2BFBB7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November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23rd 2022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F4EFED-3D3F-A1F0-7EFF-596DF54B0C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Reminders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 expectations/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endParaRPr lang="fr-CA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Let’s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talk: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Conferences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Volunteer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Integrative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meetings-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do</a:t>
            </a:r>
          </a:p>
          <a:p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Sizing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72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311700" y="1811750"/>
            <a:ext cx="8520600" cy="31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en-US" sz="11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11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en-US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Social Science students will have to maintain an overall average of approximately </a:t>
            </a:r>
            <a:r>
              <a:rPr lang="en-US" sz="1100" b="1" u="sng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85% </a:t>
            </a:r>
            <a:r>
              <a:rPr lang="en-US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 all their science courses combined throughout their two years at </a:t>
            </a:r>
            <a:r>
              <a:rPr lang="en-US" sz="11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CiSA</a:t>
            </a:r>
            <a:r>
              <a:rPr lang="en-US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 (except Math 75%)</a:t>
            </a:r>
          </a:p>
          <a:p>
            <a:endParaRPr lang="en-US" sz="105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fr-CA" sz="105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Attend </a:t>
            </a:r>
            <a:r>
              <a:rPr lang="fr-CA" sz="105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at least one </a:t>
            </a:r>
            <a:r>
              <a:rPr lang="fr-CA" sz="105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formal</a:t>
            </a:r>
            <a:r>
              <a:rPr lang="fr-CA" sz="105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social science </a:t>
            </a:r>
            <a:r>
              <a:rPr lang="fr-CA" sz="105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conference</a:t>
            </a:r>
            <a:r>
              <a:rPr lang="fr-CA" sz="105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workshop or </a:t>
            </a:r>
            <a:r>
              <a:rPr lang="fr-CA" sz="105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r>
              <a:rPr lang="fr-CA" sz="105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as : </a:t>
            </a:r>
            <a:endParaRPr sz="105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Model UN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debates</a:t>
            </a:r>
            <a:endParaRPr sz="105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Business /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case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competitions</a:t>
            </a:r>
            <a:endParaRPr sz="105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Forum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Etudiant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Quebec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or Forum for Young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Canadians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(in Ottawa)</a:t>
            </a:r>
            <a:endParaRPr sz="105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1200"/>
              </a:spcBef>
              <a:buClr>
                <a:schemeClr val="dk1"/>
              </a:buClr>
              <a:buSzPct val="78571"/>
              <a:buNone/>
            </a:pP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Jeux des sciences humaines 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(25 et 26 Mars 2023, deadline to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?) – follow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on FACEBOOK for more information: https://www.facebook.com/JeuxSH/</a:t>
            </a:r>
            <a:endParaRPr sz="1050" dirty="0">
              <a:solidFill>
                <a:schemeClr val="bg2">
                  <a:lumMod val="50000"/>
                </a:schemeClr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Collégial en affaires</a:t>
            </a:r>
            <a:endParaRPr sz="105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Model NATO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conference</a:t>
            </a:r>
            <a:endParaRPr sz="105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CSQ-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Juripop</a:t>
            </a:r>
            <a:r>
              <a:rPr lang="fr-CA" sz="105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MOOT Court </a:t>
            </a:r>
            <a:r>
              <a:rPr lang="fr-CA" sz="105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Competition</a:t>
            </a:r>
            <a:endParaRPr sz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311700" y="1719625"/>
            <a:ext cx="8520600" cy="34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fr-CA" sz="14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fr-CA" sz="14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involved</a:t>
            </a:r>
            <a:r>
              <a:rPr lang="fr-CA" sz="14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CA" sz="1400" b="1" u="sng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CA" sz="1400" b="1" u="sng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 science </a:t>
            </a:r>
            <a:r>
              <a:rPr lang="fr-CA" sz="14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fr-CA" sz="14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as :</a:t>
            </a:r>
            <a:endParaRPr sz="14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participate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an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organized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trip (UN in New York,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Parliament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Ottawa, Europe)</a:t>
            </a:r>
            <a:endParaRPr sz="14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attend a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 post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secondary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open house or ‘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for a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’ program </a:t>
            </a:r>
            <a:r>
              <a:rPr lang="fr-CA" sz="14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fr-CA" sz="1400" b="1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requirement</a:t>
            </a:r>
            <a:r>
              <a:rPr lang="fr-CA" sz="1400" b="1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not a suggestion 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slide 7)</a:t>
            </a:r>
            <a:endParaRPr sz="14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obtain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the ‘UN Association of Canada’</a:t>
            </a:r>
            <a:endParaRPr sz="14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        - attend ACFAS</a:t>
            </a:r>
            <a:endParaRPr sz="1400" dirty="0">
              <a:solidFill>
                <a:schemeClr val="bg2">
                  <a:lumMod val="50000"/>
                </a:schemeClr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portfolio </a:t>
            </a: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of all Social Sciences </a:t>
            </a:r>
            <a:r>
              <a:rPr lang="fr-CA" sz="14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CA" sz="14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CA" sz="1400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slide 10)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part in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CISA's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tutoring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program OR do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volunteer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/social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(at least 20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to social science) *(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slide 7)</a:t>
            </a:r>
            <a:endParaRPr sz="1400" b="1" dirty="0">
              <a:solidFill>
                <a:srgbClr val="333333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fr-CA" sz="1400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Write a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publishable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for the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Integrative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Project or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CiSA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Journal or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publications (not </a:t>
            </a:r>
            <a:r>
              <a:rPr lang="fr-CA" sz="1400" b="1" dirty="0" err="1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mandatory</a:t>
            </a:r>
            <a:r>
              <a:rPr lang="fr-CA" sz="1400" b="1" dirty="0">
                <a:solidFill>
                  <a:srgbClr val="333333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1BB3FD-3D99-2145-5872-FF709932B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EA11E9-1306-C98E-E1EF-B20E1D1EE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addition to high academic standards, the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Social Science coordinator reserves the right to remove an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Honours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Student from the certification at any time.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that could lead to a removal: academic dishonesty, poor ethical values, tardiness, absenteeism, disruptive behavior in class, failure to meet deadlines, etc.</a:t>
            </a:r>
            <a:endParaRPr lang="fr-CA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21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61A736-C35D-9F34-4F88-84302153A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50" y="0"/>
            <a:ext cx="8826600" cy="602700"/>
          </a:xfrm>
        </p:spPr>
        <p:txBody>
          <a:bodyPr/>
          <a:lstStyle/>
          <a:p>
            <a:pPr algn="ctr"/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Volunteering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at least 20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endParaRPr lang="fr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6D778ED-C9AA-8E22-4FC5-D3DD24D191D7}"/>
              </a:ext>
            </a:extLst>
          </p:cNvPr>
          <p:cNvSpPr txBox="1"/>
          <p:nvPr/>
        </p:nvSpPr>
        <p:spPr>
          <a:xfrm>
            <a:off x="474650" y="931159"/>
            <a:ext cx="7301240" cy="4124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52830" indent="-457200">
              <a:lnSpc>
                <a:spcPct val="110000"/>
              </a:lnSpc>
              <a:spcAft>
                <a:spcPts val="900"/>
              </a:spcAft>
            </a:pPr>
            <a:r>
              <a:rPr lang="en-CA" sz="120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wentieth Century"/>
              </a:rPr>
              <a:t> </a:t>
            </a:r>
            <a:endParaRPr lang="fr-CA" sz="1150" dirty="0">
              <a:effectLst/>
              <a:latin typeface="Twentieth Century"/>
              <a:ea typeface="Twentieth Century"/>
              <a:cs typeface="Twentieth Century"/>
            </a:endParaRPr>
          </a:p>
          <a:p>
            <a:pPr marL="342900" lvl="0" indent="-342900">
              <a:lnSpc>
                <a:spcPct val="115000"/>
              </a:lnSpc>
              <a:spcAft>
                <a:spcPts val="900"/>
              </a:spcAft>
              <a:buFont typeface="Arial" panose="020B0604020202020204" pitchFamily="34" charset="0"/>
              <a:buChar char="●"/>
            </a:pPr>
            <a:r>
              <a:rPr lang="en-CA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Deadline:</a:t>
            </a:r>
            <a:endParaRPr lang="fr-CA" sz="115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742950" lvl="1" indent="-285750">
              <a:lnSpc>
                <a:spcPct val="115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Must be completed before graduation to be included in your portfolio.</a:t>
            </a:r>
            <a:endParaRPr lang="fr-CA" sz="115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457200">
              <a:lnSpc>
                <a:spcPct val="115000"/>
              </a:lnSpc>
              <a:spcAft>
                <a:spcPts val="900"/>
              </a:spcAft>
            </a:pPr>
            <a:r>
              <a:rPr lang="en-CA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wentieth Century"/>
              </a:rPr>
              <a:t> </a:t>
            </a:r>
            <a:endParaRPr lang="fr-CA" sz="1150" dirty="0">
              <a:effectLst/>
              <a:latin typeface="Twentieth Century"/>
              <a:ea typeface="Twentieth Century"/>
              <a:cs typeface="Twentieth Century"/>
            </a:endParaRPr>
          </a:p>
          <a:p>
            <a:pPr marL="342900" lvl="0" indent="-342900">
              <a:lnSpc>
                <a:spcPct val="110000"/>
              </a:lnSpc>
              <a:spcAft>
                <a:spcPts val="900"/>
              </a:spcAft>
              <a:buFont typeface="Arial" panose="020B0604020202020204" pitchFamily="34" charset="0"/>
              <a:buChar char="●"/>
            </a:pPr>
            <a:r>
              <a:rPr lang="en-CA" sz="12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Deliverable / Expectations:</a:t>
            </a:r>
            <a:endParaRPr lang="fr-CA" sz="1150" dirty="0">
              <a:effectLst/>
              <a:latin typeface="Noto Sans Symbols"/>
              <a:ea typeface="Noto Sans Symbols"/>
              <a:cs typeface="Noto Sans Symbols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Keep any official documents given.</a:t>
            </a:r>
            <a:endParaRPr lang="fr-CA" sz="115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Write at least one small blog entry (350 words) in your portfolio – can add more </a:t>
            </a:r>
            <a:endParaRPr lang="fr-CA" sz="115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Take pictures (and/or videos) of yourself at the site and include in your portfolio.</a:t>
            </a:r>
            <a:endParaRPr lang="fr-CA" sz="115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Courier New" panose="02070309020205020404" pitchFamily="49" charset="0"/>
              </a:rPr>
              <a:t>Provide a contact name with email and/or phone number.</a:t>
            </a: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endParaRPr lang="en-CA" sz="1200" dirty="0">
              <a:latin typeface="Times New Roman" panose="02020603050405020304" pitchFamily="18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200" dirty="0"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Courier New" panose="02070309020205020404" pitchFamily="49" charset="0"/>
              </a:rPr>
              <a:t>Example: </a:t>
            </a:r>
          </a:p>
          <a:p>
            <a:pPr marL="457200" lvl="1">
              <a:lnSpc>
                <a:spcPct val="110000"/>
              </a:lnSpc>
              <a:spcAft>
                <a:spcPts val="900"/>
              </a:spcAft>
            </a:pPr>
            <a:r>
              <a:rPr lang="fr-CA" sz="1150" dirty="0">
                <a:effectLst/>
                <a:latin typeface="Courier New" panose="02070309020205020404" pitchFamily="49" charset="0"/>
                <a:ea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https://ciusss-ouestmtl.gouv.qc.ca/en/volunteering-foundations/volunteering/</a:t>
            </a:r>
            <a:endParaRPr lang="en-CA" sz="1200" dirty="0">
              <a:latin typeface="Times New Roman" panose="02020603050405020304" pitchFamily="18" charset="0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endParaRPr lang="fr-CA" sz="1150" dirty="0">
              <a:effectLst/>
              <a:latin typeface="Courier New" panose="02070309020205020404" pitchFamily="49" charset="0"/>
              <a:ea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4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1F388C-FBBB-17C7-96F0-58ED18DA5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a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(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mandatory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0E5C616-0560-2191-B9F4-DFD1C7F4819C}"/>
              </a:ext>
            </a:extLst>
          </p:cNvPr>
          <p:cNvSpPr txBox="1"/>
          <p:nvPr/>
        </p:nvSpPr>
        <p:spPr>
          <a:xfrm>
            <a:off x="342027" y="317700"/>
            <a:ext cx="8459945" cy="6330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7955">
              <a:lnSpc>
                <a:spcPct val="110000"/>
              </a:lnSpc>
              <a:spcAft>
                <a:spcPts val="1000"/>
              </a:spcAft>
            </a:pPr>
            <a:r>
              <a:rPr lang="fr-CA" sz="1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1200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Honours Science students must attend and report on a visit of a university or post-secondary institution of their choice.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CA" sz="1200" b="1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Suggestions: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Most universities offer ‘’student of a day’’ possibilities.  Research online. Examples: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Wingdings" panose="05000000000000000000" pitchFamily="2" charset="2"/>
              <a:buChar char=""/>
            </a:pPr>
            <a:r>
              <a:rPr lang="en-CA" sz="1200" u="sng" kern="1200" dirty="0">
                <a:solidFill>
                  <a:srgbClr val="F7B615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  <a:hlinkClick r:id="rId3"/>
              </a:rPr>
              <a:t>https://www.mcgill.ca/branches/programs/explore-mcgill</a:t>
            </a:r>
            <a:endParaRPr lang="en-CA" sz="1200" u="sng" kern="1200" dirty="0">
              <a:solidFill>
                <a:srgbClr val="F7B615"/>
              </a:solidFill>
              <a:effectLst/>
              <a:latin typeface="Times New Roman" panose="02020603050405020304" pitchFamily="18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Wingdings" panose="05000000000000000000" pitchFamily="2" charset="2"/>
              <a:buChar char=""/>
            </a:pPr>
            <a:r>
              <a:rPr lang="en-US" sz="1600" dirty="0">
                <a:hlinkClick r:id="rId4"/>
              </a:rPr>
              <a:t>Campus tours | Undergraduate Admissions - McGill University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914400" lvl="2">
              <a:lnSpc>
                <a:spcPct val="110000"/>
              </a:lnSpc>
            </a:pP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605155">
              <a:lnSpc>
                <a:spcPct val="110000"/>
              </a:lnSpc>
            </a:pPr>
            <a:r>
              <a:rPr lang="en-CA" sz="1200" b="1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CA" sz="1200" b="1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Deadline: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spcAft>
                <a:spcPts val="900"/>
              </a:spcAft>
              <a:buFont typeface="Courier New" panose="02070309020205020404" pitchFamily="49" charset="0"/>
              <a:buChar char="o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This should be done </a:t>
            </a:r>
            <a:r>
              <a:rPr lang="en-CA" sz="1200" b="1" u="sng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during semester </a:t>
            </a:r>
            <a:r>
              <a:rPr lang="en-CA" sz="1200" b="1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2 </a:t>
            </a: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or during semester 3.  </a:t>
            </a:r>
            <a:r>
              <a:rPr lang="en-CA" sz="1200" b="1" kern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Do NOT wait until university applications are over!</a:t>
            </a:r>
            <a:endParaRPr lang="fr-CA" sz="1150" b="1" kern="1200" dirty="0">
              <a:effectLst/>
              <a:highlight>
                <a:srgbClr val="FFFF00"/>
              </a:highlight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CA" sz="1200" b="1" kern="1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Deliverable / Expectations: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Keep any official documents given.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Take pictures of yourself at the site and include in your portfolio.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Write a one page (400 word max.) paper outlining the following (include in your portfolio):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+mj-lt"/>
              <a:buAutoNum type="arabicParenR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Major differences observed between a CEGEP and a university course.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+mj-lt"/>
              <a:buAutoNum type="arabicParenR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Did this day reaffirm your interest in this university program?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buFont typeface="+mj-lt"/>
              <a:buAutoNum type="arabicParenR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How did you feel when you first walked into the university?  The classroom?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10000"/>
              </a:lnSpc>
              <a:spcAft>
                <a:spcPts val="900"/>
              </a:spcAft>
              <a:buFont typeface="+mj-lt"/>
              <a:buAutoNum type="arabicParenR"/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Other relevant information/observations.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Aft>
                <a:spcPts val="1000"/>
              </a:spcAft>
            </a:pPr>
            <a:r>
              <a:rPr lang="en-CA" sz="1200" b="1" u="none" strike="noStrike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38430">
              <a:lnSpc>
                <a:spcPct val="110000"/>
              </a:lnSpc>
              <a:spcAft>
                <a:spcPts val="10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marL="138430">
              <a:lnSpc>
                <a:spcPct val="110000"/>
              </a:lnSpc>
              <a:spcAft>
                <a:spcPts val="10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indent="147955"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 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  <a:p>
            <a:pPr indent="147955">
              <a:lnSpc>
                <a:spcPct val="110000"/>
              </a:lnSpc>
              <a:spcAft>
                <a:spcPts val="900"/>
              </a:spcAft>
            </a:pPr>
            <a:r>
              <a:rPr lang="en-CA" sz="1200" kern="1200" dirty="0">
                <a:effectLst/>
                <a:latin typeface="Times New Roman" panose="02020603050405020304" pitchFamily="18" charset="0"/>
                <a:ea typeface="Tw Cen MT" panose="020B0602020104020603" pitchFamily="34" charset="0"/>
                <a:cs typeface="Times New Roman" panose="02020603050405020304" pitchFamily="18" charset="0"/>
              </a:rPr>
              <a:t> </a:t>
            </a:r>
            <a:endParaRPr lang="fr-CA" sz="1150" kern="1200" dirty="0">
              <a:effectLst/>
              <a:latin typeface="Tw Cen MT" panose="020B0602020104020603" pitchFamily="34" charset="0"/>
              <a:ea typeface="Tw Cen MT" panose="020B06020201040206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46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79394-A7B6-BE6F-9785-496CC8941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C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Integrative</a:t>
            </a:r>
            <a:r>
              <a:rPr lang="fr-C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5DE2B0-0377-CE41-D28F-C8D9218E2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fr-CA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>
              <a:spcBef>
                <a:spcPts val="36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This course is mandatory in every program of the Cégep system. You must pass this course in order to get a D.C.S.. </a:t>
            </a:r>
            <a:endParaRPr lang="en-US" b="0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rtl="0">
              <a:spcBef>
                <a:spcPts val="360"/>
              </a:spcBef>
              <a:spcAft>
                <a:spcPts val="0"/>
              </a:spcAft>
            </a:pPr>
            <a:b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r>
              <a:rPr lang="en-US" sz="18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The goal of this course is to integrate the skills that you have learned and the intellectual content of </a:t>
            </a:r>
            <a:r>
              <a:rPr lang="en-US" sz="1800" b="1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at least</a:t>
            </a:r>
            <a:r>
              <a:rPr lang="en-US" sz="18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 two disciplines of your choices </a:t>
            </a:r>
            <a:r>
              <a:rPr lang="en-US" sz="1800" b="1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in the SS program</a:t>
            </a:r>
            <a:r>
              <a:rPr lang="en-US" sz="1800" b="0" i="0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.  </a:t>
            </a:r>
            <a:endParaRPr lang="en-US" b="0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pPr rtl="0">
              <a:spcBef>
                <a:spcPts val="360"/>
              </a:spcBef>
              <a:spcAft>
                <a:spcPts val="0"/>
              </a:spcAft>
            </a:pPr>
            <a:br>
              <a:rPr lang="en-US" b="0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r>
              <a:rPr lang="en-US" sz="1800" b="0" i="1" u="none" strike="noStrike" dirty="0">
                <a:solidFill>
                  <a:schemeClr val="bg2">
                    <a:lumMod val="50000"/>
                  </a:schemeClr>
                </a:solidFill>
                <a:effectLst/>
                <a:latin typeface="Book Antiqua" panose="02040602050305030304" pitchFamily="18" charset="0"/>
              </a:rPr>
              <a:t>Ex. Sociology and Psychology (do not use research methods or complementary courses)</a:t>
            </a:r>
            <a:endParaRPr lang="en-US" b="0" dirty="0">
              <a:solidFill>
                <a:schemeClr val="bg2">
                  <a:lumMod val="50000"/>
                </a:schemeClr>
              </a:solidFill>
              <a:effectLst/>
            </a:endParaRPr>
          </a:p>
          <a:p>
            <a:endParaRPr lang="fr-CA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CA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meeting: Topic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researching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question</a:t>
            </a:r>
          </a:p>
          <a:p>
            <a:endParaRPr lang="fr-CA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Reading of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fr-CA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endParaRPr lang="fr-CA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1833ACE-2C3C-D227-FF56-2EDB2D9271A2}"/>
              </a:ext>
            </a:extLst>
          </p:cNvPr>
          <p:cNvSpPr txBox="1"/>
          <p:nvPr/>
        </p:nvSpPr>
        <p:spPr>
          <a:xfrm>
            <a:off x="2286000" y="241829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b="0" dirty="0">
                <a:effectLst/>
              </a:rPr>
              <a:t>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53934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90868A-DBE7-5FF2-7B8B-642FCAD2D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</a:t>
            </a:r>
            <a:r>
              <a:rPr lang="fr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choose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IP </a:t>
            </a:r>
            <a:r>
              <a:rPr lang="fr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fr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836D841-6D21-CC0F-187B-4AD4B441EF0D}"/>
              </a:ext>
            </a:extLst>
          </p:cNvPr>
          <p:cNvSpPr txBox="1"/>
          <p:nvPr/>
        </p:nvSpPr>
        <p:spPr>
          <a:xfrm>
            <a:off x="551433" y="1822726"/>
            <a:ext cx="7734008" cy="27648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base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Should help you stay </a:t>
            </a:r>
            <a:r>
              <a:rPr lang="en-US" sz="2400" b="1" i="0" u="none" strike="noStrike" dirty="0">
                <a:solidFill>
                  <a:srgbClr val="002060"/>
                </a:solidFill>
                <a:effectLst/>
                <a:latin typeface="Book Antiqua" panose="02040602050305030304" pitchFamily="18" charset="0"/>
              </a:rPr>
              <a:t>motivated</a:t>
            </a:r>
            <a:r>
              <a:rPr lang="en-US" sz="24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  </a:t>
            </a:r>
          </a:p>
          <a:p>
            <a:pPr rtl="0" fontAlgn="base">
              <a:spcBef>
                <a:spcPts val="480"/>
              </a:spcBef>
              <a:spcAft>
                <a:spcPts val="0"/>
              </a:spcAft>
            </a:pPr>
            <a:endParaRPr lang="en-US" sz="24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rtl="0" fontAlgn="base">
              <a:spcBef>
                <a:spcPts val="4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i="0" u="none" strike="noStrike" dirty="0">
                <a:solidFill>
                  <a:srgbClr val="262626"/>
                </a:solidFill>
                <a:latin typeface="Book Antiqua" panose="02040602050305030304" pitchFamily="18" charset="0"/>
              </a:rPr>
              <a:t> </a:t>
            </a:r>
            <a:r>
              <a:rPr lang="en-US" sz="24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Ideas:</a:t>
            </a:r>
            <a:endParaRPr lang="en-US" sz="24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Impacts your life 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Useful to you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Makes you curious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  <a:p>
            <a:pPr marL="742950" lvl="1" indent="-285750" rtl="0" fontAlgn="base"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262626"/>
                </a:solidFill>
                <a:effectLst/>
                <a:latin typeface="Book Antiqua" panose="02040602050305030304" pitchFamily="18" charset="0"/>
              </a:rPr>
              <a:t>Makes you feel competent and knowledgeable</a:t>
            </a:r>
            <a:endParaRPr lang="en-US" sz="2200" b="0" i="0" u="none" strike="noStrike" dirty="0">
              <a:solidFill>
                <a:srgbClr val="873624"/>
              </a:solidFill>
              <a:effectLst/>
              <a:latin typeface="Noto Sans Symbol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12810DA-DA80-C7AF-9434-CEE04EFF615D}"/>
              </a:ext>
            </a:extLst>
          </p:cNvPr>
          <p:cNvSpPr txBox="1"/>
          <p:nvPr/>
        </p:nvSpPr>
        <p:spPr>
          <a:xfrm>
            <a:off x="2286000" y="241829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b="0" dirty="0">
                <a:effectLst/>
              </a:rPr>
              <a:t>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1108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1203</Words>
  <Application>Microsoft Office PowerPoint</Application>
  <PresentationFormat>Affichage à l'écran (16:9)</PresentationFormat>
  <Paragraphs>137</Paragraphs>
  <Slides>15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6" baseType="lpstr">
      <vt:lpstr>Symbol</vt:lpstr>
      <vt:lpstr>Noto Sans Symbols</vt:lpstr>
      <vt:lpstr>Book Antiqua</vt:lpstr>
      <vt:lpstr>Courier New</vt:lpstr>
      <vt:lpstr>Times New Roman</vt:lpstr>
      <vt:lpstr>Wingdings</vt:lpstr>
      <vt:lpstr>Tw Cen MT</vt:lpstr>
      <vt:lpstr>Twentieth Century</vt:lpstr>
      <vt:lpstr>Roboto</vt:lpstr>
      <vt:lpstr>Arial</vt:lpstr>
      <vt:lpstr>Material</vt:lpstr>
      <vt:lpstr>Honours Program: 1st official meeting  after admission </vt:lpstr>
      <vt:lpstr>Today: November 23rd 2022</vt:lpstr>
      <vt:lpstr>Requirements</vt:lpstr>
      <vt:lpstr>Requirements</vt:lpstr>
      <vt:lpstr>Expectations</vt:lpstr>
      <vt:lpstr>Volunteering opportunities: at least 20 hours</vt:lpstr>
      <vt:lpstr>Student for a day activity * (mandatory) </vt:lpstr>
      <vt:lpstr>The Integrative Project</vt:lpstr>
      <vt:lpstr>How to choose an IP project?</vt:lpstr>
      <vt:lpstr>The Portfolio (website)</vt:lpstr>
      <vt:lpstr>The Portfolio (website)</vt:lpstr>
      <vt:lpstr>To do today before leaving:</vt:lpstr>
      <vt:lpstr>Meetings: at least once or twice a month</vt:lpstr>
      <vt:lpstr>Minimum to do before our next meeting (beginning of January):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Honors Program</dc:title>
  <dc:creator>Chow Emilie</dc:creator>
  <cp:lastModifiedBy>Chow Emilie</cp:lastModifiedBy>
  <cp:revision>3</cp:revision>
  <dcterms:modified xsi:type="dcterms:W3CDTF">2022-11-23T19:04:17Z</dcterms:modified>
</cp:coreProperties>
</file>