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7" r:id="rId3"/>
    <p:sldId id="257" r:id="rId4"/>
    <p:sldId id="288" r:id="rId5"/>
    <p:sldId id="258" r:id="rId6"/>
    <p:sldId id="289" r:id="rId7"/>
    <p:sldId id="259" r:id="rId8"/>
    <p:sldId id="290" r:id="rId9"/>
    <p:sldId id="260" r:id="rId10"/>
    <p:sldId id="291" r:id="rId11"/>
    <p:sldId id="261" r:id="rId12"/>
    <p:sldId id="292" r:id="rId13"/>
    <p:sldId id="262" r:id="rId14"/>
    <p:sldId id="293" r:id="rId15"/>
    <p:sldId id="263" r:id="rId16"/>
    <p:sldId id="294" r:id="rId17"/>
    <p:sldId id="295" r:id="rId18"/>
    <p:sldId id="280" r:id="rId19"/>
    <p:sldId id="296" r:id="rId20"/>
    <p:sldId id="281" r:id="rId21"/>
    <p:sldId id="297" r:id="rId22"/>
    <p:sldId id="282" r:id="rId23"/>
    <p:sldId id="298" r:id="rId24"/>
    <p:sldId id="283" r:id="rId25"/>
    <p:sldId id="299" r:id="rId26"/>
    <p:sldId id="284" r:id="rId27"/>
    <p:sldId id="300" r:id="rId28"/>
    <p:sldId id="285" r:id="rId29"/>
    <p:sldId id="301" r:id="rId30"/>
    <p:sldId id="286" r:id="rId31"/>
    <p:sldId id="302" r:id="rId32"/>
    <p:sldId id="303" r:id="rId3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71" autoAdjust="0"/>
    <p:restoredTop sz="94660"/>
  </p:normalViewPr>
  <p:slideViewPr>
    <p:cSldViewPr>
      <p:cViewPr>
        <p:scale>
          <a:sx n="80" d="100"/>
          <a:sy n="80" d="100"/>
        </p:scale>
        <p:origin x="848" y="-8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lard Luc" userId="35e42552-5b8a-46c2-b046-25f49a8f874c" providerId="ADAL" clId="{FD71FECB-24C3-40D3-8643-69A60156E375}"/>
    <pc:docChg chg="addSld delSld modSld sldOrd">
      <pc:chgData name="Allard Luc" userId="35e42552-5b8a-46c2-b046-25f49a8f874c" providerId="ADAL" clId="{FD71FECB-24C3-40D3-8643-69A60156E375}" dt="2023-09-14T13:04:11.729" v="99" actId="1076"/>
      <pc:docMkLst>
        <pc:docMk/>
      </pc:docMkLst>
      <pc:sldChg chg="modSp add">
        <pc:chgData name="Allard Luc" userId="35e42552-5b8a-46c2-b046-25f49a8f874c" providerId="ADAL" clId="{FD71FECB-24C3-40D3-8643-69A60156E375}" dt="2023-09-14T13:01:24.206" v="57" actId="6549"/>
        <pc:sldMkLst>
          <pc:docMk/>
          <pc:sldMk cId="274457336" sldId="280"/>
        </pc:sldMkLst>
        <pc:spChg chg="mod">
          <ac:chgData name="Allard Luc" userId="35e42552-5b8a-46c2-b046-25f49a8f874c" providerId="ADAL" clId="{FD71FECB-24C3-40D3-8643-69A60156E375}" dt="2023-09-14T13:01:24.206" v="57" actId="6549"/>
          <ac:spMkLst>
            <pc:docMk/>
            <pc:sldMk cId="274457336" sldId="280"/>
            <ac:spMk id="4" creationId="{00000000-0000-0000-0000-000000000000}"/>
          </ac:spMkLst>
        </pc:spChg>
      </pc:sldChg>
      <pc:sldChg chg="del">
        <pc:chgData name="Allard Luc" userId="35e42552-5b8a-46c2-b046-25f49a8f874c" providerId="ADAL" clId="{FD71FECB-24C3-40D3-8643-69A60156E375}" dt="2023-09-14T12:57:45.611" v="18" actId="2696"/>
        <pc:sldMkLst>
          <pc:docMk/>
          <pc:sldMk cId="1993893739" sldId="280"/>
        </pc:sldMkLst>
      </pc:sldChg>
      <pc:sldChg chg="modSp add ord">
        <pc:chgData name="Allard Luc" userId="35e42552-5b8a-46c2-b046-25f49a8f874c" providerId="ADAL" clId="{FD71FECB-24C3-40D3-8643-69A60156E375}" dt="2023-09-14T13:02:21.330" v="76" actId="20577"/>
        <pc:sldMkLst>
          <pc:docMk/>
          <pc:sldMk cId="2031541749" sldId="281"/>
        </pc:sldMkLst>
        <pc:spChg chg="mod">
          <ac:chgData name="Allard Luc" userId="35e42552-5b8a-46c2-b046-25f49a8f874c" providerId="ADAL" clId="{FD71FECB-24C3-40D3-8643-69A60156E375}" dt="2023-09-14T13:02:21.330" v="76" actId="20577"/>
          <ac:spMkLst>
            <pc:docMk/>
            <pc:sldMk cId="2031541749" sldId="281"/>
            <ac:spMk id="4" creationId="{00000000-0000-0000-0000-000000000000}"/>
          </ac:spMkLst>
        </pc:spChg>
      </pc:sldChg>
      <pc:sldChg chg="del">
        <pc:chgData name="Allard Luc" userId="35e42552-5b8a-46c2-b046-25f49a8f874c" providerId="ADAL" clId="{FD71FECB-24C3-40D3-8643-69A60156E375}" dt="2023-09-14T12:57:57.753" v="20" actId="2696"/>
        <pc:sldMkLst>
          <pc:docMk/>
          <pc:sldMk cId="2117371731" sldId="281"/>
        </pc:sldMkLst>
      </pc:sldChg>
      <pc:sldChg chg="del">
        <pc:chgData name="Allard Luc" userId="35e42552-5b8a-46c2-b046-25f49a8f874c" providerId="ADAL" clId="{FD71FECB-24C3-40D3-8643-69A60156E375}" dt="2023-09-14T12:58:26.542" v="26" actId="2696"/>
        <pc:sldMkLst>
          <pc:docMk/>
          <pc:sldMk cId="295819265" sldId="282"/>
        </pc:sldMkLst>
      </pc:sldChg>
      <pc:sldChg chg="add">
        <pc:chgData name="Allard Luc" userId="35e42552-5b8a-46c2-b046-25f49a8f874c" providerId="ADAL" clId="{FD71FECB-24C3-40D3-8643-69A60156E375}" dt="2023-09-14T12:59:02.171" v="29"/>
        <pc:sldMkLst>
          <pc:docMk/>
          <pc:sldMk cId="606353000" sldId="282"/>
        </pc:sldMkLst>
      </pc:sldChg>
      <pc:sldChg chg="add del">
        <pc:chgData name="Allard Luc" userId="35e42552-5b8a-46c2-b046-25f49a8f874c" providerId="ADAL" clId="{FD71FECB-24C3-40D3-8643-69A60156E375}" dt="2023-09-14T12:58:44.821" v="28" actId="2696"/>
        <pc:sldMkLst>
          <pc:docMk/>
          <pc:sldMk cId="2879963058" sldId="282"/>
        </pc:sldMkLst>
      </pc:sldChg>
      <pc:sldChg chg="add">
        <pc:chgData name="Allard Luc" userId="35e42552-5b8a-46c2-b046-25f49a8f874c" providerId="ADAL" clId="{FD71FECB-24C3-40D3-8643-69A60156E375}" dt="2023-09-14T12:59:12.908" v="31"/>
        <pc:sldMkLst>
          <pc:docMk/>
          <pc:sldMk cId="3602391318" sldId="283"/>
        </pc:sldMkLst>
      </pc:sldChg>
      <pc:sldChg chg="del">
        <pc:chgData name="Allard Luc" userId="35e42552-5b8a-46c2-b046-25f49a8f874c" providerId="ADAL" clId="{FD71FECB-24C3-40D3-8643-69A60156E375}" dt="2023-09-14T12:59:08.793" v="30" actId="2696"/>
        <pc:sldMkLst>
          <pc:docMk/>
          <pc:sldMk cId="4144101334" sldId="283"/>
        </pc:sldMkLst>
      </pc:sldChg>
      <pc:sldChg chg="add">
        <pc:chgData name="Allard Luc" userId="35e42552-5b8a-46c2-b046-25f49a8f874c" providerId="ADAL" clId="{FD71FECB-24C3-40D3-8643-69A60156E375}" dt="2023-09-14T12:59:23.252" v="33"/>
        <pc:sldMkLst>
          <pc:docMk/>
          <pc:sldMk cId="578448254" sldId="284"/>
        </pc:sldMkLst>
      </pc:sldChg>
      <pc:sldChg chg="del">
        <pc:chgData name="Allard Luc" userId="35e42552-5b8a-46c2-b046-25f49a8f874c" providerId="ADAL" clId="{FD71FECB-24C3-40D3-8643-69A60156E375}" dt="2023-09-14T12:59:19.535" v="32" actId="2696"/>
        <pc:sldMkLst>
          <pc:docMk/>
          <pc:sldMk cId="2784015415" sldId="284"/>
        </pc:sldMkLst>
      </pc:sldChg>
      <pc:sldChg chg="add">
        <pc:chgData name="Allard Luc" userId="35e42552-5b8a-46c2-b046-25f49a8f874c" providerId="ADAL" clId="{FD71FECB-24C3-40D3-8643-69A60156E375}" dt="2023-09-14T12:59:31.893" v="35"/>
        <pc:sldMkLst>
          <pc:docMk/>
          <pc:sldMk cId="760930487" sldId="285"/>
        </pc:sldMkLst>
      </pc:sldChg>
      <pc:sldChg chg="del">
        <pc:chgData name="Allard Luc" userId="35e42552-5b8a-46c2-b046-25f49a8f874c" providerId="ADAL" clId="{FD71FECB-24C3-40D3-8643-69A60156E375}" dt="2023-09-14T12:59:28.999" v="34" actId="2696"/>
        <pc:sldMkLst>
          <pc:docMk/>
          <pc:sldMk cId="2840035842" sldId="285"/>
        </pc:sldMkLst>
      </pc:sldChg>
      <pc:sldChg chg="del">
        <pc:chgData name="Allard Luc" userId="35e42552-5b8a-46c2-b046-25f49a8f874c" providerId="ADAL" clId="{FD71FECB-24C3-40D3-8643-69A60156E375}" dt="2023-09-14T12:59:35.339" v="36" actId="2696"/>
        <pc:sldMkLst>
          <pc:docMk/>
          <pc:sldMk cId="1050623516" sldId="286"/>
        </pc:sldMkLst>
      </pc:sldChg>
      <pc:sldChg chg="modSp add mod ord">
        <pc:chgData name="Allard Luc" userId="35e42552-5b8a-46c2-b046-25f49a8f874c" providerId="ADAL" clId="{FD71FECB-24C3-40D3-8643-69A60156E375}" dt="2023-09-14T13:04:11.729" v="99" actId="1076"/>
        <pc:sldMkLst>
          <pc:docMk/>
          <pc:sldMk cId="3210375137" sldId="286"/>
        </pc:sldMkLst>
        <pc:spChg chg="mod">
          <ac:chgData name="Allard Luc" userId="35e42552-5b8a-46c2-b046-25f49a8f874c" providerId="ADAL" clId="{FD71FECB-24C3-40D3-8643-69A60156E375}" dt="2023-09-14T13:04:11.729" v="99" actId="1076"/>
          <ac:spMkLst>
            <pc:docMk/>
            <pc:sldMk cId="3210375137" sldId="286"/>
            <ac:spMk id="4" creationId="{00000000-0000-0000-0000-000000000000}"/>
          </ac:spMkLst>
        </pc:spChg>
      </pc:sldChg>
      <pc:sldChg chg="modSp add mod ord">
        <pc:chgData name="Allard Luc" userId="35e42552-5b8a-46c2-b046-25f49a8f874c" providerId="ADAL" clId="{FD71FECB-24C3-40D3-8643-69A60156E375}" dt="2023-09-14T13:00:40.841" v="45" actId="1076"/>
        <pc:sldMkLst>
          <pc:docMk/>
          <pc:sldMk cId="59400242" sldId="287"/>
        </pc:sldMkLst>
        <pc:spChg chg="mod">
          <ac:chgData name="Allard Luc" userId="35e42552-5b8a-46c2-b046-25f49a8f874c" providerId="ADAL" clId="{FD71FECB-24C3-40D3-8643-69A60156E375}" dt="2023-09-14T13:00:40.841" v="45" actId="1076"/>
          <ac:spMkLst>
            <pc:docMk/>
            <pc:sldMk cId="59400242" sldId="287"/>
            <ac:spMk id="4" creationId="{00000000-0000-0000-0000-000000000000}"/>
          </ac:spMkLst>
        </pc:spChg>
      </pc:sldChg>
      <pc:sldChg chg="del">
        <pc:chgData name="Allard Luc" userId="35e42552-5b8a-46c2-b046-25f49a8f874c" providerId="ADAL" clId="{FD71FECB-24C3-40D3-8643-69A60156E375}" dt="2023-09-14T12:55:34.353" v="0" actId="2696"/>
        <pc:sldMkLst>
          <pc:docMk/>
          <pc:sldMk cId="2739461647" sldId="287"/>
        </pc:sldMkLst>
      </pc:sldChg>
      <pc:sldChg chg="add">
        <pc:chgData name="Allard Luc" userId="35e42552-5b8a-46c2-b046-25f49a8f874c" providerId="ADAL" clId="{FD71FECB-24C3-40D3-8643-69A60156E375}" dt="2023-09-14T12:55:57.209" v="5"/>
        <pc:sldMkLst>
          <pc:docMk/>
          <pc:sldMk cId="3381378771" sldId="288"/>
        </pc:sldMkLst>
      </pc:sldChg>
      <pc:sldChg chg="del">
        <pc:chgData name="Allard Luc" userId="35e42552-5b8a-46c2-b046-25f49a8f874c" providerId="ADAL" clId="{FD71FECB-24C3-40D3-8643-69A60156E375}" dt="2023-09-14T12:55:53.612" v="4" actId="2696"/>
        <pc:sldMkLst>
          <pc:docMk/>
          <pc:sldMk cId="3511149410" sldId="288"/>
        </pc:sldMkLst>
      </pc:sldChg>
      <pc:sldChg chg="add">
        <pc:chgData name="Allard Luc" userId="35e42552-5b8a-46c2-b046-25f49a8f874c" providerId="ADAL" clId="{FD71FECB-24C3-40D3-8643-69A60156E375}" dt="2023-09-14T12:56:12.725" v="7"/>
        <pc:sldMkLst>
          <pc:docMk/>
          <pc:sldMk cId="1261059293" sldId="289"/>
        </pc:sldMkLst>
      </pc:sldChg>
      <pc:sldChg chg="del">
        <pc:chgData name="Allard Luc" userId="35e42552-5b8a-46c2-b046-25f49a8f874c" providerId="ADAL" clId="{FD71FECB-24C3-40D3-8643-69A60156E375}" dt="2023-09-14T12:56:08.643" v="6" actId="2696"/>
        <pc:sldMkLst>
          <pc:docMk/>
          <pc:sldMk cId="2645263907" sldId="289"/>
        </pc:sldMkLst>
      </pc:sldChg>
      <pc:sldChg chg="add">
        <pc:chgData name="Allard Luc" userId="35e42552-5b8a-46c2-b046-25f49a8f874c" providerId="ADAL" clId="{FD71FECB-24C3-40D3-8643-69A60156E375}" dt="2023-09-14T12:56:24.653" v="9"/>
        <pc:sldMkLst>
          <pc:docMk/>
          <pc:sldMk cId="1028647147" sldId="290"/>
        </pc:sldMkLst>
      </pc:sldChg>
      <pc:sldChg chg="del">
        <pc:chgData name="Allard Luc" userId="35e42552-5b8a-46c2-b046-25f49a8f874c" providerId="ADAL" clId="{FD71FECB-24C3-40D3-8643-69A60156E375}" dt="2023-09-14T12:56:19.010" v="8" actId="2696"/>
        <pc:sldMkLst>
          <pc:docMk/>
          <pc:sldMk cId="1053109559" sldId="290"/>
        </pc:sldMkLst>
      </pc:sldChg>
      <pc:sldChg chg="del">
        <pc:chgData name="Allard Luc" userId="35e42552-5b8a-46c2-b046-25f49a8f874c" providerId="ADAL" clId="{FD71FECB-24C3-40D3-8643-69A60156E375}" dt="2023-09-14T12:56:32.068" v="10" actId="2696"/>
        <pc:sldMkLst>
          <pc:docMk/>
          <pc:sldMk cId="1304397840" sldId="291"/>
        </pc:sldMkLst>
      </pc:sldChg>
      <pc:sldChg chg="add">
        <pc:chgData name="Allard Luc" userId="35e42552-5b8a-46c2-b046-25f49a8f874c" providerId="ADAL" clId="{FD71FECB-24C3-40D3-8643-69A60156E375}" dt="2023-09-14T12:56:37.752" v="11"/>
        <pc:sldMkLst>
          <pc:docMk/>
          <pc:sldMk cId="2151753031" sldId="291"/>
        </pc:sldMkLst>
      </pc:sldChg>
      <pc:sldChg chg="add">
        <pc:chgData name="Allard Luc" userId="35e42552-5b8a-46c2-b046-25f49a8f874c" providerId="ADAL" clId="{FD71FECB-24C3-40D3-8643-69A60156E375}" dt="2023-09-14T12:56:56.711" v="13"/>
        <pc:sldMkLst>
          <pc:docMk/>
          <pc:sldMk cId="555705660" sldId="292"/>
        </pc:sldMkLst>
      </pc:sldChg>
      <pc:sldChg chg="del">
        <pc:chgData name="Allard Luc" userId="35e42552-5b8a-46c2-b046-25f49a8f874c" providerId="ADAL" clId="{FD71FECB-24C3-40D3-8643-69A60156E375}" dt="2023-09-14T12:56:51.799" v="12" actId="2696"/>
        <pc:sldMkLst>
          <pc:docMk/>
          <pc:sldMk cId="3863972137" sldId="292"/>
        </pc:sldMkLst>
      </pc:sldChg>
      <pc:sldChg chg="modSp add mod">
        <pc:chgData name="Allard Luc" userId="35e42552-5b8a-46c2-b046-25f49a8f874c" providerId="ADAL" clId="{FD71FECB-24C3-40D3-8643-69A60156E375}" dt="2023-09-14T13:00:27.895" v="44" actId="1076"/>
        <pc:sldMkLst>
          <pc:docMk/>
          <pc:sldMk cId="1995339455" sldId="293"/>
        </pc:sldMkLst>
        <pc:spChg chg="mod">
          <ac:chgData name="Allard Luc" userId="35e42552-5b8a-46c2-b046-25f49a8f874c" providerId="ADAL" clId="{FD71FECB-24C3-40D3-8643-69A60156E375}" dt="2023-09-14T13:00:27.895" v="44" actId="1076"/>
          <ac:spMkLst>
            <pc:docMk/>
            <pc:sldMk cId="1995339455" sldId="293"/>
            <ac:spMk id="4" creationId="{00000000-0000-0000-0000-000000000000}"/>
          </ac:spMkLst>
        </pc:spChg>
      </pc:sldChg>
      <pc:sldChg chg="del">
        <pc:chgData name="Allard Luc" userId="35e42552-5b8a-46c2-b046-25f49a8f874c" providerId="ADAL" clId="{FD71FECB-24C3-40D3-8643-69A60156E375}" dt="2023-09-14T12:57:03.756" v="14" actId="2696"/>
        <pc:sldMkLst>
          <pc:docMk/>
          <pc:sldMk cId="4264625155" sldId="293"/>
        </pc:sldMkLst>
      </pc:sldChg>
      <pc:sldChg chg="del">
        <pc:chgData name="Allard Luc" userId="35e42552-5b8a-46c2-b046-25f49a8f874c" providerId="ADAL" clId="{FD71FECB-24C3-40D3-8643-69A60156E375}" dt="2023-09-14T12:57:33.365" v="16" actId="2696"/>
        <pc:sldMkLst>
          <pc:docMk/>
          <pc:sldMk cId="2846999193" sldId="294"/>
        </pc:sldMkLst>
      </pc:sldChg>
      <pc:sldChg chg="add">
        <pc:chgData name="Allard Luc" userId="35e42552-5b8a-46c2-b046-25f49a8f874c" providerId="ADAL" clId="{FD71FECB-24C3-40D3-8643-69A60156E375}" dt="2023-09-14T12:57:37.695" v="17"/>
        <pc:sldMkLst>
          <pc:docMk/>
          <pc:sldMk cId="3615823823" sldId="294"/>
        </pc:sldMkLst>
      </pc:sldChg>
      <pc:sldChg chg="modSp">
        <pc:chgData name="Allard Luc" userId="35e42552-5b8a-46c2-b046-25f49a8f874c" providerId="ADAL" clId="{FD71FECB-24C3-40D3-8643-69A60156E375}" dt="2023-09-14T13:01:03.565" v="49" actId="20577"/>
        <pc:sldMkLst>
          <pc:docMk/>
          <pc:sldMk cId="2218413837" sldId="295"/>
        </pc:sldMkLst>
        <pc:spChg chg="mod">
          <ac:chgData name="Allard Luc" userId="35e42552-5b8a-46c2-b046-25f49a8f874c" providerId="ADAL" clId="{FD71FECB-24C3-40D3-8643-69A60156E375}" dt="2023-09-14T13:01:03.565" v="49" actId="20577"/>
          <ac:spMkLst>
            <pc:docMk/>
            <pc:sldMk cId="2218413837" sldId="295"/>
            <ac:spMk id="4" creationId="{00000000-0000-0000-0000-000000000000}"/>
          </ac:spMkLst>
        </pc:spChg>
      </pc:sldChg>
      <pc:sldChg chg="modSp">
        <pc:chgData name="Allard Luc" userId="35e42552-5b8a-46c2-b046-25f49a8f874c" providerId="ADAL" clId="{FD71FECB-24C3-40D3-8643-69A60156E375}" dt="2023-09-14T13:02:25.743" v="80" actId="20577"/>
        <pc:sldMkLst>
          <pc:docMk/>
          <pc:sldMk cId="2288214260" sldId="296"/>
        </pc:sldMkLst>
        <pc:spChg chg="mod">
          <ac:chgData name="Allard Luc" userId="35e42552-5b8a-46c2-b046-25f49a8f874c" providerId="ADAL" clId="{FD71FECB-24C3-40D3-8643-69A60156E375}" dt="2023-09-14T13:02:25.743" v="80" actId="20577"/>
          <ac:spMkLst>
            <pc:docMk/>
            <pc:sldMk cId="2288214260" sldId="296"/>
            <ac:spMk id="4" creationId="{00000000-0000-0000-0000-000000000000}"/>
          </ac:spMkLst>
        </pc:spChg>
      </pc:sldChg>
      <pc:sldChg chg="modSp">
        <pc:chgData name="Allard Luc" userId="35e42552-5b8a-46c2-b046-25f49a8f874c" providerId="ADAL" clId="{FD71FECB-24C3-40D3-8643-69A60156E375}" dt="2023-09-14T13:03:26.890" v="88" actId="20577"/>
        <pc:sldMkLst>
          <pc:docMk/>
          <pc:sldMk cId="2246406501" sldId="301"/>
        </pc:sldMkLst>
        <pc:spChg chg="mod">
          <ac:chgData name="Allard Luc" userId="35e42552-5b8a-46c2-b046-25f49a8f874c" providerId="ADAL" clId="{FD71FECB-24C3-40D3-8643-69A60156E375}" dt="2023-09-14T13:03:26.890" v="88" actId="20577"/>
          <ac:spMkLst>
            <pc:docMk/>
            <pc:sldMk cId="2246406501" sldId="301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64E65-F3FF-4C71-9E02-B15B059F8484}" type="datetimeFigureOut">
              <a:rPr lang="fr-CA" smtClean="0"/>
              <a:t>2023-09-14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895782E-B176-4E65-B215-2E03AA9222DB}" type="slidenum">
              <a:rPr lang="fr-CA" smtClean="0"/>
              <a:t>‹N°›</a:t>
            </a:fld>
            <a:endParaRPr lang="fr-CA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64E65-F3FF-4C71-9E02-B15B059F8484}" type="datetimeFigureOut">
              <a:rPr lang="fr-CA" smtClean="0"/>
              <a:t>2023-09-14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5782E-B176-4E65-B215-2E03AA9222DB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64E65-F3FF-4C71-9E02-B15B059F8484}" type="datetimeFigureOut">
              <a:rPr lang="fr-CA" smtClean="0"/>
              <a:t>2023-09-14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5782E-B176-4E65-B215-2E03AA9222DB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64E65-F3FF-4C71-9E02-B15B059F8484}" type="datetimeFigureOut">
              <a:rPr lang="fr-CA" smtClean="0"/>
              <a:t>2023-09-14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5782E-B176-4E65-B215-2E03AA9222DB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64E65-F3FF-4C71-9E02-B15B059F8484}" type="datetimeFigureOut">
              <a:rPr lang="fr-CA" smtClean="0"/>
              <a:t>2023-09-14</a:t>
            </a:fld>
            <a:endParaRPr lang="fr-CA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5782E-B176-4E65-B215-2E03AA9222DB}" type="slidenum">
              <a:rPr lang="fr-CA" smtClean="0"/>
              <a:t>‹N°›</a:t>
            </a:fld>
            <a:endParaRPr lang="fr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64E65-F3FF-4C71-9E02-B15B059F8484}" type="datetimeFigureOut">
              <a:rPr lang="fr-CA" smtClean="0"/>
              <a:t>2023-09-14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5782E-B176-4E65-B215-2E03AA9222DB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64E65-F3FF-4C71-9E02-B15B059F8484}" type="datetimeFigureOut">
              <a:rPr lang="fr-CA" smtClean="0"/>
              <a:t>2023-09-14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5782E-B176-4E65-B215-2E03AA9222DB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64E65-F3FF-4C71-9E02-B15B059F8484}" type="datetimeFigureOut">
              <a:rPr lang="fr-CA" smtClean="0"/>
              <a:t>2023-09-14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5782E-B176-4E65-B215-2E03AA9222DB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64E65-F3FF-4C71-9E02-B15B059F8484}" type="datetimeFigureOut">
              <a:rPr lang="fr-CA" smtClean="0"/>
              <a:t>2023-09-14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5782E-B176-4E65-B215-2E03AA9222DB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64E65-F3FF-4C71-9E02-B15B059F8484}" type="datetimeFigureOut">
              <a:rPr lang="fr-CA" smtClean="0"/>
              <a:t>2023-09-14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5782E-B176-4E65-B215-2E03AA9222DB}" type="slidenum">
              <a:rPr lang="fr-CA" smtClean="0"/>
              <a:t>‹N°›</a:t>
            </a:fld>
            <a:endParaRPr lang="fr-CA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64E65-F3FF-4C71-9E02-B15B059F8484}" type="datetimeFigureOut">
              <a:rPr lang="fr-CA" smtClean="0"/>
              <a:t>2023-09-14</a:t>
            </a:fld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5782E-B176-4E65-B215-2E03AA9222DB}" type="slidenum">
              <a:rPr lang="fr-CA" smtClean="0"/>
              <a:t>‹N°›</a:t>
            </a:fld>
            <a:endParaRPr lang="fr-CA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2864E65-F3FF-4C71-9E02-B15B059F8484}" type="datetimeFigureOut">
              <a:rPr lang="fr-CA" smtClean="0"/>
              <a:t>2023-09-14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895782E-B176-4E65-B215-2E03AA9222DB}" type="slidenum">
              <a:rPr lang="fr-CA" smtClean="0"/>
              <a:t>‹N°›</a:t>
            </a:fld>
            <a:endParaRPr lang="fr-CA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5184576" cy="2376264"/>
          </a:xfrm>
        </p:spPr>
        <p:txBody>
          <a:bodyPr/>
          <a:lstStyle/>
          <a:p>
            <a:pPr algn="l"/>
            <a:br>
              <a:rPr lang="fr-CA" dirty="0"/>
            </a:br>
            <a:endParaRPr lang="fr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/>
              <p:cNvSpPr txBox="1"/>
              <p:nvPr/>
            </p:nvSpPr>
            <p:spPr>
              <a:xfrm>
                <a:off x="1259632" y="3573016"/>
                <a:ext cx="38164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CA" sz="3600" b="0" i="1" smtClean="0">
                        <a:latin typeface="Cambria Math"/>
                      </a:rPr>
                      <m:t>𝑎</m:t>
                    </m:r>
                    <m:r>
                      <a:rPr lang="fr-CA" sz="3600" b="0" i="1" smtClean="0">
                        <a:latin typeface="Cambria Math"/>
                      </a:rPr>
                      <m:t>)   </m:t>
                    </m:r>
                    <m:sSup>
                      <m:sSupPr>
                        <m:ctrlPr>
                          <a:rPr lang="fr-CA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fr-CA" sz="3600" b="0" i="1" smtClean="0">
                        <a:latin typeface="Cambria Math"/>
                      </a:rPr>
                      <m:t>+3</m:t>
                    </m:r>
                    <m:sSup>
                      <m:sSup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fr-CA" sz="3600" dirty="0"/>
                  <a:t> </a:t>
                </a:r>
              </a:p>
            </p:txBody>
          </p:sp>
        </mc:Choice>
        <mc:Fallback xmlns=""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573016"/>
                <a:ext cx="3816424" cy="64633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itre 1"/>
          <p:cNvSpPr txBox="1">
            <a:spLocks/>
          </p:cNvSpPr>
          <p:nvPr/>
        </p:nvSpPr>
        <p:spPr>
          <a:xfrm>
            <a:off x="611560" y="404664"/>
            <a:ext cx="6624736" cy="237626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200" b="1"/>
              <a:t>Juste pour être certain que tu ne fasses pas n’importe quoi!</a:t>
            </a:r>
            <a:br>
              <a:rPr lang="fr-CA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6515514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5184576" cy="2376264"/>
          </a:xfrm>
        </p:spPr>
        <p:txBody>
          <a:bodyPr/>
          <a:lstStyle/>
          <a:p>
            <a:pPr algn="l"/>
            <a:br>
              <a:rPr lang="fr-CA" dirty="0"/>
            </a:br>
            <a:endParaRPr lang="fr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/>
              <p:cNvSpPr txBox="1"/>
              <p:nvPr/>
            </p:nvSpPr>
            <p:spPr>
              <a:xfrm>
                <a:off x="1259632" y="3573016"/>
                <a:ext cx="482453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CA" sz="3600" b="0" i="0" smtClean="0">
                        <a:latin typeface="Cambria Math"/>
                      </a:rPr>
                      <m:t>e</m:t>
                    </m:r>
                    <m:r>
                      <a:rPr lang="fr-CA" sz="3600" b="0" i="1" smtClean="0">
                        <a:latin typeface="Cambria Math"/>
                      </a:rPr>
                      <m:t>)   </m:t>
                    </m:r>
                    <m:sSup>
                      <m:sSupPr>
                        <m:ctrlPr>
                          <a:rPr lang="fr-CA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fr-CA" sz="3600" b="0" i="1" smtClean="0">
                        <a:latin typeface="Cambria Math"/>
                      </a:rPr>
                      <m:t>−2</m:t>
                    </m:r>
                    <m:sSup>
                      <m:sSup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fr-CA" sz="3600" b="0" i="1" smtClean="0">
                        <a:latin typeface="Cambria Math"/>
                      </a:rPr>
                      <m:t>=−</m:t>
                    </m:r>
                    <m:sSup>
                      <m:sSup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fr-CA" sz="3600" dirty="0"/>
                  <a:t> </a:t>
                </a:r>
              </a:p>
            </p:txBody>
          </p:sp>
        </mc:Choice>
        <mc:Fallback xmlns=""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573016"/>
                <a:ext cx="4824536" cy="64633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re 1"/>
          <p:cNvSpPr txBox="1">
            <a:spLocks/>
          </p:cNvSpPr>
          <p:nvPr/>
        </p:nvSpPr>
        <p:spPr>
          <a:xfrm>
            <a:off x="683568" y="116632"/>
            <a:ext cx="5184576" cy="237626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fr-CA" dirty="0"/>
            </a:br>
            <a:endParaRPr lang="fr-CA" dirty="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467544" y="-387424"/>
            <a:ext cx="5183187" cy="23764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200" b="1"/>
              <a:t>Corrigé</a:t>
            </a:r>
            <a:br>
              <a:rPr lang="fr-CA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151753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5184576" cy="2376264"/>
          </a:xfrm>
        </p:spPr>
        <p:txBody>
          <a:bodyPr/>
          <a:lstStyle/>
          <a:p>
            <a:pPr algn="l"/>
            <a:br>
              <a:rPr lang="fr-CA" dirty="0"/>
            </a:br>
            <a:endParaRPr lang="fr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/>
              <p:cNvSpPr txBox="1"/>
              <p:nvPr/>
            </p:nvSpPr>
            <p:spPr>
              <a:xfrm>
                <a:off x="1259632" y="3573016"/>
                <a:ext cx="38164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CA" sz="3600" b="0" i="1" smtClean="0">
                        <a:latin typeface="Cambria Math"/>
                      </a:rPr>
                      <m:t>𝑓</m:t>
                    </m:r>
                    <m:r>
                      <a:rPr lang="fr-CA" sz="3600" b="0" i="1" smtClean="0">
                        <a:latin typeface="Cambria Math"/>
                      </a:rPr>
                      <m:t>)   4</m:t>
                    </m:r>
                    <m:sSup>
                      <m:sSupPr>
                        <m:ctrlPr>
                          <a:rPr lang="fr-CA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fr-CA" sz="3600" b="0" i="1" smtClean="0">
                        <a:latin typeface="Cambria Math"/>
                        <a:ea typeface="Cambria Math"/>
                      </a:rPr>
                      <m:t>÷</m:t>
                    </m:r>
                    <m:sSup>
                      <m:sSup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fr-CA" sz="3600" dirty="0"/>
                  <a:t> </a:t>
                </a:r>
              </a:p>
            </p:txBody>
          </p:sp>
        </mc:Choice>
        <mc:Fallback xmlns=""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573016"/>
                <a:ext cx="3816424" cy="64633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re 1"/>
          <p:cNvSpPr txBox="1">
            <a:spLocks/>
          </p:cNvSpPr>
          <p:nvPr/>
        </p:nvSpPr>
        <p:spPr>
          <a:xfrm>
            <a:off x="611561" y="404664"/>
            <a:ext cx="6696744" cy="23764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200" b="1"/>
              <a:t>Juste pour être certain que tu ne fasses pas n’importe quoi!</a:t>
            </a:r>
            <a:br>
              <a:rPr lang="fr-CA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965824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5184576" cy="2376264"/>
          </a:xfrm>
        </p:spPr>
        <p:txBody>
          <a:bodyPr/>
          <a:lstStyle/>
          <a:p>
            <a:pPr algn="l"/>
            <a:br>
              <a:rPr lang="fr-CA" dirty="0"/>
            </a:br>
            <a:endParaRPr lang="fr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/>
              <p:cNvSpPr txBox="1"/>
              <p:nvPr/>
            </p:nvSpPr>
            <p:spPr>
              <a:xfrm>
                <a:off x="1259632" y="3573016"/>
                <a:ext cx="381642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CA" sz="3600" b="0" i="1" smtClean="0">
                          <a:latin typeface="Cambria Math"/>
                        </a:rPr>
                        <m:t>𝑓</m:t>
                      </m:r>
                      <m:r>
                        <a:rPr lang="fr-CA" sz="3600" b="0" i="1" smtClean="0">
                          <a:latin typeface="Cambria Math"/>
                        </a:rPr>
                        <m:t>)   4</m:t>
                      </m:r>
                      <m:sSup>
                        <m:sSupPr>
                          <m:ctrlPr>
                            <a:rPr lang="fr-CA" sz="3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CA" sz="3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fr-CA" sz="3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fr-CA" sz="3600" b="0" i="1" smtClean="0">
                          <a:latin typeface="Cambria Math"/>
                          <a:ea typeface="Cambria Math"/>
                        </a:rPr>
                        <m:t>÷</m:t>
                      </m:r>
                      <m:sSup>
                        <m:sSupPr>
                          <m:ctrlPr>
                            <a:rPr lang="fr-CA" sz="3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CA" sz="3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fr-CA" sz="3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fr-CA" sz="3600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fr-CA" sz="3600" dirty="0"/>
              </a:p>
              <a:p>
                <a:r>
                  <a:rPr lang="fr-CA" sz="3600" dirty="0"/>
                  <a:t> </a:t>
                </a:r>
              </a:p>
            </p:txBody>
          </p:sp>
        </mc:Choice>
        <mc:Fallback xmlns=""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573016"/>
                <a:ext cx="3816424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re 1"/>
          <p:cNvSpPr txBox="1">
            <a:spLocks/>
          </p:cNvSpPr>
          <p:nvPr/>
        </p:nvSpPr>
        <p:spPr>
          <a:xfrm>
            <a:off x="683568" y="116632"/>
            <a:ext cx="5184576" cy="237626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fr-CA" dirty="0"/>
            </a:br>
            <a:endParaRPr lang="fr-CA" dirty="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467544" y="-387424"/>
            <a:ext cx="5183187" cy="23764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200" b="1"/>
              <a:t>Corrigé</a:t>
            </a:r>
            <a:br>
              <a:rPr lang="fr-CA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5557056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5184576" cy="2376264"/>
          </a:xfrm>
        </p:spPr>
        <p:txBody>
          <a:bodyPr/>
          <a:lstStyle/>
          <a:p>
            <a:pPr algn="l"/>
            <a:br>
              <a:rPr lang="fr-CA" dirty="0"/>
            </a:br>
            <a:endParaRPr lang="fr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/>
              <p:cNvSpPr txBox="1"/>
              <p:nvPr/>
            </p:nvSpPr>
            <p:spPr>
              <a:xfrm>
                <a:off x="1259632" y="3573016"/>
                <a:ext cx="56166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CA" sz="3600" b="0" i="1" smtClean="0">
                        <a:latin typeface="Cambria Math"/>
                      </a:rPr>
                      <m:t>𝑔</m:t>
                    </m:r>
                    <m:r>
                      <a:rPr lang="fr-CA" sz="3600" b="0" i="1" smtClean="0">
                        <a:latin typeface="Cambria Math"/>
                      </a:rPr>
                      <m:t>)   </m:t>
                    </m:r>
                    <m:sSup>
                      <m:sSupPr>
                        <m:ctrlPr>
                          <a:rPr lang="fr-CA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fr-CA" sz="3600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fr-CA" sz="3600" dirty="0"/>
                  <a:t> </a:t>
                </a:r>
              </a:p>
            </p:txBody>
          </p:sp>
        </mc:Choice>
        <mc:Fallback xmlns=""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573016"/>
                <a:ext cx="5616624" cy="64633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re 1"/>
          <p:cNvSpPr txBox="1">
            <a:spLocks/>
          </p:cNvSpPr>
          <p:nvPr/>
        </p:nvSpPr>
        <p:spPr>
          <a:xfrm>
            <a:off x="611561" y="404664"/>
            <a:ext cx="6696744" cy="23764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200" b="1"/>
              <a:t>Juste pour être certain que tu ne fasses pas n’importe quoi!</a:t>
            </a:r>
            <a:br>
              <a:rPr lang="fr-CA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9658245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5184576" cy="2376264"/>
          </a:xfrm>
        </p:spPr>
        <p:txBody>
          <a:bodyPr/>
          <a:lstStyle/>
          <a:p>
            <a:pPr algn="l"/>
            <a:br>
              <a:rPr lang="fr-CA" dirty="0"/>
            </a:b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ZoneTexte 3"/>
              <p:cNvSpPr txBox="1"/>
              <p:nvPr/>
            </p:nvSpPr>
            <p:spPr>
              <a:xfrm>
                <a:off x="-252536" y="3573017"/>
                <a:ext cx="56166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CA" sz="3600" b="0" i="1" smtClean="0">
                          <a:latin typeface="Cambria Math"/>
                        </a:rPr>
                        <m:t>𝑔</m:t>
                      </m:r>
                      <m:r>
                        <a:rPr lang="fr-CA" sz="3600" b="0" i="1" smtClean="0">
                          <a:latin typeface="Cambria Math"/>
                        </a:rPr>
                        <m:t>)   </m:t>
                      </m:r>
                      <m:sSup>
                        <m:sSupPr>
                          <m:ctrlPr>
                            <a:rPr lang="fr-CA" sz="3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CA" sz="36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fr-CA" sz="3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fr-CA" sz="3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fr-CA" sz="36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fr-CA" sz="3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CA" sz="3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fr-CA" sz="3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CA" sz="3600" dirty="0"/>
              </a:p>
            </p:txBody>
          </p:sp>
        </mc:Choice>
        <mc:Fallback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52536" y="3573017"/>
                <a:ext cx="5616624" cy="6463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re 1"/>
          <p:cNvSpPr txBox="1">
            <a:spLocks/>
          </p:cNvSpPr>
          <p:nvPr/>
        </p:nvSpPr>
        <p:spPr>
          <a:xfrm>
            <a:off x="683568" y="116632"/>
            <a:ext cx="5184576" cy="237626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fr-CA" dirty="0"/>
            </a:br>
            <a:endParaRPr lang="fr-CA" dirty="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467544" y="-387424"/>
            <a:ext cx="5183187" cy="23764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200" b="1"/>
              <a:t>Corrigé</a:t>
            </a:r>
            <a:br>
              <a:rPr lang="fr-CA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9953394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5184576" cy="2376264"/>
          </a:xfrm>
        </p:spPr>
        <p:txBody>
          <a:bodyPr/>
          <a:lstStyle/>
          <a:p>
            <a:pPr algn="l"/>
            <a:br>
              <a:rPr lang="fr-CA" dirty="0"/>
            </a:br>
            <a:endParaRPr lang="fr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/>
              <p:cNvSpPr txBox="1"/>
              <p:nvPr/>
            </p:nvSpPr>
            <p:spPr>
              <a:xfrm>
                <a:off x="1259632" y="3573016"/>
                <a:ext cx="4824536" cy="8785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CA" sz="3600" b="0" i="1" smtClean="0">
                        <a:latin typeface="Cambria Math"/>
                      </a:rPr>
                      <m:t>h</m:t>
                    </m:r>
                    <m:r>
                      <a:rPr lang="fr-CA" sz="3600" b="0" i="1" smtClean="0">
                        <a:latin typeface="Cambria Math"/>
                      </a:rPr>
                      <m:t>)   −</m:t>
                    </m:r>
                    <m:sSup>
                      <m:sSupPr>
                        <m:ctrlPr>
                          <a:rPr lang="fr-CA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fr-CA" sz="36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CA" sz="3600" b="0" i="1" smtClean="0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fr-CA" sz="36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fr-CA" sz="36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CA" sz="36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fr-CA" sz="3600" b="0" i="1" smtClean="0">
                            <a:latin typeface="Cambria Math"/>
                          </a:rPr>
                          <m:t>4</m:t>
                        </m:r>
                      </m:den>
                    </m:f>
                    <m:sSup>
                      <m:sSup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fr-CA" sz="3600" dirty="0"/>
                  <a:t> </a:t>
                </a:r>
              </a:p>
            </p:txBody>
          </p:sp>
        </mc:Choice>
        <mc:Fallback xmlns=""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573016"/>
                <a:ext cx="4824536" cy="87857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re 1"/>
          <p:cNvSpPr txBox="1">
            <a:spLocks/>
          </p:cNvSpPr>
          <p:nvPr/>
        </p:nvSpPr>
        <p:spPr>
          <a:xfrm>
            <a:off x="611561" y="404664"/>
            <a:ext cx="6696744" cy="23764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200" b="1"/>
              <a:t>Juste pour être certain que tu ne fasses pas n’importe quoi!</a:t>
            </a:r>
            <a:br>
              <a:rPr lang="fr-CA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9658245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5184576" cy="2376264"/>
          </a:xfrm>
        </p:spPr>
        <p:txBody>
          <a:bodyPr/>
          <a:lstStyle/>
          <a:p>
            <a:pPr algn="l"/>
            <a:br>
              <a:rPr lang="fr-CA" dirty="0"/>
            </a:br>
            <a:endParaRPr lang="fr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/>
              <p:cNvSpPr txBox="1"/>
              <p:nvPr/>
            </p:nvSpPr>
            <p:spPr>
              <a:xfrm>
                <a:off x="1259632" y="3573016"/>
                <a:ext cx="4824536" cy="9562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CA" sz="3600" b="0" i="1" smtClean="0">
                        <a:latin typeface="Cambria Math"/>
                      </a:rPr>
                      <m:t>h</m:t>
                    </m:r>
                    <m:r>
                      <a:rPr lang="fr-CA" sz="3600" b="0" i="1" smtClean="0">
                        <a:latin typeface="Cambria Math"/>
                      </a:rPr>
                      <m:t>)   −</m:t>
                    </m:r>
                    <m:sSup>
                      <m:sSupPr>
                        <m:ctrlPr>
                          <a:rPr lang="fr-CA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fr-CA" sz="36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CA" sz="3600" b="0" i="1" smtClean="0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fr-CA" sz="36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fr-CA" sz="36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CA" sz="36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fr-CA" sz="3600" b="0" i="1" smtClean="0">
                            <a:latin typeface="Cambria Math"/>
                          </a:rPr>
                          <m:t>4</m:t>
                        </m:r>
                      </m:den>
                    </m:f>
                    <m:sSup>
                      <m:sSup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fr-CA" sz="3600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r-CA" sz="36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CA" sz="36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fr-CA" sz="36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fr-CA" sz="3600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fr-CA" sz="3600" dirty="0"/>
                  <a:t> </a:t>
                </a:r>
              </a:p>
            </p:txBody>
          </p:sp>
        </mc:Choice>
        <mc:Fallback xmlns=""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573016"/>
                <a:ext cx="4824536" cy="95622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re 1"/>
          <p:cNvSpPr txBox="1">
            <a:spLocks/>
          </p:cNvSpPr>
          <p:nvPr/>
        </p:nvSpPr>
        <p:spPr>
          <a:xfrm>
            <a:off x="683568" y="116632"/>
            <a:ext cx="5184576" cy="237626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fr-CA" dirty="0"/>
            </a:br>
            <a:endParaRPr lang="fr-CA" dirty="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467544" y="-387424"/>
            <a:ext cx="5183187" cy="23764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200" b="1"/>
              <a:t>Corrigé</a:t>
            </a:r>
            <a:br>
              <a:rPr lang="fr-CA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6158238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5184576" cy="2376264"/>
          </a:xfrm>
        </p:spPr>
        <p:txBody>
          <a:bodyPr/>
          <a:lstStyle/>
          <a:p>
            <a:pPr algn="l"/>
            <a:br>
              <a:rPr lang="fr-CA" dirty="0"/>
            </a:b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ZoneTexte 3"/>
              <p:cNvSpPr txBox="1"/>
              <p:nvPr/>
            </p:nvSpPr>
            <p:spPr>
              <a:xfrm>
                <a:off x="1216580" y="3560262"/>
                <a:ext cx="482453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CA" sz="3600" b="0" i="1" smtClean="0">
                          <a:latin typeface="Cambria Math"/>
                        </a:rPr>
                        <m:t>𝑖</m:t>
                      </m:r>
                      <m:r>
                        <a:rPr lang="fr-CA" sz="3600" b="0" i="1" smtClean="0">
                          <a:latin typeface="Cambria Math"/>
                        </a:rPr>
                        <m:t>)   </m:t>
                      </m:r>
                      <m:sSup>
                        <m:sSupPr>
                          <m:ctrlPr>
                            <a:rPr lang="fr-CA" sz="3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CA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CA" sz="3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fr-CA" sz="3600" b="0" i="1" smtClean="0">
                                  <a:latin typeface="Cambria Math"/>
                                </a:rPr>
                                <m:t>−3</m:t>
                              </m:r>
                            </m:e>
                          </m:d>
                        </m:e>
                        <m:sup>
                          <m:r>
                            <a:rPr lang="fr-CA" sz="3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CA" sz="3600" dirty="0"/>
              </a:p>
            </p:txBody>
          </p:sp>
        </mc:Choice>
        <mc:Fallback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6580" y="3560262"/>
                <a:ext cx="4824536" cy="6463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re 1"/>
          <p:cNvSpPr txBox="1">
            <a:spLocks/>
          </p:cNvSpPr>
          <p:nvPr/>
        </p:nvSpPr>
        <p:spPr>
          <a:xfrm>
            <a:off x="611561" y="404664"/>
            <a:ext cx="6696744" cy="23764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200" b="1"/>
              <a:t>Juste pour être certain que tu ne fasses pas n’importe quoi!</a:t>
            </a:r>
            <a:br>
              <a:rPr lang="fr-CA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2184138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5184576" cy="2376264"/>
          </a:xfrm>
        </p:spPr>
        <p:txBody>
          <a:bodyPr/>
          <a:lstStyle/>
          <a:p>
            <a:pPr algn="l"/>
            <a:br>
              <a:rPr lang="fr-CA" dirty="0"/>
            </a:b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ZoneTexte 3"/>
              <p:cNvSpPr txBox="1"/>
              <p:nvPr/>
            </p:nvSpPr>
            <p:spPr>
              <a:xfrm>
                <a:off x="1216580" y="3625860"/>
                <a:ext cx="724385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CA" sz="2800" b="0" i="1" smtClean="0">
                          <a:latin typeface="Cambria Math"/>
                        </a:rPr>
                        <m:t>𝑖</m:t>
                      </m:r>
                      <m:r>
                        <a:rPr lang="fr-CA" sz="2800" b="0" i="1" smtClean="0">
                          <a:latin typeface="Cambria Math"/>
                        </a:rPr>
                        <m:t>)   </m:t>
                      </m:r>
                      <m:sSup>
                        <m:sSupPr>
                          <m:ctrlPr>
                            <a:rPr lang="fr-CA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CA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CA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fr-CA" sz="2800" b="0" i="1" smtClean="0">
                                  <a:latin typeface="Cambria Math"/>
                                </a:rPr>
                                <m:t>−3</m:t>
                              </m:r>
                            </m:e>
                          </m:d>
                        </m:e>
                        <m:sup>
                          <m:r>
                            <a:rPr lang="fr-CA" sz="28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fr-CA" sz="2800" b="0" i="0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fr-CA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CA" sz="28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fr-CA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CA" sz="2800" b="0" i="1" smtClean="0">
                          <a:latin typeface="Cambria Math"/>
                        </a:rPr>
                        <m:t>−6</m:t>
                      </m:r>
                      <m:r>
                        <a:rPr lang="fr-CA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fr-CA" sz="2800" b="0" i="1" smtClean="0">
                          <a:latin typeface="Cambria Math"/>
                        </a:rPr>
                        <m:t>+9</m:t>
                      </m:r>
                    </m:oMath>
                  </m:oMathPara>
                </a14:m>
                <a:endParaRPr lang="fr-CA" sz="2800" dirty="0"/>
              </a:p>
            </p:txBody>
          </p:sp>
        </mc:Choice>
        <mc:Fallback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6580" y="3625860"/>
                <a:ext cx="7243852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re 1"/>
          <p:cNvSpPr txBox="1">
            <a:spLocks/>
          </p:cNvSpPr>
          <p:nvPr/>
        </p:nvSpPr>
        <p:spPr>
          <a:xfrm>
            <a:off x="683568" y="116632"/>
            <a:ext cx="5184576" cy="237626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fr-CA" dirty="0"/>
            </a:br>
            <a:endParaRPr lang="fr-CA" dirty="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467544" y="-387424"/>
            <a:ext cx="5183187" cy="23764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200" b="1"/>
              <a:t>Corrigé</a:t>
            </a:r>
            <a:br>
              <a:rPr lang="fr-CA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744573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5184576" cy="2376264"/>
          </a:xfrm>
        </p:spPr>
        <p:txBody>
          <a:bodyPr/>
          <a:lstStyle/>
          <a:p>
            <a:pPr algn="l"/>
            <a:br>
              <a:rPr lang="fr-CA" dirty="0"/>
            </a:b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ZoneTexte 3"/>
              <p:cNvSpPr txBox="1"/>
              <p:nvPr/>
            </p:nvSpPr>
            <p:spPr>
              <a:xfrm>
                <a:off x="1259632" y="3573016"/>
                <a:ext cx="38164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CA" sz="3600" b="0" i="1" smtClean="0">
                        <a:latin typeface="Cambria Math"/>
                      </a:rPr>
                      <m:t>𝑗</m:t>
                    </m:r>
                    <m:r>
                      <a:rPr lang="fr-CA" sz="3600" b="0" i="1" smtClean="0">
                        <a:latin typeface="Cambria Math"/>
                      </a:rPr>
                      <m:t>)   </m:t>
                    </m:r>
                    <m:sSup>
                      <m:sSupPr>
                        <m:ctrlPr>
                          <a:rPr lang="fr-CA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fr-CA" sz="36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7</m:t>
                        </m:r>
                      </m:sup>
                    </m:sSup>
                    <m:r>
                      <a:rPr lang="fr-CA" sz="3600" b="0" i="1" smtClean="0">
                        <a:latin typeface="Cambria Math"/>
                        <a:ea typeface="Cambria Math"/>
                      </a:rPr>
                      <m:t>÷</m:t>
                    </m:r>
                    <m:r>
                      <a:rPr lang="fr-CA" sz="3600" b="0" i="1" smtClean="0">
                        <a:latin typeface="Cambria Math" panose="02040503050406030204" pitchFamily="18" charset="0"/>
                        <a:ea typeface="Cambria Math"/>
                      </a:rPr>
                      <m:t>0,5</m:t>
                    </m:r>
                    <m:sSup>
                      <m:sSup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fr-CA" sz="3600" dirty="0"/>
                  <a:t> </a:t>
                </a:r>
              </a:p>
            </p:txBody>
          </p:sp>
        </mc:Choice>
        <mc:Fallback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573016"/>
                <a:ext cx="3816424" cy="6463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re 1"/>
          <p:cNvSpPr txBox="1">
            <a:spLocks/>
          </p:cNvSpPr>
          <p:nvPr/>
        </p:nvSpPr>
        <p:spPr>
          <a:xfrm>
            <a:off x="611561" y="404664"/>
            <a:ext cx="6696744" cy="23764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200" b="1"/>
              <a:t>Juste pour être certain que tu ne fasses pas n’importe quoi!</a:t>
            </a:r>
            <a:br>
              <a:rPr lang="fr-CA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288214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ZoneTexte 3"/>
              <p:cNvSpPr txBox="1"/>
              <p:nvPr/>
            </p:nvSpPr>
            <p:spPr>
              <a:xfrm>
                <a:off x="-540568" y="3573016"/>
                <a:ext cx="604867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CA" sz="3600" b="0" i="1" smtClean="0">
                          <a:latin typeface="Cambria Math"/>
                        </a:rPr>
                        <m:t>𝑎</m:t>
                      </m:r>
                      <m:r>
                        <a:rPr lang="fr-CA" sz="3600" b="0" i="1" smtClean="0">
                          <a:latin typeface="Cambria Math"/>
                        </a:rPr>
                        <m:t>)   3</m:t>
                      </m:r>
                      <m:sSup>
                        <m:sSupPr>
                          <m:ctrlPr>
                            <a:rPr lang="fr-CA" sz="3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CA" sz="3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fr-CA" sz="3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fr-CA" sz="36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fr-CA" sz="3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CA" sz="3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fr-CA" sz="3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CA" sz="3600" dirty="0"/>
              </a:p>
            </p:txBody>
          </p:sp>
        </mc:Choice>
        <mc:Fallback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40568" y="3573016"/>
                <a:ext cx="6048672" cy="6463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re 1"/>
          <p:cNvSpPr txBox="1">
            <a:spLocks noGrp="1"/>
          </p:cNvSpPr>
          <p:nvPr>
            <p:ph type="ctrTitle"/>
          </p:nvPr>
        </p:nvSpPr>
        <p:spPr>
          <a:xfrm>
            <a:off x="467544" y="-387424"/>
            <a:ext cx="5183187" cy="23764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200" b="1" dirty="0"/>
              <a:t>Corrigé</a:t>
            </a:r>
            <a:br>
              <a:rPr lang="fr-CA" dirty="0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594002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5184576" cy="2376264"/>
          </a:xfrm>
        </p:spPr>
        <p:txBody>
          <a:bodyPr/>
          <a:lstStyle/>
          <a:p>
            <a:pPr algn="l"/>
            <a:br>
              <a:rPr lang="fr-CA" dirty="0"/>
            </a:b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ZoneTexte 3"/>
              <p:cNvSpPr txBox="1"/>
              <p:nvPr/>
            </p:nvSpPr>
            <p:spPr>
              <a:xfrm>
                <a:off x="1259632" y="3573016"/>
                <a:ext cx="511256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CA" sz="3600" b="0" i="1" smtClean="0">
                        <a:latin typeface="Cambria Math"/>
                      </a:rPr>
                      <m:t>𝑗</m:t>
                    </m:r>
                    <m:r>
                      <a:rPr lang="fr-CA" sz="3600" b="0" i="1" smtClean="0">
                        <a:latin typeface="Cambria Math"/>
                      </a:rPr>
                      <m:t>)   </m:t>
                    </m:r>
                    <m:sSup>
                      <m:sSupPr>
                        <m:ctrlPr>
                          <a:rPr lang="fr-CA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fr-CA" sz="36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7</m:t>
                        </m:r>
                      </m:sup>
                    </m:sSup>
                    <m:r>
                      <a:rPr lang="fr-CA" sz="3600" b="0" i="1" smtClean="0">
                        <a:latin typeface="Cambria Math"/>
                        <a:ea typeface="Cambria Math"/>
                      </a:rPr>
                      <m:t>÷</m:t>
                    </m:r>
                    <m:r>
                      <a:rPr lang="fr-CA" sz="3600" b="0" i="1" smtClean="0">
                        <a:latin typeface="Cambria Math" panose="02040503050406030204" pitchFamily="18" charset="0"/>
                        <a:ea typeface="Cambria Math"/>
                      </a:rPr>
                      <m:t>0,5</m:t>
                    </m:r>
                    <m:sSup>
                      <m:sSup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fr-CA" sz="3600" b="0" i="1" smtClean="0">
                        <a:latin typeface="Cambria Math"/>
                      </a:rPr>
                      <m:t>=</m:t>
                    </m:r>
                    <m:r>
                      <a:rPr lang="fr-CA" sz="3600" b="0" i="1" smtClean="0">
                        <a:latin typeface="Cambria Math" panose="02040503050406030204" pitchFamily="18" charset="0"/>
                      </a:rPr>
                      <m:t>16</m:t>
                    </m:r>
                    <m:sSup>
                      <m:sSup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4</m:t>
                        </m:r>
                      </m:sup>
                    </m:sSup>
                  </m:oMath>
                </a14:m>
                <a:r>
                  <a:rPr lang="fr-CA" sz="3600" dirty="0"/>
                  <a:t> </a:t>
                </a:r>
              </a:p>
            </p:txBody>
          </p:sp>
        </mc:Choice>
        <mc:Fallback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573016"/>
                <a:ext cx="5112568" cy="6463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re 1"/>
          <p:cNvSpPr txBox="1">
            <a:spLocks/>
          </p:cNvSpPr>
          <p:nvPr/>
        </p:nvSpPr>
        <p:spPr>
          <a:xfrm>
            <a:off x="683568" y="116632"/>
            <a:ext cx="5184576" cy="237626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fr-CA" dirty="0"/>
            </a:br>
            <a:endParaRPr lang="fr-CA" dirty="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467544" y="-387424"/>
            <a:ext cx="5183187" cy="23764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200" b="1"/>
              <a:t>Corrigé</a:t>
            </a:r>
            <a:br>
              <a:rPr lang="fr-CA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0315417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5184576" cy="2376264"/>
          </a:xfrm>
        </p:spPr>
        <p:txBody>
          <a:bodyPr/>
          <a:lstStyle/>
          <a:p>
            <a:pPr algn="l"/>
            <a:br>
              <a:rPr lang="fr-CA" dirty="0"/>
            </a:br>
            <a:endParaRPr lang="fr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/>
              <p:cNvSpPr txBox="1"/>
              <p:nvPr/>
            </p:nvSpPr>
            <p:spPr>
              <a:xfrm>
                <a:off x="1259632" y="3573016"/>
                <a:ext cx="38164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CA" sz="3600" b="0" i="1" smtClean="0">
                        <a:latin typeface="Cambria Math"/>
                      </a:rPr>
                      <m:t>𝑘</m:t>
                    </m:r>
                    <m:r>
                      <a:rPr lang="fr-CA" sz="3600" b="0" i="1" smtClean="0">
                        <a:latin typeface="Cambria Math"/>
                      </a:rPr>
                      <m:t>)   </m:t>
                    </m:r>
                    <m:sSup>
                      <m:sSupPr>
                        <m:ctrlPr>
                          <a:rPr lang="fr-CA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−</m:t>
                        </m:r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fr-CA" sz="3600" b="0" i="1" smtClean="0">
                        <a:latin typeface="Cambria Math"/>
                      </a:rPr>
                      <m:t>−3</m:t>
                    </m:r>
                    <m:sSup>
                      <m:sSup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fr-CA" sz="3600" dirty="0"/>
                  <a:t> </a:t>
                </a:r>
              </a:p>
            </p:txBody>
          </p:sp>
        </mc:Choice>
        <mc:Fallback xmlns=""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573016"/>
                <a:ext cx="3816424" cy="64633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re 1"/>
          <p:cNvSpPr txBox="1">
            <a:spLocks/>
          </p:cNvSpPr>
          <p:nvPr/>
        </p:nvSpPr>
        <p:spPr>
          <a:xfrm>
            <a:off x="611561" y="404664"/>
            <a:ext cx="6696744" cy="23764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200" b="1"/>
              <a:t>Juste pour être certain que tu ne fasses pas n’importe quoi!</a:t>
            </a:r>
            <a:br>
              <a:rPr lang="fr-CA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7775705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5184576" cy="2376264"/>
          </a:xfrm>
        </p:spPr>
        <p:txBody>
          <a:bodyPr/>
          <a:lstStyle/>
          <a:p>
            <a:pPr algn="l"/>
            <a:br>
              <a:rPr lang="fr-CA" dirty="0"/>
            </a:br>
            <a:endParaRPr lang="fr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/>
              <p:cNvSpPr txBox="1"/>
              <p:nvPr/>
            </p:nvSpPr>
            <p:spPr>
              <a:xfrm>
                <a:off x="1259632" y="3573016"/>
                <a:ext cx="56166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CA" sz="3600" b="0" i="1" smtClean="0">
                        <a:latin typeface="Cambria Math"/>
                      </a:rPr>
                      <m:t>𝑘</m:t>
                    </m:r>
                    <m:r>
                      <a:rPr lang="fr-CA" sz="3600" b="0" i="1" smtClean="0">
                        <a:latin typeface="Cambria Math"/>
                      </a:rPr>
                      <m:t>)   </m:t>
                    </m:r>
                    <m:sSup>
                      <m:sSupPr>
                        <m:ctrlPr>
                          <a:rPr lang="fr-CA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−</m:t>
                        </m:r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fr-CA" sz="3600" b="0" i="1" smtClean="0">
                        <a:latin typeface="Cambria Math"/>
                      </a:rPr>
                      <m:t>−3</m:t>
                    </m:r>
                    <m:sSup>
                      <m:sSup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fr-CA" sz="3600" b="0" i="1" smtClean="0">
                        <a:latin typeface="Cambria Math"/>
                      </a:rPr>
                      <m:t>=−4</m:t>
                    </m:r>
                    <m:sSup>
                      <m:sSup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fr-CA" sz="3600" dirty="0"/>
                  <a:t> </a:t>
                </a:r>
              </a:p>
            </p:txBody>
          </p:sp>
        </mc:Choice>
        <mc:Fallback xmlns=""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573016"/>
                <a:ext cx="5616624" cy="64633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re 1"/>
          <p:cNvSpPr txBox="1">
            <a:spLocks/>
          </p:cNvSpPr>
          <p:nvPr/>
        </p:nvSpPr>
        <p:spPr>
          <a:xfrm>
            <a:off x="683568" y="116632"/>
            <a:ext cx="5184576" cy="237626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fr-CA" dirty="0"/>
            </a:br>
            <a:endParaRPr lang="fr-CA" dirty="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467544" y="-387424"/>
            <a:ext cx="5183187" cy="23764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200" b="1"/>
              <a:t>Corrigé</a:t>
            </a:r>
            <a:br>
              <a:rPr lang="fr-CA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6063530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5184576" cy="2376264"/>
          </a:xfrm>
        </p:spPr>
        <p:txBody>
          <a:bodyPr/>
          <a:lstStyle/>
          <a:p>
            <a:pPr algn="l"/>
            <a:br>
              <a:rPr lang="fr-CA" dirty="0"/>
            </a:br>
            <a:endParaRPr lang="fr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/>
              <p:cNvSpPr txBox="1"/>
              <p:nvPr/>
            </p:nvSpPr>
            <p:spPr>
              <a:xfrm>
                <a:off x="1246490" y="3429000"/>
                <a:ext cx="5760640" cy="9214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CA" sz="3600" b="0" i="1" smtClean="0">
                        <a:latin typeface="Cambria Math"/>
                      </a:rPr>
                      <m:t>𝑙</m:t>
                    </m:r>
                    <m:r>
                      <a:rPr lang="fr-CA" sz="3600" b="0" i="1" smtClean="0">
                        <a:latin typeface="Cambria Math"/>
                      </a:rPr>
                      <m:t>)    −</m:t>
                    </m:r>
                    <m:f>
                      <m:f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fr-CA" sz="3600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fr-CA" sz="3600" b="0" i="1" smtClean="0">
                        <a:latin typeface="Cambria Math"/>
                      </a:rPr>
                      <m:t>𝑥𝑦</m:t>
                    </m:r>
                    <m:d>
                      <m:d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  <m:r>
                          <a:rPr lang="fr-CA" sz="3600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fr-CA" sz="3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CA" sz="36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fr-CA" sz="36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  <m:r>
                          <a:rPr lang="fr-CA" sz="3600" b="0" i="1" smtClean="0">
                            <a:latin typeface="Cambria Math"/>
                          </a:rPr>
                          <m:t>𝑦</m:t>
                        </m:r>
                      </m:e>
                    </m:d>
                  </m:oMath>
                </a14:m>
                <a:r>
                  <a:rPr lang="fr-CA" sz="3600" dirty="0"/>
                  <a:t> </a:t>
                </a:r>
              </a:p>
            </p:txBody>
          </p:sp>
        </mc:Choice>
        <mc:Fallback xmlns=""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6490" y="3429000"/>
                <a:ext cx="5760640" cy="92147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re 1"/>
          <p:cNvSpPr txBox="1">
            <a:spLocks/>
          </p:cNvSpPr>
          <p:nvPr/>
        </p:nvSpPr>
        <p:spPr>
          <a:xfrm>
            <a:off x="611561" y="404664"/>
            <a:ext cx="6696744" cy="23764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200" b="1"/>
              <a:t>Juste pour être certain que tu ne fasses pas n’importe quoi!</a:t>
            </a:r>
            <a:br>
              <a:rPr lang="fr-CA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3581278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5184576" cy="2376264"/>
          </a:xfrm>
        </p:spPr>
        <p:txBody>
          <a:bodyPr/>
          <a:lstStyle/>
          <a:p>
            <a:pPr algn="l"/>
            <a:br>
              <a:rPr lang="fr-CA" dirty="0"/>
            </a:br>
            <a:endParaRPr lang="fr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/>
              <p:cNvSpPr txBox="1"/>
              <p:nvPr/>
            </p:nvSpPr>
            <p:spPr>
              <a:xfrm>
                <a:off x="1259632" y="3576040"/>
                <a:ext cx="8280920" cy="6450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CA" sz="2400" b="0" i="1" smtClean="0">
                        <a:latin typeface="Cambria Math"/>
                      </a:rPr>
                      <m:t>𝑙</m:t>
                    </m:r>
                    <m:r>
                      <a:rPr lang="fr-CA" sz="2400" b="0" i="1" smtClean="0">
                        <a:latin typeface="Cambria Math"/>
                      </a:rPr>
                      <m:t>)    −</m:t>
                    </m:r>
                    <m:f>
                      <m:fPr>
                        <m:ctrlPr>
                          <a:rPr lang="fr-C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CA" sz="24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fr-CA" sz="2400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fr-CA" sz="2400" b="0" i="1" smtClean="0">
                        <a:latin typeface="Cambria Math"/>
                      </a:rPr>
                      <m:t>𝑥𝑦</m:t>
                    </m:r>
                    <m:d>
                      <m:dPr>
                        <m:ctrlPr>
                          <a:rPr lang="fr-CA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CA" sz="2400" b="0" i="1" smtClean="0">
                            <a:latin typeface="Cambria Math"/>
                          </a:rPr>
                          <m:t>𝑥</m:t>
                        </m:r>
                        <m:r>
                          <a:rPr lang="fr-CA" sz="2400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fr-CA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CA" sz="24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fr-CA" sz="24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  <m:r>
                          <a:rPr lang="fr-CA" sz="2400" b="0" i="1" smtClean="0"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fr-CA" sz="2400" b="0" i="0" smtClean="0">
                        <a:latin typeface="Cambria Math"/>
                      </a:rPr>
                      <m:t>=</m:t>
                    </m:r>
                    <m:r>
                      <a:rPr lang="fr-CA" sz="2400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fr-C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CA" sz="24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fr-CA" sz="2400" b="0" i="1" smtClean="0">
                            <a:latin typeface="Cambria Math"/>
                          </a:rPr>
                          <m:t>5</m:t>
                        </m:r>
                      </m:den>
                    </m:f>
                    <m:sSup>
                      <m:sSupPr>
                        <m:ctrlPr>
                          <a:rPr lang="fr-CA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fr-CA" sz="2400" b="0" i="1" smtClean="0">
                        <a:latin typeface="Cambria Math"/>
                      </a:rPr>
                      <m:t>𝑦</m:t>
                    </m:r>
                    <m:r>
                      <a:rPr lang="fr-CA" sz="24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fr-C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CA" sz="24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fr-CA" sz="2400" b="0" i="1" smtClean="0">
                            <a:latin typeface="Cambria Math"/>
                          </a:rPr>
                          <m:t>10</m:t>
                        </m:r>
                      </m:den>
                    </m:f>
                    <m:r>
                      <a:rPr lang="fr-CA" sz="2400" b="0" i="1" smtClean="0">
                        <a:latin typeface="Cambria Math"/>
                      </a:rPr>
                      <m:t>𝑥</m:t>
                    </m:r>
                    <m:sSup>
                      <m:sSupPr>
                        <m:ctrlPr>
                          <a:rPr lang="fr-CA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24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fr-CA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fr-CA" sz="2400" dirty="0"/>
                  <a:t> </a:t>
                </a:r>
              </a:p>
            </p:txBody>
          </p:sp>
        </mc:Choice>
        <mc:Fallback xmlns=""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576040"/>
                <a:ext cx="8280920" cy="64504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re 1"/>
          <p:cNvSpPr txBox="1">
            <a:spLocks/>
          </p:cNvSpPr>
          <p:nvPr/>
        </p:nvSpPr>
        <p:spPr>
          <a:xfrm>
            <a:off x="683568" y="116632"/>
            <a:ext cx="5184576" cy="237626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fr-CA" dirty="0"/>
            </a:br>
            <a:endParaRPr lang="fr-CA" dirty="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467544" y="-387424"/>
            <a:ext cx="5183187" cy="23764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200" b="1"/>
              <a:t>Corrigé</a:t>
            </a:r>
            <a:br>
              <a:rPr lang="fr-CA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6023913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5184576" cy="2376264"/>
          </a:xfrm>
        </p:spPr>
        <p:txBody>
          <a:bodyPr/>
          <a:lstStyle/>
          <a:p>
            <a:pPr algn="l"/>
            <a:br>
              <a:rPr lang="fr-CA" dirty="0"/>
            </a:br>
            <a:endParaRPr lang="fr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/>
              <p:cNvSpPr txBox="1"/>
              <p:nvPr/>
            </p:nvSpPr>
            <p:spPr>
              <a:xfrm>
                <a:off x="1259632" y="3573016"/>
                <a:ext cx="511256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CA" sz="3600" b="0" i="1" smtClean="0">
                        <a:latin typeface="Cambria Math"/>
                      </a:rPr>
                      <m:t>𝑚</m:t>
                    </m:r>
                    <m:r>
                      <a:rPr lang="fr-CA" sz="3600" b="0" i="1" smtClean="0">
                        <a:latin typeface="Cambria Math"/>
                      </a:rPr>
                      <m:t>)   </m:t>
                    </m:r>
                    <m:sSup>
                      <m:sSupPr>
                        <m:ctrlPr>
                          <a:rPr lang="fr-CA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fr-CA" sz="3600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fr-CA" sz="3600" b="0" i="1" smtClean="0">
                        <a:latin typeface="Cambria Math"/>
                        <a:ea typeface="Cambria Math"/>
                      </a:rPr>
                      <m:t>÷</m:t>
                    </m:r>
                    <m:r>
                      <a:rPr lang="fr-CA" sz="3600" b="0" i="1" smtClean="0">
                        <a:latin typeface="Cambria Math"/>
                        <a:ea typeface="Cambria Math"/>
                      </a:rPr>
                      <m:t>𝑥</m:t>
                    </m:r>
                  </m:oMath>
                </a14:m>
                <a:r>
                  <a:rPr lang="fr-CA" sz="3600" dirty="0"/>
                  <a:t> </a:t>
                </a:r>
              </a:p>
            </p:txBody>
          </p:sp>
        </mc:Choice>
        <mc:Fallback xmlns=""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573016"/>
                <a:ext cx="5112568" cy="64633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re 1"/>
          <p:cNvSpPr txBox="1">
            <a:spLocks/>
          </p:cNvSpPr>
          <p:nvPr/>
        </p:nvSpPr>
        <p:spPr>
          <a:xfrm>
            <a:off x="611561" y="404664"/>
            <a:ext cx="6696744" cy="23764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200" b="1"/>
              <a:t>Juste pour être certain que tu ne fasses pas n’importe quoi!</a:t>
            </a:r>
            <a:br>
              <a:rPr lang="fr-CA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8337269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5184576" cy="2376264"/>
          </a:xfrm>
        </p:spPr>
        <p:txBody>
          <a:bodyPr/>
          <a:lstStyle/>
          <a:p>
            <a:pPr algn="l"/>
            <a:br>
              <a:rPr lang="fr-CA" dirty="0"/>
            </a:br>
            <a:endParaRPr lang="fr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/>
              <p:cNvSpPr txBox="1"/>
              <p:nvPr/>
            </p:nvSpPr>
            <p:spPr>
              <a:xfrm>
                <a:off x="1259632" y="3573016"/>
                <a:ext cx="511256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CA" sz="3600" b="0" i="1" smtClean="0">
                        <a:latin typeface="Cambria Math"/>
                      </a:rPr>
                      <m:t>𝑚</m:t>
                    </m:r>
                    <m:r>
                      <a:rPr lang="fr-CA" sz="3600" b="0" i="1" smtClean="0">
                        <a:latin typeface="Cambria Math"/>
                      </a:rPr>
                      <m:t>)   </m:t>
                    </m:r>
                    <m:sSup>
                      <m:sSupPr>
                        <m:ctrlPr>
                          <a:rPr lang="fr-CA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fr-CA" sz="3600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fr-CA" sz="3600" b="0" i="1" smtClean="0">
                        <a:latin typeface="Cambria Math"/>
                        <a:ea typeface="Cambria Math"/>
                      </a:rPr>
                      <m:t>÷</m:t>
                    </m:r>
                    <m:r>
                      <a:rPr lang="fr-CA" sz="3600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fr-CA" sz="3600" b="0" i="1" smtClean="0">
                        <a:latin typeface="Cambria Math"/>
                        <a:ea typeface="Cambria Math"/>
                      </a:rPr>
                      <m:t>=0</m:t>
                    </m:r>
                  </m:oMath>
                </a14:m>
                <a:r>
                  <a:rPr lang="fr-CA" sz="3600" dirty="0"/>
                  <a:t> </a:t>
                </a:r>
              </a:p>
            </p:txBody>
          </p:sp>
        </mc:Choice>
        <mc:Fallback xmlns=""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573016"/>
                <a:ext cx="5112568" cy="64633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re 1"/>
          <p:cNvSpPr txBox="1">
            <a:spLocks/>
          </p:cNvSpPr>
          <p:nvPr/>
        </p:nvSpPr>
        <p:spPr>
          <a:xfrm>
            <a:off x="683568" y="116632"/>
            <a:ext cx="5184576" cy="237626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fr-CA" dirty="0"/>
            </a:br>
            <a:endParaRPr lang="fr-CA" dirty="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467544" y="-387424"/>
            <a:ext cx="5183187" cy="23764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200" b="1"/>
              <a:t>Corrigé</a:t>
            </a:r>
            <a:br>
              <a:rPr lang="fr-CA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5784482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5184576" cy="2376264"/>
          </a:xfrm>
        </p:spPr>
        <p:txBody>
          <a:bodyPr/>
          <a:lstStyle/>
          <a:p>
            <a:pPr algn="l"/>
            <a:br>
              <a:rPr lang="fr-CA" dirty="0"/>
            </a:br>
            <a:endParaRPr lang="fr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/>
              <p:cNvSpPr txBox="1"/>
              <p:nvPr/>
            </p:nvSpPr>
            <p:spPr>
              <a:xfrm>
                <a:off x="1259632" y="3573016"/>
                <a:ext cx="38164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CA" sz="3600" b="0" i="1" smtClean="0">
                        <a:latin typeface="Cambria Math"/>
                      </a:rPr>
                      <m:t>𝑛</m:t>
                    </m:r>
                    <m:r>
                      <a:rPr lang="fr-CA" sz="3600" b="0" i="1" smtClean="0">
                        <a:latin typeface="Cambria Math"/>
                      </a:rPr>
                      <m:t>)   </m:t>
                    </m:r>
                    <m:sSup>
                      <m:sSupPr>
                        <m:ctrlPr>
                          <a:rPr lang="fr-CA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fr-CA" sz="36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fr-CA" sz="3600" dirty="0"/>
                  <a:t> </a:t>
                </a:r>
              </a:p>
            </p:txBody>
          </p:sp>
        </mc:Choice>
        <mc:Fallback xmlns=""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573016"/>
                <a:ext cx="3816424" cy="64633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re 1"/>
          <p:cNvSpPr txBox="1">
            <a:spLocks/>
          </p:cNvSpPr>
          <p:nvPr/>
        </p:nvSpPr>
        <p:spPr>
          <a:xfrm>
            <a:off x="611561" y="404664"/>
            <a:ext cx="6696744" cy="23764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200" b="1"/>
              <a:t>Juste pour être certain que tu ne fasses pas n’importe quoi!</a:t>
            </a:r>
            <a:br>
              <a:rPr lang="fr-CA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2941415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75556" y="116632"/>
            <a:ext cx="5184576" cy="2376264"/>
          </a:xfrm>
        </p:spPr>
        <p:txBody>
          <a:bodyPr/>
          <a:lstStyle/>
          <a:p>
            <a:pPr algn="l"/>
            <a:br>
              <a:rPr lang="fr-CA" dirty="0"/>
            </a:br>
            <a:endParaRPr lang="fr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/>
              <p:cNvSpPr txBox="1"/>
              <p:nvPr/>
            </p:nvSpPr>
            <p:spPr>
              <a:xfrm>
                <a:off x="1259632" y="3573016"/>
                <a:ext cx="38164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CA" sz="3600" b="0" i="1" smtClean="0">
                        <a:latin typeface="Cambria Math"/>
                      </a:rPr>
                      <m:t>𝑛</m:t>
                    </m:r>
                    <m:r>
                      <a:rPr lang="fr-CA" sz="3600" b="0" i="1" smtClean="0">
                        <a:latin typeface="Cambria Math"/>
                      </a:rPr>
                      <m:t>)   </m:t>
                    </m:r>
                    <m:sSup>
                      <m:sSupPr>
                        <m:ctrlPr>
                          <a:rPr lang="fr-CA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fr-CA" sz="36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fr-CA" sz="3600" b="0" i="0" smtClean="0">
                        <a:latin typeface="Cambria Math"/>
                      </a:rPr>
                      <m:t>=2</m:t>
                    </m:r>
                    <m:sSup>
                      <m:sSup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fr-CA" sz="3600" dirty="0"/>
                  <a:t> </a:t>
                </a:r>
              </a:p>
            </p:txBody>
          </p:sp>
        </mc:Choice>
        <mc:Fallback xmlns=""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573016"/>
                <a:ext cx="3816424" cy="64633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itre 1"/>
          <p:cNvSpPr txBox="1">
            <a:spLocks/>
          </p:cNvSpPr>
          <p:nvPr/>
        </p:nvSpPr>
        <p:spPr>
          <a:xfrm>
            <a:off x="683568" y="116632"/>
            <a:ext cx="5184576" cy="237626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fr-CA" dirty="0"/>
            </a:br>
            <a:endParaRPr lang="fr-CA" dirty="0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467544" y="-387424"/>
            <a:ext cx="5183187" cy="23764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200" b="1"/>
              <a:t>Corrigé</a:t>
            </a:r>
            <a:br>
              <a:rPr lang="fr-CA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7609304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6624736" cy="2376264"/>
          </a:xfrm>
        </p:spPr>
        <p:txBody>
          <a:bodyPr/>
          <a:lstStyle/>
          <a:p>
            <a:pPr algn="l"/>
            <a:r>
              <a:rPr lang="fr-CA" sz="3200" b="1" dirty="0"/>
              <a:t>Juste pour être certain que tu ne fasses pas n’importe quoi!</a:t>
            </a:r>
            <a:br>
              <a:rPr lang="fr-CA" dirty="0"/>
            </a:b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ZoneTexte 3"/>
              <p:cNvSpPr txBox="1"/>
              <p:nvPr/>
            </p:nvSpPr>
            <p:spPr>
              <a:xfrm>
                <a:off x="1259632" y="3573016"/>
                <a:ext cx="38164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CA" sz="3600" b="0" i="1" smtClean="0">
                          <a:latin typeface="Cambria Math"/>
                        </a:rPr>
                        <m:t>𝑜</m:t>
                      </m:r>
                      <m:r>
                        <a:rPr lang="fr-CA" sz="3600" b="0" i="1" smtClean="0">
                          <a:latin typeface="Cambria Math"/>
                        </a:rPr>
                        <m:t>)   </m:t>
                      </m:r>
                      <m:sSup>
                        <m:sSupPr>
                          <m:ctrlPr>
                            <a:rPr lang="fr-CA" sz="3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CA" sz="3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fr-CA" sz="3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fr-CA" sz="36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fr-CA" sz="36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r-CA" sz="3600" b="0" i="1" smtClean="0">
                          <a:latin typeface="Cambria Math" panose="02040503050406030204" pitchFamily="18" charset="0"/>
                        </a:rPr>
                        <m:t>𝑦</m:t>
                      </m:r>
                      <m:sSup>
                        <m:sSupPr>
                          <m:ctrlPr>
                            <a:rPr lang="fr-CA" sz="3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CA" sz="36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fr-CA" sz="36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CA" sz="3600" dirty="0"/>
              </a:p>
            </p:txBody>
          </p:sp>
        </mc:Choice>
        <mc:Fallback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573016"/>
                <a:ext cx="3816424" cy="6463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6406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5184576" cy="2376264"/>
          </a:xfrm>
        </p:spPr>
        <p:txBody>
          <a:bodyPr/>
          <a:lstStyle/>
          <a:p>
            <a:pPr algn="l"/>
            <a:br>
              <a:rPr lang="fr-CA" dirty="0"/>
            </a:br>
            <a:endParaRPr lang="fr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/>
              <p:cNvSpPr txBox="1"/>
              <p:nvPr/>
            </p:nvSpPr>
            <p:spPr>
              <a:xfrm>
                <a:off x="1259632" y="3573016"/>
                <a:ext cx="54006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CA" sz="3600" b="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b</a:t>
                </a:r>
                <a14:m>
                  <m:oMath xmlns:m="http://schemas.openxmlformats.org/officeDocument/2006/math">
                    <m:r>
                      <a:rPr lang="fr-CA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  <m:r>
                      <a:rPr lang="fr-CA" sz="3600" b="0" i="1" smtClean="0">
                        <a:latin typeface="Cambria Math"/>
                      </a:rPr>
                      <m:t>   </m:t>
                    </m:r>
                    <m:sSup>
                      <m:sSupPr>
                        <m:ctrlPr>
                          <a:rPr lang="fr-CA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fr-CA" sz="3600" b="0" i="1" smtClean="0">
                        <a:latin typeface="Cambria Math"/>
                      </a:rPr>
                      <m:t>+3</m:t>
                    </m:r>
                    <m:sSup>
                      <m:sSup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fr-CA" sz="3600" dirty="0"/>
                  <a:t> </a:t>
                </a:r>
              </a:p>
            </p:txBody>
          </p:sp>
        </mc:Choice>
        <mc:Fallback xmlns=""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573016"/>
                <a:ext cx="5400600" cy="646331"/>
              </a:xfrm>
              <a:prstGeom prst="rect">
                <a:avLst/>
              </a:prstGeom>
              <a:blipFill rotWithShape="1">
                <a:blip r:embed="rId2"/>
                <a:stretch>
                  <a:fillRect l="-3499" t="-14151" b="-34906"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re 1"/>
          <p:cNvSpPr txBox="1">
            <a:spLocks/>
          </p:cNvSpPr>
          <p:nvPr/>
        </p:nvSpPr>
        <p:spPr>
          <a:xfrm>
            <a:off x="611560" y="404664"/>
            <a:ext cx="6624736" cy="237626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200" b="1"/>
              <a:t>Juste pour être certain que tu ne fasses pas n’importe quoi!</a:t>
            </a:r>
            <a:br>
              <a:rPr lang="fr-CA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9658245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116632"/>
            <a:ext cx="5184576" cy="2376264"/>
          </a:xfrm>
        </p:spPr>
        <p:txBody>
          <a:bodyPr/>
          <a:lstStyle/>
          <a:p>
            <a:pPr algn="l"/>
            <a:br>
              <a:rPr lang="fr-CA" dirty="0"/>
            </a:b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ZoneTexte 3"/>
              <p:cNvSpPr txBox="1"/>
              <p:nvPr/>
            </p:nvSpPr>
            <p:spPr>
              <a:xfrm>
                <a:off x="701985" y="3498037"/>
                <a:ext cx="518457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CA" sz="3600" b="0" i="1" smtClean="0">
                          <a:latin typeface="Cambria Math"/>
                        </a:rPr>
                        <m:t>𝑜</m:t>
                      </m:r>
                      <m:r>
                        <a:rPr lang="fr-CA" sz="3600" b="0" i="1" smtClean="0">
                          <a:latin typeface="Cambria Math"/>
                        </a:rPr>
                        <m:t>) </m:t>
                      </m:r>
                      <m:sSup>
                        <m:sSupPr>
                          <m:ctrlPr>
                            <a:rPr lang="fr-CA" sz="3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CA" sz="36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fr-CA" sz="36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fr-CA" sz="36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fr-CA" sz="36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r-CA" sz="3600" i="1">
                          <a:latin typeface="Cambria Math" panose="02040503050406030204" pitchFamily="18" charset="0"/>
                        </a:rPr>
                        <m:t>𝑦</m:t>
                      </m:r>
                      <m:sSup>
                        <m:sSupPr>
                          <m:ctrlPr>
                            <a:rPr lang="fr-CA" sz="3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CA" sz="36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fr-CA" sz="36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fr-CA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fr-CA" sz="3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CA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fr-CA" sz="36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fr-CA" sz="36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fr-CA" sz="3600" i="1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fr-CA" sz="3600" dirty="0"/>
              </a:p>
            </p:txBody>
          </p:sp>
        </mc:Choice>
        <mc:Fallback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985" y="3498037"/>
                <a:ext cx="5184576" cy="6463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re 1"/>
          <p:cNvSpPr txBox="1">
            <a:spLocks/>
          </p:cNvSpPr>
          <p:nvPr/>
        </p:nvSpPr>
        <p:spPr>
          <a:xfrm>
            <a:off x="467544" y="-387424"/>
            <a:ext cx="5183187" cy="23764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200" b="1"/>
              <a:t>Corrigé</a:t>
            </a:r>
            <a:br>
              <a:rPr lang="fr-CA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2103751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6624736" cy="2376264"/>
          </a:xfrm>
        </p:spPr>
        <p:txBody>
          <a:bodyPr/>
          <a:lstStyle/>
          <a:p>
            <a:pPr algn="l"/>
            <a:r>
              <a:rPr lang="fr-CA" sz="3200" b="1" dirty="0"/>
              <a:t>Juste pour être certain que tu ne fasses pas n’importe quoi!</a:t>
            </a:r>
            <a:br>
              <a:rPr lang="fr-CA" dirty="0"/>
            </a:br>
            <a:endParaRPr lang="fr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/>
              <p:cNvSpPr txBox="1"/>
              <p:nvPr/>
            </p:nvSpPr>
            <p:spPr>
              <a:xfrm>
                <a:off x="1259632" y="3573016"/>
                <a:ext cx="6192688" cy="9214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CA" sz="3600" b="0" dirty="0"/>
                  <a:t>p</a:t>
                </a:r>
                <a14:m>
                  <m:oMath xmlns:m="http://schemas.openxmlformats.org/officeDocument/2006/math">
                    <m:r>
                      <a:rPr lang="fr-CA" sz="3600" b="0" i="1" smtClean="0">
                        <a:latin typeface="Cambria Math"/>
                      </a:rPr>
                      <m:t>) </m:t>
                    </m:r>
                    <m:sSup>
                      <m:sSup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fr-CA" sz="36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fr-CA" sz="3600" b="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fr-CA" sz="3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CA" sz="36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num>
                          <m:den>
                            <m:r>
                              <a:rPr lang="fr-CA" sz="36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fr-CA" sz="3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fr-CA" sz="3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CA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fr-CA" sz="36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fr-CA" sz="36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CA" sz="3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r-CA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fr-CA" sz="36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CA" sz="36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CA" sz="36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e>
                      <m:sup>
                        <m:r>
                          <a:rPr lang="fr-CA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fr-CA" sz="3600" dirty="0"/>
              </a:p>
            </p:txBody>
          </p:sp>
        </mc:Choice>
        <mc:Fallback xmlns=""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573016"/>
                <a:ext cx="6192688" cy="921471"/>
              </a:xfrm>
              <a:prstGeom prst="rect">
                <a:avLst/>
              </a:prstGeom>
              <a:blipFill>
                <a:blip r:embed="rId2"/>
                <a:stretch>
                  <a:fillRect l="-3054" b="-8609"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0854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116632"/>
            <a:ext cx="5184576" cy="2376264"/>
          </a:xfrm>
        </p:spPr>
        <p:txBody>
          <a:bodyPr/>
          <a:lstStyle/>
          <a:p>
            <a:pPr algn="l"/>
            <a:br>
              <a:rPr lang="fr-CA" dirty="0"/>
            </a:br>
            <a:endParaRPr lang="fr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/>
              <p:cNvSpPr txBox="1"/>
              <p:nvPr/>
            </p:nvSpPr>
            <p:spPr>
              <a:xfrm>
                <a:off x="1259632" y="3573016"/>
                <a:ext cx="6768752" cy="9214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CA" sz="3600" dirty="0"/>
                  <a:t>p</a:t>
                </a:r>
                <a14:m>
                  <m:oMath xmlns:m="http://schemas.openxmlformats.org/officeDocument/2006/math">
                    <m:r>
                      <a:rPr lang="fr-CA" sz="3600" i="1">
                        <a:latin typeface="Cambria Math"/>
                      </a:rPr>
                      <m:t>) </m:t>
                    </m:r>
                    <m:sSup>
                      <m:sSupPr>
                        <m:ctrlPr>
                          <a:rPr lang="fr-CA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fr-CA" sz="3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fr-CA" sz="36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fr-CA" sz="3600" i="1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fr-CA" sz="3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fr-CA" sz="3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CA" sz="3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num>
                          <m:den>
                            <m:r>
                              <a:rPr lang="fr-CA" sz="36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fr-CA" sz="3600" i="1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fr-CA" sz="3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CA" sz="3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fr-CA" sz="36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fr-CA" sz="3600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fr-CA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CA" sz="36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r-CA" sz="36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fr-CA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fr-CA" sz="3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CA" sz="3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CA" sz="3600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e>
                      <m:sup>
                        <m:r>
                          <a:rPr lang="fr-CA" sz="3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fr-CA" sz="3600" dirty="0"/>
              </a:p>
            </p:txBody>
          </p:sp>
        </mc:Choice>
        <mc:Fallback xmlns=""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573016"/>
                <a:ext cx="6768752" cy="921471"/>
              </a:xfrm>
              <a:prstGeom prst="rect">
                <a:avLst/>
              </a:prstGeom>
              <a:blipFill>
                <a:blip r:embed="rId2"/>
                <a:stretch>
                  <a:fillRect l="-2793" b="-8609"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re 1"/>
          <p:cNvSpPr txBox="1">
            <a:spLocks/>
          </p:cNvSpPr>
          <p:nvPr/>
        </p:nvSpPr>
        <p:spPr>
          <a:xfrm>
            <a:off x="467544" y="-387424"/>
            <a:ext cx="5183187" cy="23764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200" b="1"/>
              <a:t>Corrigé</a:t>
            </a:r>
            <a:br>
              <a:rPr lang="fr-CA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443392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5184576" cy="2376264"/>
          </a:xfrm>
        </p:spPr>
        <p:txBody>
          <a:bodyPr/>
          <a:lstStyle/>
          <a:p>
            <a:pPr algn="l"/>
            <a:br>
              <a:rPr lang="fr-CA" dirty="0"/>
            </a:br>
            <a:endParaRPr lang="fr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/>
              <p:cNvSpPr txBox="1"/>
              <p:nvPr/>
            </p:nvSpPr>
            <p:spPr>
              <a:xfrm>
                <a:off x="1259632" y="3573016"/>
                <a:ext cx="54006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CA" sz="3600" b="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b</a:t>
                </a:r>
                <a14:m>
                  <m:oMath xmlns:m="http://schemas.openxmlformats.org/officeDocument/2006/math">
                    <m:r>
                      <a:rPr lang="fr-CA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  <m:r>
                      <a:rPr lang="fr-CA" sz="3600" b="0" i="1" smtClean="0">
                        <a:latin typeface="Cambria Math"/>
                      </a:rPr>
                      <m:t>   </m:t>
                    </m:r>
                    <m:sSup>
                      <m:sSupPr>
                        <m:ctrlPr>
                          <a:rPr lang="fr-CA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fr-CA" sz="3600" b="0" i="1" smtClean="0">
                        <a:latin typeface="Cambria Math"/>
                      </a:rPr>
                      <m:t>+3</m:t>
                    </m:r>
                    <m:sSup>
                      <m:sSup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fr-CA" sz="3600" b="0" i="1" smtClean="0">
                        <a:latin typeface="Cambria Math"/>
                      </a:rPr>
                      <m:t>=4</m:t>
                    </m:r>
                    <m:sSup>
                      <m:sSup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fr-CA" sz="3600" dirty="0"/>
                  <a:t> </a:t>
                </a:r>
              </a:p>
            </p:txBody>
          </p:sp>
        </mc:Choice>
        <mc:Fallback xmlns=""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573016"/>
                <a:ext cx="5400600" cy="646331"/>
              </a:xfrm>
              <a:prstGeom prst="rect">
                <a:avLst/>
              </a:prstGeom>
              <a:blipFill rotWithShape="1">
                <a:blip r:embed="rId2"/>
                <a:stretch>
                  <a:fillRect l="-3499" t="-14151" b="-34906"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re 1"/>
          <p:cNvSpPr txBox="1">
            <a:spLocks/>
          </p:cNvSpPr>
          <p:nvPr/>
        </p:nvSpPr>
        <p:spPr>
          <a:xfrm>
            <a:off x="539552" y="116632"/>
            <a:ext cx="5184576" cy="237626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fr-CA" dirty="0"/>
            </a:br>
            <a:endParaRPr lang="fr-CA" dirty="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467544" y="-387424"/>
            <a:ext cx="5183187" cy="23764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200" b="1"/>
              <a:t>Corrigé</a:t>
            </a:r>
            <a:br>
              <a:rPr lang="fr-CA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381378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5184576" cy="2376264"/>
          </a:xfrm>
        </p:spPr>
        <p:txBody>
          <a:bodyPr/>
          <a:lstStyle/>
          <a:p>
            <a:pPr algn="l"/>
            <a:br>
              <a:rPr lang="fr-CA" dirty="0"/>
            </a:br>
            <a:endParaRPr lang="fr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/>
              <p:cNvSpPr txBox="1"/>
              <p:nvPr/>
            </p:nvSpPr>
            <p:spPr>
              <a:xfrm>
                <a:off x="1259632" y="3573016"/>
                <a:ext cx="489654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CA" sz="3600" b="0" i="1" smtClean="0">
                        <a:latin typeface="Cambria Math"/>
                      </a:rPr>
                      <m:t>𝑐</m:t>
                    </m:r>
                    <m:r>
                      <a:rPr lang="fr-CA" sz="3600" b="0" i="1" smtClean="0">
                        <a:latin typeface="Cambria Math"/>
                      </a:rPr>
                      <m:t>)   </m:t>
                    </m:r>
                    <m:sSup>
                      <m:sSupPr>
                        <m:ctrlPr>
                          <a:rPr lang="fr-CA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fr-CA" sz="3600" b="0" i="1" smtClean="0">
                        <a:latin typeface="Cambria Math"/>
                        <a:ea typeface="Cambria Math"/>
                      </a:rPr>
                      <m:t>×−</m:t>
                    </m:r>
                    <m:r>
                      <a:rPr lang="fr-CA" sz="3600" b="0" i="1" smtClean="0"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fr-CA" sz="3600" dirty="0"/>
                  <a:t> </a:t>
                </a:r>
              </a:p>
            </p:txBody>
          </p:sp>
        </mc:Choice>
        <mc:Fallback xmlns=""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573016"/>
                <a:ext cx="4896544" cy="64633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re 1"/>
          <p:cNvSpPr txBox="1">
            <a:spLocks/>
          </p:cNvSpPr>
          <p:nvPr/>
        </p:nvSpPr>
        <p:spPr>
          <a:xfrm>
            <a:off x="611560" y="404664"/>
            <a:ext cx="6624736" cy="237626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200" b="1"/>
              <a:t>Juste pour être certain que tu ne fasses pas n’importe quoi!</a:t>
            </a:r>
            <a:br>
              <a:rPr lang="fr-CA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965824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5184576" cy="2376264"/>
          </a:xfrm>
        </p:spPr>
        <p:txBody>
          <a:bodyPr/>
          <a:lstStyle/>
          <a:p>
            <a:pPr algn="l"/>
            <a:br>
              <a:rPr lang="fr-CA" dirty="0"/>
            </a:br>
            <a:endParaRPr lang="fr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/>
              <p:cNvSpPr txBox="1"/>
              <p:nvPr/>
            </p:nvSpPr>
            <p:spPr>
              <a:xfrm>
                <a:off x="1259632" y="3573016"/>
                <a:ext cx="5400600" cy="6526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CA" sz="3600" b="0" i="1" smtClean="0">
                        <a:latin typeface="Cambria Math"/>
                      </a:rPr>
                      <m:t>𝑐</m:t>
                    </m:r>
                    <m:r>
                      <a:rPr lang="fr-CA" sz="3600" b="0" i="1" smtClean="0">
                        <a:latin typeface="Cambria Math"/>
                      </a:rPr>
                      <m:t>)   </m:t>
                    </m:r>
                    <m:sSup>
                      <m:sSupPr>
                        <m:ctrlPr>
                          <a:rPr lang="fr-CA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fr-CA" sz="3600" b="0" i="1" smtClean="0">
                        <a:latin typeface="Cambria Math"/>
                        <a:ea typeface="Cambria Math"/>
                      </a:rPr>
                      <m:t>×−</m:t>
                    </m:r>
                    <m:r>
                      <a:rPr lang="fr-CA" sz="3600" b="0" i="1" smtClean="0"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fr-CA" sz="3600" b="0" i="1" smtClean="0">
                        <a:latin typeface="Cambria Math"/>
                      </a:rPr>
                      <m:t>=−3</m:t>
                    </m:r>
                    <m:sSup>
                      <m:sSup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5</m:t>
                        </m:r>
                      </m:sup>
                    </m:sSup>
                  </m:oMath>
                </a14:m>
                <a:r>
                  <a:rPr lang="fr-CA" sz="3600" dirty="0"/>
                  <a:t> </a:t>
                </a:r>
              </a:p>
            </p:txBody>
          </p:sp>
        </mc:Choice>
        <mc:Fallback xmlns=""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573016"/>
                <a:ext cx="5400600" cy="65267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re 1"/>
          <p:cNvSpPr txBox="1">
            <a:spLocks/>
          </p:cNvSpPr>
          <p:nvPr/>
        </p:nvSpPr>
        <p:spPr>
          <a:xfrm>
            <a:off x="683568" y="116632"/>
            <a:ext cx="5184576" cy="237626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fr-CA" dirty="0"/>
            </a:br>
            <a:endParaRPr lang="fr-CA" dirty="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467544" y="-387424"/>
            <a:ext cx="5183187" cy="23764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200" b="1"/>
              <a:t>Corrigé</a:t>
            </a:r>
            <a:br>
              <a:rPr lang="fr-CA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261059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5184576" cy="2376264"/>
          </a:xfrm>
        </p:spPr>
        <p:txBody>
          <a:bodyPr/>
          <a:lstStyle/>
          <a:p>
            <a:pPr algn="l"/>
            <a:br>
              <a:rPr lang="fr-CA" dirty="0"/>
            </a:br>
            <a:endParaRPr lang="fr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/>
              <p:cNvSpPr txBox="1"/>
              <p:nvPr/>
            </p:nvSpPr>
            <p:spPr>
              <a:xfrm>
                <a:off x="1259632" y="3573016"/>
                <a:ext cx="38164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CA" sz="3600" b="0" i="1" smtClean="0">
                        <a:latin typeface="Cambria Math"/>
                      </a:rPr>
                      <m:t>𝑑</m:t>
                    </m:r>
                    <m:r>
                      <a:rPr lang="fr-CA" sz="3600" b="0" i="1" smtClean="0">
                        <a:latin typeface="Cambria Math"/>
                      </a:rPr>
                      <m:t>)   </m:t>
                    </m:r>
                    <m:sSup>
                      <m:sSupPr>
                        <m:ctrlPr>
                          <a:rPr lang="fr-CA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fr-CA" sz="3600" b="0" i="1" smtClean="0">
                        <a:latin typeface="Cambria Math"/>
                        <a:ea typeface="Cambria Math"/>
                      </a:rPr>
                      <m:t>÷</m:t>
                    </m:r>
                    <m:sSup>
                      <m:sSup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fr-CA" sz="3600" dirty="0"/>
                  <a:t> </a:t>
                </a:r>
              </a:p>
            </p:txBody>
          </p:sp>
        </mc:Choice>
        <mc:Fallback xmlns=""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573016"/>
                <a:ext cx="3816424" cy="64633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re 1"/>
          <p:cNvSpPr txBox="1">
            <a:spLocks/>
          </p:cNvSpPr>
          <p:nvPr/>
        </p:nvSpPr>
        <p:spPr>
          <a:xfrm>
            <a:off x="611560" y="404664"/>
            <a:ext cx="6624736" cy="237626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200" b="1" dirty="0"/>
              <a:t>Juste pour être certain que tu ne fasses pas n’importe quoi!</a:t>
            </a:r>
            <a:br>
              <a:rPr lang="fr-CA" dirty="0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965824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/>
              <p:cNvSpPr txBox="1"/>
              <p:nvPr/>
            </p:nvSpPr>
            <p:spPr>
              <a:xfrm>
                <a:off x="1259632" y="3573016"/>
                <a:ext cx="38164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CA" sz="3600" b="0" i="1" smtClean="0">
                        <a:latin typeface="Cambria Math"/>
                      </a:rPr>
                      <m:t>𝑑</m:t>
                    </m:r>
                    <m:r>
                      <a:rPr lang="fr-CA" sz="3600" b="0" i="1" smtClean="0">
                        <a:latin typeface="Cambria Math"/>
                      </a:rPr>
                      <m:t>)   </m:t>
                    </m:r>
                    <m:sSup>
                      <m:sSupPr>
                        <m:ctrlPr>
                          <a:rPr lang="fr-CA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fr-CA" sz="3600" b="0" i="1" smtClean="0">
                        <a:latin typeface="Cambria Math"/>
                        <a:ea typeface="Cambria Math"/>
                      </a:rPr>
                      <m:t>÷</m:t>
                    </m:r>
                    <m:sSup>
                      <m:sSup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fr-CA" sz="3600" b="0" i="1" smtClean="0">
                        <a:latin typeface="Cambria Math"/>
                      </a:rPr>
                      <m:t>=1</m:t>
                    </m:r>
                  </m:oMath>
                </a14:m>
                <a:r>
                  <a:rPr lang="fr-CA" sz="3600" dirty="0"/>
                  <a:t> </a:t>
                </a:r>
              </a:p>
            </p:txBody>
          </p:sp>
        </mc:Choice>
        <mc:Fallback xmlns=""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573016"/>
                <a:ext cx="3816424" cy="64633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re 1"/>
          <p:cNvSpPr txBox="1">
            <a:spLocks/>
          </p:cNvSpPr>
          <p:nvPr/>
        </p:nvSpPr>
        <p:spPr>
          <a:xfrm>
            <a:off x="683568" y="116632"/>
            <a:ext cx="5184576" cy="237626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fr-CA" dirty="0"/>
            </a:br>
            <a:endParaRPr lang="fr-CA" dirty="0"/>
          </a:p>
        </p:txBody>
      </p:sp>
      <p:sp>
        <p:nvSpPr>
          <p:cNvPr id="6" name="Titre 1"/>
          <p:cNvSpPr txBox="1">
            <a:spLocks noGrp="1"/>
          </p:cNvSpPr>
          <p:nvPr>
            <p:ph type="ctrTitle"/>
          </p:nvPr>
        </p:nvSpPr>
        <p:spPr>
          <a:xfrm>
            <a:off x="467544" y="-387424"/>
            <a:ext cx="5183187" cy="23764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200" b="1" dirty="0"/>
              <a:t>Corrigé</a:t>
            </a:r>
            <a:br>
              <a:rPr lang="fr-CA" dirty="0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028647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/>
              <p:cNvSpPr txBox="1"/>
              <p:nvPr/>
            </p:nvSpPr>
            <p:spPr>
              <a:xfrm>
                <a:off x="1259632" y="3573016"/>
                <a:ext cx="38164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CA" sz="3600" b="0" i="0" smtClean="0">
                        <a:latin typeface="Cambria Math"/>
                      </a:rPr>
                      <m:t>e</m:t>
                    </m:r>
                    <m:r>
                      <a:rPr lang="fr-CA" sz="3600" b="0" i="1" smtClean="0">
                        <a:latin typeface="Cambria Math"/>
                      </a:rPr>
                      <m:t>)   </m:t>
                    </m:r>
                    <m:sSup>
                      <m:sSupPr>
                        <m:ctrlPr>
                          <a:rPr lang="fr-CA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fr-CA" sz="3600" b="0" i="1" smtClean="0">
                        <a:latin typeface="Cambria Math"/>
                      </a:rPr>
                      <m:t>−2</m:t>
                    </m:r>
                    <m:sSup>
                      <m:sSupPr>
                        <m:ctrlPr>
                          <a:rPr lang="fr-CA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CA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fr-CA" sz="3600" dirty="0"/>
                  <a:t> </a:t>
                </a:r>
              </a:p>
            </p:txBody>
          </p:sp>
        </mc:Choice>
        <mc:Fallback xmlns=""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573016"/>
                <a:ext cx="3816424" cy="64633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611561" y="404664"/>
            <a:ext cx="6696744" cy="2376488"/>
          </a:xfrm>
        </p:spPr>
        <p:txBody>
          <a:bodyPr/>
          <a:lstStyle/>
          <a:p>
            <a:pPr algn="l"/>
            <a:r>
              <a:rPr lang="fr-CA" sz="3200" b="1" dirty="0"/>
              <a:t>Juste pour être certain que tu ne fasses pas n’importe quoi!</a:t>
            </a:r>
            <a:br>
              <a:rPr lang="fr-CA" dirty="0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9658245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icaire">
  <a:themeElements>
    <a:clrScheme name="Apothicaire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icaire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icair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82</TotalTime>
  <Words>522</Words>
  <Application>Microsoft Office PowerPoint</Application>
  <PresentationFormat>Affichage à l'écran (4:3)</PresentationFormat>
  <Paragraphs>105</Paragraphs>
  <Slides>32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32</vt:i4>
      </vt:variant>
    </vt:vector>
  </HeadingPairs>
  <TitlesOfParts>
    <vt:vector size="37" baseType="lpstr">
      <vt:lpstr>Arial</vt:lpstr>
      <vt:lpstr>Book Antiqua</vt:lpstr>
      <vt:lpstr>Cambria Math</vt:lpstr>
      <vt:lpstr>Century Gothic</vt:lpstr>
      <vt:lpstr>Apothicaire</vt:lpstr>
      <vt:lpstr> </vt:lpstr>
      <vt:lpstr>Corrigé </vt:lpstr>
      <vt:lpstr> </vt:lpstr>
      <vt:lpstr> </vt:lpstr>
      <vt:lpstr> </vt:lpstr>
      <vt:lpstr> </vt:lpstr>
      <vt:lpstr> </vt:lpstr>
      <vt:lpstr>Corrigé </vt:lpstr>
      <vt:lpstr>Juste pour être certain que tu ne fasses pas n’importe quoi!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Juste pour être certain que tu ne fasses pas n’importe quoi! </vt:lpstr>
      <vt:lpstr> </vt:lpstr>
      <vt:lpstr>Juste pour être certain que tu ne fasses pas n’importe quoi!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Juste pour être certain que tu ne fasses pas n’importe quoi! (partie # 1)</dc:title>
  <dc:creator>Allard Luc</dc:creator>
  <cp:lastModifiedBy>Allard Luc</cp:lastModifiedBy>
  <cp:revision>9</cp:revision>
  <dcterms:created xsi:type="dcterms:W3CDTF">2016-08-26T00:42:40Z</dcterms:created>
  <dcterms:modified xsi:type="dcterms:W3CDTF">2023-09-14T13:04:38Z</dcterms:modified>
</cp:coreProperties>
</file>