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57" r:id="rId4"/>
    <p:sldId id="288" r:id="rId5"/>
    <p:sldId id="258" r:id="rId6"/>
    <p:sldId id="289" r:id="rId7"/>
    <p:sldId id="259" r:id="rId8"/>
    <p:sldId id="290" r:id="rId9"/>
    <p:sldId id="260" r:id="rId10"/>
    <p:sldId id="291" r:id="rId11"/>
    <p:sldId id="261" r:id="rId12"/>
    <p:sldId id="292" r:id="rId13"/>
    <p:sldId id="262" r:id="rId14"/>
    <p:sldId id="293" r:id="rId15"/>
    <p:sldId id="263" r:id="rId16"/>
    <p:sldId id="294" r:id="rId17"/>
    <p:sldId id="295" r:id="rId18"/>
    <p:sldId id="280" r:id="rId19"/>
    <p:sldId id="296" r:id="rId20"/>
    <p:sldId id="281" r:id="rId21"/>
    <p:sldId id="297" r:id="rId22"/>
    <p:sldId id="282" r:id="rId23"/>
    <p:sldId id="298" r:id="rId24"/>
    <p:sldId id="283" r:id="rId25"/>
    <p:sldId id="299" r:id="rId26"/>
    <p:sldId id="284" r:id="rId27"/>
    <p:sldId id="300" r:id="rId28"/>
    <p:sldId id="285" r:id="rId29"/>
    <p:sldId id="301" r:id="rId30"/>
    <p:sldId id="286" r:id="rId31"/>
    <p:sldId id="302" r:id="rId32"/>
    <p:sldId id="303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>
        <p:scale>
          <a:sx n="80" d="100"/>
          <a:sy n="80" d="100"/>
        </p:scale>
        <p:origin x="848" y="-8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rd Luc" userId="35e42552-5b8a-46c2-b046-25f49a8f874c" providerId="ADAL" clId="{FD71FECB-24C3-40D3-8643-69A60156E375}"/>
    <pc:docChg chg="addSld delSld modSld sldOrd">
      <pc:chgData name="Allard Luc" userId="35e42552-5b8a-46c2-b046-25f49a8f874c" providerId="ADAL" clId="{FD71FECB-24C3-40D3-8643-69A60156E375}" dt="2023-09-14T13:04:11.729" v="99" actId="1076"/>
      <pc:docMkLst>
        <pc:docMk/>
      </pc:docMkLst>
      <pc:sldChg chg="modSp add">
        <pc:chgData name="Allard Luc" userId="35e42552-5b8a-46c2-b046-25f49a8f874c" providerId="ADAL" clId="{FD71FECB-24C3-40D3-8643-69A60156E375}" dt="2023-09-14T13:01:24.206" v="57" actId="6549"/>
        <pc:sldMkLst>
          <pc:docMk/>
          <pc:sldMk cId="274457336" sldId="280"/>
        </pc:sldMkLst>
        <pc:spChg chg="mod">
          <ac:chgData name="Allard Luc" userId="35e42552-5b8a-46c2-b046-25f49a8f874c" providerId="ADAL" clId="{FD71FECB-24C3-40D3-8643-69A60156E375}" dt="2023-09-14T13:01:24.206" v="57" actId="6549"/>
          <ac:spMkLst>
            <pc:docMk/>
            <pc:sldMk cId="274457336" sldId="280"/>
            <ac:spMk id="4" creationId="{00000000-0000-0000-0000-000000000000}"/>
          </ac:spMkLst>
        </pc:spChg>
      </pc:sldChg>
      <pc:sldChg chg="del">
        <pc:chgData name="Allard Luc" userId="35e42552-5b8a-46c2-b046-25f49a8f874c" providerId="ADAL" clId="{FD71FECB-24C3-40D3-8643-69A60156E375}" dt="2023-09-14T12:57:45.611" v="18" actId="2696"/>
        <pc:sldMkLst>
          <pc:docMk/>
          <pc:sldMk cId="1993893739" sldId="280"/>
        </pc:sldMkLst>
      </pc:sldChg>
      <pc:sldChg chg="modSp add ord">
        <pc:chgData name="Allard Luc" userId="35e42552-5b8a-46c2-b046-25f49a8f874c" providerId="ADAL" clId="{FD71FECB-24C3-40D3-8643-69A60156E375}" dt="2023-09-14T13:02:21.330" v="76" actId="20577"/>
        <pc:sldMkLst>
          <pc:docMk/>
          <pc:sldMk cId="2031541749" sldId="281"/>
        </pc:sldMkLst>
        <pc:spChg chg="mod">
          <ac:chgData name="Allard Luc" userId="35e42552-5b8a-46c2-b046-25f49a8f874c" providerId="ADAL" clId="{FD71FECB-24C3-40D3-8643-69A60156E375}" dt="2023-09-14T13:02:21.330" v="76" actId="20577"/>
          <ac:spMkLst>
            <pc:docMk/>
            <pc:sldMk cId="2031541749" sldId="281"/>
            <ac:spMk id="4" creationId="{00000000-0000-0000-0000-000000000000}"/>
          </ac:spMkLst>
        </pc:spChg>
      </pc:sldChg>
      <pc:sldChg chg="del">
        <pc:chgData name="Allard Luc" userId="35e42552-5b8a-46c2-b046-25f49a8f874c" providerId="ADAL" clId="{FD71FECB-24C3-40D3-8643-69A60156E375}" dt="2023-09-14T12:57:57.753" v="20" actId="2696"/>
        <pc:sldMkLst>
          <pc:docMk/>
          <pc:sldMk cId="2117371731" sldId="281"/>
        </pc:sldMkLst>
      </pc:sldChg>
      <pc:sldChg chg="del">
        <pc:chgData name="Allard Luc" userId="35e42552-5b8a-46c2-b046-25f49a8f874c" providerId="ADAL" clId="{FD71FECB-24C3-40D3-8643-69A60156E375}" dt="2023-09-14T12:58:26.542" v="26" actId="2696"/>
        <pc:sldMkLst>
          <pc:docMk/>
          <pc:sldMk cId="295819265" sldId="282"/>
        </pc:sldMkLst>
      </pc:sldChg>
      <pc:sldChg chg="add">
        <pc:chgData name="Allard Luc" userId="35e42552-5b8a-46c2-b046-25f49a8f874c" providerId="ADAL" clId="{FD71FECB-24C3-40D3-8643-69A60156E375}" dt="2023-09-14T12:59:02.171" v="29"/>
        <pc:sldMkLst>
          <pc:docMk/>
          <pc:sldMk cId="606353000" sldId="282"/>
        </pc:sldMkLst>
      </pc:sldChg>
      <pc:sldChg chg="add del">
        <pc:chgData name="Allard Luc" userId="35e42552-5b8a-46c2-b046-25f49a8f874c" providerId="ADAL" clId="{FD71FECB-24C3-40D3-8643-69A60156E375}" dt="2023-09-14T12:58:44.821" v="28" actId="2696"/>
        <pc:sldMkLst>
          <pc:docMk/>
          <pc:sldMk cId="2879963058" sldId="282"/>
        </pc:sldMkLst>
      </pc:sldChg>
      <pc:sldChg chg="add">
        <pc:chgData name="Allard Luc" userId="35e42552-5b8a-46c2-b046-25f49a8f874c" providerId="ADAL" clId="{FD71FECB-24C3-40D3-8643-69A60156E375}" dt="2023-09-14T12:59:12.908" v="31"/>
        <pc:sldMkLst>
          <pc:docMk/>
          <pc:sldMk cId="3602391318" sldId="283"/>
        </pc:sldMkLst>
      </pc:sldChg>
      <pc:sldChg chg="del">
        <pc:chgData name="Allard Luc" userId="35e42552-5b8a-46c2-b046-25f49a8f874c" providerId="ADAL" clId="{FD71FECB-24C3-40D3-8643-69A60156E375}" dt="2023-09-14T12:59:08.793" v="30" actId="2696"/>
        <pc:sldMkLst>
          <pc:docMk/>
          <pc:sldMk cId="4144101334" sldId="283"/>
        </pc:sldMkLst>
      </pc:sldChg>
      <pc:sldChg chg="add">
        <pc:chgData name="Allard Luc" userId="35e42552-5b8a-46c2-b046-25f49a8f874c" providerId="ADAL" clId="{FD71FECB-24C3-40D3-8643-69A60156E375}" dt="2023-09-14T12:59:23.252" v="33"/>
        <pc:sldMkLst>
          <pc:docMk/>
          <pc:sldMk cId="578448254" sldId="284"/>
        </pc:sldMkLst>
      </pc:sldChg>
      <pc:sldChg chg="del">
        <pc:chgData name="Allard Luc" userId="35e42552-5b8a-46c2-b046-25f49a8f874c" providerId="ADAL" clId="{FD71FECB-24C3-40D3-8643-69A60156E375}" dt="2023-09-14T12:59:19.535" v="32" actId="2696"/>
        <pc:sldMkLst>
          <pc:docMk/>
          <pc:sldMk cId="2784015415" sldId="284"/>
        </pc:sldMkLst>
      </pc:sldChg>
      <pc:sldChg chg="add">
        <pc:chgData name="Allard Luc" userId="35e42552-5b8a-46c2-b046-25f49a8f874c" providerId="ADAL" clId="{FD71FECB-24C3-40D3-8643-69A60156E375}" dt="2023-09-14T12:59:31.893" v="35"/>
        <pc:sldMkLst>
          <pc:docMk/>
          <pc:sldMk cId="760930487" sldId="285"/>
        </pc:sldMkLst>
      </pc:sldChg>
      <pc:sldChg chg="del">
        <pc:chgData name="Allard Luc" userId="35e42552-5b8a-46c2-b046-25f49a8f874c" providerId="ADAL" clId="{FD71FECB-24C3-40D3-8643-69A60156E375}" dt="2023-09-14T12:59:28.999" v="34" actId="2696"/>
        <pc:sldMkLst>
          <pc:docMk/>
          <pc:sldMk cId="2840035842" sldId="285"/>
        </pc:sldMkLst>
      </pc:sldChg>
      <pc:sldChg chg="del">
        <pc:chgData name="Allard Luc" userId="35e42552-5b8a-46c2-b046-25f49a8f874c" providerId="ADAL" clId="{FD71FECB-24C3-40D3-8643-69A60156E375}" dt="2023-09-14T12:59:35.339" v="36" actId="2696"/>
        <pc:sldMkLst>
          <pc:docMk/>
          <pc:sldMk cId="1050623516" sldId="286"/>
        </pc:sldMkLst>
      </pc:sldChg>
      <pc:sldChg chg="modSp add mod ord">
        <pc:chgData name="Allard Luc" userId="35e42552-5b8a-46c2-b046-25f49a8f874c" providerId="ADAL" clId="{FD71FECB-24C3-40D3-8643-69A60156E375}" dt="2023-09-14T13:04:11.729" v="99" actId="1076"/>
        <pc:sldMkLst>
          <pc:docMk/>
          <pc:sldMk cId="3210375137" sldId="286"/>
        </pc:sldMkLst>
        <pc:spChg chg="mod">
          <ac:chgData name="Allard Luc" userId="35e42552-5b8a-46c2-b046-25f49a8f874c" providerId="ADAL" clId="{FD71FECB-24C3-40D3-8643-69A60156E375}" dt="2023-09-14T13:04:11.729" v="99" actId="1076"/>
          <ac:spMkLst>
            <pc:docMk/>
            <pc:sldMk cId="3210375137" sldId="286"/>
            <ac:spMk id="4" creationId="{00000000-0000-0000-0000-000000000000}"/>
          </ac:spMkLst>
        </pc:spChg>
      </pc:sldChg>
      <pc:sldChg chg="modSp add mod ord">
        <pc:chgData name="Allard Luc" userId="35e42552-5b8a-46c2-b046-25f49a8f874c" providerId="ADAL" clId="{FD71FECB-24C3-40D3-8643-69A60156E375}" dt="2023-09-14T13:00:40.841" v="45" actId="1076"/>
        <pc:sldMkLst>
          <pc:docMk/>
          <pc:sldMk cId="59400242" sldId="287"/>
        </pc:sldMkLst>
        <pc:spChg chg="mod">
          <ac:chgData name="Allard Luc" userId="35e42552-5b8a-46c2-b046-25f49a8f874c" providerId="ADAL" clId="{FD71FECB-24C3-40D3-8643-69A60156E375}" dt="2023-09-14T13:00:40.841" v="45" actId="1076"/>
          <ac:spMkLst>
            <pc:docMk/>
            <pc:sldMk cId="59400242" sldId="287"/>
            <ac:spMk id="4" creationId="{00000000-0000-0000-0000-000000000000}"/>
          </ac:spMkLst>
        </pc:spChg>
      </pc:sldChg>
      <pc:sldChg chg="del">
        <pc:chgData name="Allard Luc" userId="35e42552-5b8a-46c2-b046-25f49a8f874c" providerId="ADAL" clId="{FD71FECB-24C3-40D3-8643-69A60156E375}" dt="2023-09-14T12:55:34.353" v="0" actId="2696"/>
        <pc:sldMkLst>
          <pc:docMk/>
          <pc:sldMk cId="2739461647" sldId="287"/>
        </pc:sldMkLst>
      </pc:sldChg>
      <pc:sldChg chg="add">
        <pc:chgData name="Allard Luc" userId="35e42552-5b8a-46c2-b046-25f49a8f874c" providerId="ADAL" clId="{FD71FECB-24C3-40D3-8643-69A60156E375}" dt="2023-09-14T12:55:57.209" v="5"/>
        <pc:sldMkLst>
          <pc:docMk/>
          <pc:sldMk cId="3381378771" sldId="288"/>
        </pc:sldMkLst>
      </pc:sldChg>
      <pc:sldChg chg="del">
        <pc:chgData name="Allard Luc" userId="35e42552-5b8a-46c2-b046-25f49a8f874c" providerId="ADAL" clId="{FD71FECB-24C3-40D3-8643-69A60156E375}" dt="2023-09-14T12:55:53.612" v="4" actId="2696"/>
        <pc:sldMkLst>
          <pc:docMk/>
          <pc:sldMk cId="3511149410" sldId="288"/>
        </pc:sldMkLst>
      </pc:sldChg>
      <pc:sldChg chg="add">
        <pc:chgData name="Allard Luc" userId="35e42552-5b8a-46c2-b046-25f49a8f874c" providerId="ADAL" clId="{FD71FECB-24C3-40D3-8643-69A60156E375}" dt="2023-09-14T12:56:12.725" v="7"/>
        <pc:sldMkLst>
          <pc:docMk/>
          <pc:sldMk cId="1261059293" sldId="289"/>
        </pc:sldMkLst>
      </pc:sldChg>
      <pc:sldChg chg="del">
        <pc:chgData name="Allard Luc" userId="35e42552-5b8a-46c2-b046-25f49a8f874c" providerId="ADAL" clId="{FD71FECB-24C3-40D3-8643-69A60156E375}" dt="2023-09-14T12:56:08.643" v="6" actId="2696"/>
        <pc:sldMkLst>
          <pc:docMk/>
          <pc:sldMk cId="2645263907" sldId="289"/>
        </pc:sldMkLst>
      </pc:sldChg>
      <pc:sldChg chg="add">
        <pc:chgData name="Allard Luc" userId="35e42552-5b8a-46c2-b046-25f49a8f874c" providerId="ADAL" clId="{FD71FECB-24C3-40D3-8643-69A60156E375}" dt="2023-09-14T12:56:24.653" v="9"/>
        <pc:sldMkLst>
          <pc:docMk/>
          <pc:sldMk cId="1028647147" sldId="290"/>
        </pc:sldMkLst>
      </pc:sldChg>
      <pc:sldChg chg="del">
        <pc:chgData name="Allard Luc" userId="35e42552-5b8a-46c2-b046-25f49a8f874c" providerId="ADAL" clId="{FD71FECB-24C3-40D3-8643-69A60156E375}" dt="2023-09-14T12:56:19.010" v="8" actId="2696"/>
        <pc:sldMkLst>
          <pc:docMk/>
          <pc:sldMk cId="1053109559" sldId="290"/>
        </pc:sldMkLst>
      </pc:sldChg>
      <pc:sldChg chg="del">
        <pc:chgData name="Allard Luc" userId="35e42552-5b8a-46c2-b046-25f49a8f874c" providerId="ADAL" clId="{FD71FECB-24C3-40D3-8643-69A60156E375}" dt="2023-09-14T12:56:32.068" v="10" actId="2696"/>
        <pc:sldMkLst>
          <pc:docMk/>
          <pc:sldMk cId="1304397840" sldId="291"/>
        </pc:sldMkLst>
      </pc:sldChg>
      <pc:sldChg chg="add">
        <pc:chgData name="Allard Luc" userId="35e42552-5b8a-46c2-b046-25f49a8f874c" providerId="ADAL" clId="{FD71FECB-24C3-40D3-8643-69A60156E375}" dt="2023-09-14T12:56:37.752" v="11"/>
        <pc:sldMkLst>
          <pc:docMk/>
          <pc:sldMk cId="2151753031" sldId="291"/>
        </pc:sldMkLst>
      </pc:sldChg>
      <pc:sldChg chg="add">
        <pc:chgData name="Allard Luc" userId="35e42552-5b8a-46c2-b046-25f49a8f874c" providerId="ADAL" clId="{FD71FECB-24C3-40D3-8643-69A60156E375}" dt="2023-09-14T12:56:56.711" v="13"/>
        <pc:sldMkLst>
          <pc:docMk/>
          <pc:sldMk cId="555705660" sldId="292"/>
        </pc:sldMkLst>
      </pc:sldChg>
      <pc:sldChg chg="del">
        <pc:chgData name="Allard Luc" userId="35e42552-5b8a-46c2-b046-25f49a8f874c" providerId="ADAL" clId="{FD71FECB-24C3-40D3-8643-69A60156E375}" dt="2023-09-14T12:56:51.799" v="12" actId="2696"/>
        <pc:sldMkLst>
          <pc:docMk/>
          <pc:sldMk cId="3863972137" sldId="292"/>
        </pc:sldMkLst>
      </pc:sldChg>
      <pc:sldChg chg="modSp add mod">
        <pc:chgData name="Allard Luc" userId="35e42552-5b8a-46c2-b046-25f49a8f874c" providerId="ADAL" clId="{FD71FECB-24C3-40D3-8643-69A60156E375}" dt="2023-09-14T13:00:27.895" v="44" actId="1076"/>
        <pc:sldMkLst>
          <pc:docMk/>
          <pc:sldMk cId="1995339455" sldId="293"/>
        </pc:sldMkLst>
        <pc:spChg chg="mod">
          <ac:chgData name="Allard Luc" userId="35e42552-5b8a-46c2-b046-25f49a8f874c" providerId="ADAL" clId="{FD71FECB-24C3-40D3-8643-69A60156E375}" dt="2023-09-14T13:00:27.895" v="44" actId="1076"/>
          <ac:spMkLst>
            <pc:docMk/>
            <pc:sldMk cId="1995339455" sldId="293"/>
            <ac:spMk id="4" creationId="{00000000-0000-0000-0000-000000000000}"/>
          </ac:spMkLst>
        </pc:spChg>
      </pc:sldChg>
      <pc:sldChg chg="del">
        <pc:chgData name="Allard Luc" userId="35e42552-5b8a-46c2-b046-25f49a8f874c" providerId="ADAL" clId="{FD71FECB-24C3-40D3-8643-69A60156E375}" dt="2023-09-14T12:57:03.756" v="14" actId="2696"/>
        <pc:sldMkLst>
          <pc:docMk/>
          <pc:sldMk cId="4264625155" sldId="293"/>
        </pc:sldMkLst>
      </pc:sldChg>
      <pc:sldChg chg="del">
        <pc:chgData name="Allard Luc" userId="35e42552-5b8a-46c2-b046-25f49a8f874c" providerId="ADAL" clId="{FD71FECB-24C3-40D3-8643-69A60156E375}" dt="2023-09-14T12:57:33.365" v="16" actId="2696"/>
        <pc:sldMkLst>
          <pc:docMk/>
          <pc:sldMk cId="2846999193" sldId="294"/>
        </pc:sldMkLst>
      </pc:sldChg>
      <pc:sldChg chg="add">
        <pc:chgData name="Allard Luc" userId="35e42552-5b8a-46c2-b046-25f49a8f874c" providerId="ADAL" clId="{FD71FECB-24C3-40D3-8643-69A60156E375}" dt="2023-09-14T12:57:37.695" v="17"/>
        <pc:sldMkLst>
          <pc:docMk/>
          <pc:sldMk cId="3615823823" sldId="294"/>
        </pc:sldMkLst>
      </pc:sldChg>
      <pc:sldChg chg="modSp">
        <pc:chgData name="Allard Luc" userId="35e42552-5b8a-46c2-b046-25f49a8f874c" providerId="ADAL" clId="{FD71FECB-24C3-40D3-8643-69A60156E375}" dt="2023-09-14T13:01:03.565" v="49" actId="20577"/>
        <pc:sldMkLst>
          <pc:docMk/>
          <pc:sldMk cId="2218413837" sldId="295"/>
        </pc:sldMkLst>
        <pc:spChg chg="mod">
          <ac:chgData name="Allard Luc" userId="35e42552-5b8a-46c2-b046-25f49a8f874c" providerId="ADAL" clId="{FD71FECB-24C3-40D3-8643-69A60156E375}" dt="2023-09-14T13:01:03.565" v="49" actId="20577"/>
          <ac:spMkLst>
            <pc:docMk/>
            <pc:sldMk cId="2218413837" sldId="295"/>
            <ac:spMk id="4" creationId="{00000000-0000-0000-0000-000000000000}"/>
          </ac:spMkLst>
        </pc:spChg>
      </pc:sldChg>
      <pc:sldChg chg="modSp">
        <pc:chgData name="Allard Luc" userId="35e42552-5b8a-46c2-b046-25f49a8f874c" providerId="ADAL" clId="{FD71FECB-24C3-40D3-8643-69A60156E375}" dt="2023-09-14T13:02:25.743" v="80" actId="20577"/>
        <pc:sldMkLst>
          <pc:docMk/>
          <pc:sldMk cId="2288214260" sldId="296"/>
        </pc:sldMkLst>
        <pc:spChg chg="mod">
          <ac:chgData name="Allard Luc" userId="35e42552-5b8a-46c2-b046-25f49a8f874c" providerId="ADAL" clId="{FD71FECB-24C3-40D3-8643-69A60156E375}" dt="2023-09-14T13:02:25.743" v="80" actId="20577"/>
          <ac:spMkLst>
            <pc:docMk/>
            <pc:sldMk cId="2288214260" sldId="296"/>
            <ac:spMk id="4" creationId="{00000000-0000-0000-0000-000000000000}"/>
          </ac:spMkLst>
        </pc:spChg>
      </pc:sldChg>
      <pc:sldChg chg="modSp">
        <pc:chgData name="Allard Luc" userId="35e42552-5b8a-46c2-b046-25f49a8f874c" providerId="ADAL" clId="{FD71FECB-24C3-40D3-8643-69A60156E375}" dt="2023-09-14T13:03:26.890" v="88" actId="20577"/>
        <pc:sldMkLst>
          <pc:docMk/>
          <pc:sldMk cId="2246406501" sldId="301"/>
        </pc:sldMkLst>
        <pc:spChg chg="mod">
          <ac:chgData name="Allard Luc" userId="35e42552-5b8a-46c2-b046-25f49a8f874c" providerId="ADAL" clId="{FD71FECB-24C3-40D3-8643-69A60156E375}" dt="2023-09-14T13:03:26.890" v="88" actId="20577"/>
          <ac:spMkLst>
            <pc:docMk/>
            <pc:sldMk cId="2246406501" sldId="301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4E65-F3FF-4C71-9E02-B15B059F8484}" type="datetimeFigureOut">
              <a:rPr lang="fr-CA" smtClean="0"/>
              <a:t>2023-09-14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895782E-B176-4E65-B215-2E03AA9222DB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4E65-F3FF-4C71-9E02-B15B059F8484}" type="datetimeFigureOut">
              <a:rPr lang="fr-CA" smtClean="0"/>
              <a:t>2023-09-14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782E-B176-4E65-B215-2E03AA922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4E65-F3FF-4C71-9E02-B15B059F8484}" type="datetimeFigureOut">
              <a:rPr lang="fr-CA" smtClean="0"/>
              <a:t>2023-09-14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782E-B176-4E65-B215-2E03AA922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4E65-F3FF-4C71-9E02-B15B059F8484}" type="datetimeFigureOut">
              <a:rPr lang="fr-CA" smtClean="0"/>
              <a:t>2023-09-14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782E-B176-4E65-B215-2E03AA922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4E65-F3FF-4C71-9E02-B15B059F8484}" type="datetimeFigureOut">
              <a:rPr lang="fr-CA" smtClean="0"/>
              <a:t>2023-09-14</a:t>
            </a:fld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782E-B176-4E65-B215-2E03AA9222DB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4E65-F3FF-4C71-9E02-B15B059F8484}" type="datetimeFigureOut">
              <a:rPr lang="fr-CA" smtClean="0"/>
              <a:t>2023-09-14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782E-B176-4E65-B215-2E03AA922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4E65-F3FF-4C71-9E02-B15B059F8484}" type="datetimeFigureOut">
              <a:rPr lang="fr-CA" smtClean="0"/>
              <a:t>2023-09-14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782E-B176-4E65-B215-2E03AA922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4E65-F3FF-4C71-9E02-B15B059F8484}" type="datetimeFigureOut">
              <a:rPr lang="fr-CA" smtClean="0"/>
              <a:t>2023-09-14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782E-B176-4E65-B215-2E03AA922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4E65-F3FF-4C71-9E02-B15B059F8484}" type="datetimeFigureOut">
              <a:rPr lang="fr-CA" smtClean="0"/>
              <a:t>2023-09-14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782E-B176-4E65-B215-2E03AA9222D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4E65-F3FF-4C71-9E02-B15B059F8484}" type="datetimeFigureOut">
              <a:rPr lang="fr-CA" smtClean="0"/>
              <a:t>2023-09-14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782E-B176-4E65-B215-2E03AA9222DB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4E65-F3FF-4C71-9E02-B15B059F8484}" type="datetimeFigureOut">
              <a:rPr lang="fr-CA" smtClean="0"/>
              <a:t>2023-09-14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782E-B176-4E65-B215-2E03AA9222DB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2864E65-F3FF-4C71-9E02-B15B059F8484}" type="datetimeFigureOut">
              <a:rPr lang="fr-CA" smtClean="0"/>
              <a:t>2023-09-14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95782E-B176-4E65-B215-2E03AA9222DB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𝑎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re 1"/>
          <p:cNvSpPr txBox="1">
            <a:spLocks/>
          </p:cNvSpPr>
          <p:nvPr/>
        </p:nvSpPr>
        <p:spPr>
          <a:xfrm>
            <a:off x="611560" y="404664"/>
            <a:ext cx="662473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Juste pour être certain que tu ne fasses pas n’importe quoi!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51551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48245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CA" sz="3600" b="0" i="0" smtClean="0">
                        <a:latin typeface="Cambria Math"/>
                      </a:rPr>
                      <m:t>e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4824536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83568" y="116632"/>
            <a:ext cx="518457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A" dirty="0"/>
            </a:br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5175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𝑓</m:t>
                    </m:r>
                    <m:r>
                      <a:rPr lang="fr-CA" sz="3600" b="0" i="1" smtClean="0">
                        <a:latin typeface="Cambria Math"/>
                      </a:rPr>
                      <m:t>)   4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  <a:ea typeface="Cambria Math"/>
                      </a:rPr>
                      <m:t>÷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11561" y="404664"/>
            <a:ext cx="6696744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Juste pour être certain que tu ne fasses pas n’importe quoi!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5824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381642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3600" b="0" i="1" smtClean="0">
                          <a:latin typeface="Cambria Math"/>
                        </a:rPr>
                        <m:t>𝑓</m:t>
                      </m:r>
                      <m:r>
                        <a:rPr lang="fr-CA" sz="3600" b="0" i="1" smtClean="0">
                          <a:latin typeface="Cambria Math"/>
                        </a:rPr>
                        <m:t>)   4</m:t>
                      </m:r>
                      <m:sSup>
                        <m:sSupPr>
                          <m:ctrlPr>
                            <a:rPr lang="fr-CA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fr-CA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CA" sz="3600" b="0" i="1" smtClean="0">
                          <a:latin typeface="Cambria Math"/>
                          <a:ea typeface="Cambria Math"/>
                        </a:rPr>
                        <m:t>÷</m:t>
                      </m:r>
                      <m:sSup>
                        <m:sSupPr>
                          <m:ctrlPr>
                            <a:rPr lang="fr-CA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fr-CA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CA" sz="36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fr-CA" sz="3600" dirty="0"/>
              </a:p>
              <a:p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3816424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83568" y="116632"/>
            <a:ext cx="518457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A" dirty="0"/>
            </a:br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55705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5616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𝑔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561662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11561" y="404664"/>
            <a:ext cx="6696744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Juste pour être certain que tu ne fasses pas n’importe quoi!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5824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-252536" y="3573017"/>
                <a:ext cx="5616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3600" b="0" i="1" smtClean="0">
                          <a:latin typeface="Cambria Math"/>
                        </a:rPr>
                        <m:t>𝑔</m:t>
                      </m:r>
                      <m:r>
                        <a:rPr lang="fr-CA" sz="3600" b="0" i="1" smtClean="0">
                          <a:latin typeface="Cambria Math"/>
                        </a:rPr>
                        <m:t>)   </m:t>
                      </m:r>
                      <m:sSup>
                        <m:sSupPr>
                          <m:ctrlPr>
                            <a:rPr lang="fr-CA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fr-CA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fr-CA" sz="3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fr-CA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CA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fr-CA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CA" sz="36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2536" y="3573017"/>
                <a:ext cx="5616624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83568" y="116632"/>
            <a:ext cx="518457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A" dirty="0"/>
            </a:br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5339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4824536" cy="87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h</m:t>
                    </m:r>
                    <m:r>
                      <a:rPr lang="fr-CA" sz="3600" b="0" i="1" smtClean="0">
                        <a:latin typeface="Cambria Math"/>
                      </a:rPr>
                      <m:t>)   −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fr-CA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CA" sz="36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fr-CA" sz="36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CA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4824536" cy="8785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11561" y="404664"/>
            <a:ext cx="6696744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Juste pour être certain que tu ne fasses pas n’importe quoi!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5824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4824536" cy="956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h</m:t>
                    </m:r>
                    <m:r>
                      <a:rPr lang="fr-CA" sz="3600" b="0" i="1" smtClean="0">
                        <a:latin typeface="Cambria Math"/>
                      </a:rPr>
                      <m:t>)   −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fr-CA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CA" sz="36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fr-CA" sz="36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CA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CA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CA" sz="3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fr-CA" sz="3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fr-CA" sz="36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4824536" cy="95622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83568" y="116632"/>
            <a:ext cx="518457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A" dirty="0"/>
            </a:br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15823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216580" y="3560262"/>
                <a:ext cx="48245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CA" sz="3600" b="0" i="1" smtClean="0">
                          <a:latin typeface="Cambria Math"/>
                        </a:rPr>
                        <m:t>𝑖</m:t>
                      </m:r>
                      <m:r>
                        <a:rPr lang="fr-CA" sz="3600" b="0" i="1" smtClean="0">
                          <a:latin typeface="Cambria Math"/>
                        </a:rPr>
                        <m:t>)   </m:t>
                      </m:r>
                      <m:sSup>
                        <m:sSupPr>
                          <m:ctrlPr>
                            <a:rPr lang="fr-CA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CA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CA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CA" sz="36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fr-CA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CA" sz="36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580" y="3560262"/>
                <a:ext cx="4824536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11561" y="404664"/>
            <a:ext cx="6696744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Juste pour être certain que tu ne fasses pas n’importe quoi!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18413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216580" y="3625860"/>
                <a:ext cx="72438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CA" sz="2800" b="0" i="1" smtClean="0">
                          <a:latin typeface="Cambria Math"/>
                        </a:rPr>
                        <m:t>𝑖</m:t>
                      </m:r>
                      <m:r>
                        <a:rPr lang="fr-CA" sz="2800" b="0" i="1" smtClean="0">
                          <a:latin typeface="Cambria Math"/>
                        </a:rPr>
                        <m:t>)   </m:t>
                      </m:r>
                      <m:sSup>
                        <m:sSupPr>
                          <m:ctrlPr>
                            <a:rPr lang="fr-CA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CA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CA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CA" sz="28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fr-CA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CA" sz="2800" b="0" i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fr-CA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fr-CA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CA" sz="2800" b="0" i="1" smtClean="0">
                          <a:latin typeface="Cambria Math"/>
                        </a:rPr>
                        <m:t>−6</m:t>
                      </m:r>
                      <m:r>
                        <a:rPr lang="fr-CA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CA" sz="28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fr-CA" sz="28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580" y="3625860"/>
                <a:ext cx="724385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83568" y="116632"/>
            <a:ext cx="518457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A" dirty="0"/>
            </a:br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4457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𝑗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fr-CA" sz="3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7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fr-CA" sz="3600" b="0" i="1" smtClean="0">
                        <a:latin typeface="Cambria Math" panose="02040503050406030204" pitchFamily="18" charset="0"/>
                        <a:ea typeface="Cambria Math"/>
                      </a:rPr>
                      <m:t>0,5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11561" y="404664"/>
            <a:ext cx="6696744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Juste pour être certain que tu ne fasses pas n’importe quoi!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8821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-540568" y="3573016"/>
                <a:ext cx="60486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3600" b="0" i="1" smtClean="0">
                          <a:latin typeface="Cambria Math"/>
                        </a:rPr>
                        <m:t>𝑎</m:t>
                      </m:r>
                      <m:r>
                        <a:rPr lang="fr-CA" sz="3600" b="0" i="1" smtClean="0">
                          <a:latin typeface="Cambria Math"/>
                        </a:rPr>
                        <m:t>)   3</m:t>
                      </m:r>
                      <m:sSup>
                        <m:sSupPr>
                          <m:ctrlPr>
                            <a:rPr lang="fr-CA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fr-CA" sz="3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fr-CA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CA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fr-CA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CA" sz="36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0568" y="3573016"/>
                <a:ext cx="6048672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 noGrp="1"/>
          </p:cNvSpPr>
          <p:nvPr>
            <p:ph type="ctrTitle"/>
          </p:nvPr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 dirty="0"/>
              <a:t>Corrigé</a:t>
            </a:r>
            <a:br>
              <a:rPr lang="fr-CA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9400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51125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𝑗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fr-CA" sz="3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7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fr-CA" sz="3600" b="0" i="1" smtClean="0">
                        <a:latin typeface="Cambria Math" panose="02040503050406030204" pitchFamily="18" charset="0"/>
                        <a:ea typeface="Cambria Math"/>
                      </a:rPr>
                      <m:t>0,5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=</m:t>
                    </m:r>
                    <m:r>
                      <a:rPr lang="fr-CA" sz="3600" b="0" i="1" smtClean="0">
                        <a:latin typeface="Cambria Math" panose="02040503050406030204" pitchFamily="18" charset="0"/>
                      </a:rPr>
                      <m:t>16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511256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83568" y="116632"/>
            <a:ext cx="518457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A" dirty="0"/>
            </a:br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31541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𝑘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−</m:t>
                        </m:r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11561" y="404664"/>
            <a:ext cx="6696744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Juste pour être certain que tu ne fasses pas n’importe quoi!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77570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5616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𝑘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−</m:t>
                        </m:r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=−4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561662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83568" y="116632"/>
            <a:ext cx="518457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A" dirty="0"/>
            </a:br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06353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46490" y="3429000"/>
                <a:ext cx="5760640" cy="921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𝑙</m:t>
                    </m:r>
                    <m:r>
                      <a:rPr lang="fr-CA" sz="3600" b="0" i="1" smtClean="0">
                        <a:latin typeface="Cambria Math"/>
                      </a:rPr>
                      <m:t>)    −</m:t>
                    </m:r>
                    <m:f>
                      <m:f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fr-CA" sz="36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fr-CA" sz="3600" b="0" i="1" smtClean="0">
                        <a:latin typeface="Cambria Math"/>
                      </a:rPr>
                      <m:t>𝑥𝑦</m:t>
                    </m:r>
                    <m:d>
                      <m:d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  <m:r>
                          <a:rPr lang="fr-CA" sz="36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fr-CA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CA" sz="36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fr-CA" sz="36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fr-CA" sz="3600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490" y="3429000"/>
                <a:ext cx="5760640" cy="92147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11561" y="404664"/>
            <a:ext cx="6696744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Juste pour être certain que tu ne fasses pas n’importe quoi!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58127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6040"/>
                <a:ext cx="8280920" cy="645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2400" b="0" i="1" smtClean="0">
                        <a:latin typeface="Cambria Math"/>
                      </a:rPr>
                      <m:t>𝑙</m:t>
                    </m:r>
                    <m:r>
                      <a:rPr lang="fr-CA" sz="2400" b="0" i="1" smtClean="0">
                        <a:latin typeface="Cambria Math"/>
                      </a:rPr>
                      <m:t>)    −</m:t>
                    </m:r>
                    <m:f>
                      <m:fPr>
                        <m:ctrlPr>
                          <a:rPr lang="fr-C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fr-CA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fr-CA" sz="2400" b="0" i="1" smtClean="0">
                        <a:latin typeface="Cambria Math"/>
                      </a:rPr>
                      <m:t>𝑥𝑦</m:t>
                    </m:r>
                    <m:d>
                      <m:dPr>
                        <m:ctrlPr>
                          <a:rPr lang="fr-CA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sz="2400" b="0" i="1" smtClean="0">
                            <a:latin typeface="Cambria Math"/>
                          </a:rPr>
                          <m:t>𝑥</m:t>
                        </m:r>
                        <m:r>
                          <a:rPr lang="fr-CA" sz="24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fr-CA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CA" sz="24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fr-CA" sz="24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fr-CA" sz="24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fr-CA" sz="2400" b="0" i="0" smtClean="0">
                        <a:latin typeface="Cambria Math"/>
                      </a:rPr>
                      <m:t>=</m:t>
                    </m:r>
                    <m:r>
                      <a:rPr lang="fr-CA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C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fr-CA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fr-CA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2400" b="0" i="1" smtClean="0">
                        <a:latin typeface="Cambria Math"/>
                      </a:rPr>
                      <m:t>𝑦</m:t>
                    </m:r>
                    <m:r>
                      <a:rPr lang="fr-CA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fr-C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CA" sz="2400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fr-CA" sz="2400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fr-CA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24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fr-CA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CA" sz="24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6040"/>
                <a:ext cx="8280920" cy="6450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83568" y="116632"/>
            <a:ext cx="518457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A" dirty="0"/>
            </a:br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023913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51125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𝑚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fr-CA" sz="36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5112568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11561" y="404664"/>
            <a:ext cx="6696744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Juste pour être certain que tu ne fasses pas n’importe quoi!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33726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51125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𝑚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fr-CA" sz="36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fr-CA" sz="3600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5112568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83568" y="116632"/>
            <a:ext cx="518457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A" dirty="0"/>
            </a:br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78448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𝑛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11561" y="404664"/>
            <a:ext cx="6696744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Juste pour être certain que tu ne fasses pas n’importe quoi!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4141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5556" y="116632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𝑛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0" smtClean="0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re 1"/>
          <p:cNvSpPr txBox="1">
            <a:spLocks/>
          </p:cNvSpPr>
          <p:nvPr/>
        </p:nvSpPr>
        <p:spPr>
          <a:xfrm>
            <a:off x="683568" y="116632"/>
            <a:ext cx="518457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A" dirty="0"/>
            </a:br>
            <a:endParaRPr lang="fr-CA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60930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6624736" cy="2376264"/>
          </a:xfrm>
        </p:spPr>
        <p:txBody>
          <a:bodyPr/>
          <a:lstStyle/>
          <a:p>
            <a:pPr algn="l"/>
            <a:r>
              <a:rPr lang="fr-CA" sz="3200" b="1" dirty="0"/>
              <a:t>Juste pour être certain que tu ne fasses pas n’importe quoi!</a:t>
            </a:r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3600" b="0" i="1" smtClean="0">
                          <a:latin typeface="Cambria Math"/>
                        </a:rPr>
                        <m:t>𝑜</m:t>
                      </m:r>
                      <m:r>
                        <a:rPr lang="fr-CA" sz="3600" b="0" i="1" smtClean="0">
                          <a:latin typeface="Cambria Math"/>
                        </a:rPr>
                        <m:t>)   </m:t>
                      </m:r>
                      <m:sSup>
                        <m:sSupPr>
                          <m:ctrlPr>
                            <a:rPr lang="fr-CA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fr-CA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CA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CA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CA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sSup>
                        <m:sSupPr>
                          <m:ctrlPr>
                            <a:rPr lang="fr-CA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fr-CA" sz="36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CA" sz="36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40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540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36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fr-CA" sz="3600" b="0" i="1" smtClean="0">
                        <a:latin typeface="Cambria Math"/>
                      </a:rPr>
                      <m:t>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54006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3499" t="-14151" b="-34906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11560" y="404664"/>
            <a:ext cx="662473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Juste pour être certain que tu ne fasses pas n’importe quoi!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58245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701985" y="3498037"/>
                <a:ext cx="51845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3600" b="0" i="1" smtClean="0">
                          <a:latin typeface="Cambria Math"/>
                        </a:rPr>
                        <m:t>𝑜</m:t>
                      </m:r>
                      <m:r>
                        <a:rPr lang="fr-CA" sz="36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fr-CA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fr-CA" sz="3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CA" sz="3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CA" sz="3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CA" sz="3600" i="1">
                          <a:latin typeface="Cambria Math" panose="02040503050406030204" pitchFamily="18" charset="0"/>
                        </a:rPr>
                        <m:t>𝑦</m:t>
                      </m:r>
                      <m:sSup>
                        <m:sSupPr>
                          <m:ctrlPr>
                            <a:rPr lang="fr-CA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fr-CA" sz="3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CA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CA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CA" sz="3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fr-CA" sz="3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CA" sz="36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fr-CA" sz="36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85" y="3498037"/>
                <a:ext cx="5184576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10375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6624736" cy="2376264"/>
          </a:xfrm>
        </p:spPr>
        <p:txBody>
          <a:bodyPr/>
          <a:lstStyle/>
          <a:p>
            <a:pPr algn="l"/>
            <a:r>
              <a:rPr lang="fr-CA" sz="3200" b="1" dirty="0"/>
              <a:t>Juste pour être certain que tu ne fasses pas n’importe quoi!</a:t>
            </a:r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6192688" cy="921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3600" b="0" dirty="0"/>
                  <a:t>p</a:t>
                </a:r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) 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CA" sz="36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CA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CA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fr-CA" sz="3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fr-CA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fr-CA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CA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fr-CA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fr-CA" sz="3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CA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CA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CA" sz="36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fr-CA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r-CA" sz="36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6192688" cy="921471"/>
              </a:xfrm>
              <a:prstGeom prst="rect">
                <a:avLst/>
              </a:prstGeom>
              <a:blipFill>
                <a:blip r:embed="rId2"/>
                <a:stretch>
                  <a:fillRect l="-3054" b="-8609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085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6768752" cy="921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3600" dirty="0"/>
                  <a:t>p</a:t>
                </a:r>
                <a14:m>
                  <m:oMath xmlns:m="http://schemas.openxmlformats.org/officeDocument/2006/math">
                    <m:r>
                      <a:rPr lang="fr-CA" sz="3600" i="1">
                        <a:latin typeface="Cambria Math"/>
                      </a:rPr>
                      <m:t>) </m:t>
                    </m:r>
                    <m:sSup>
                      <m:sSupPr>
                        <m:ctrlPr>
                          <a:rPr lang="fr-CA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r-CA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CA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CA" sz="36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fr-CA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CA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CA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fr-CA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fr-CA" sz="36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fr-CA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CA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fr-CA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fr-CA" sz="36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fr-CA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CA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CA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CA" sz="36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fr-CA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r-CA" sz="36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6768752" cy="921471"/>
              </a:xfrm>
              <a:prstGeom prst="rect">
                <a:avLst/>
              </a:prstGeom>
              <a:blipFill>
                <a:blip r:embed="rId2"/>
                <a:stretch>
                  <a:fillRect l="-2793" b="-8609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339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540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36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fr-CA" sz="3600" b="0" i="1" smtClean="0">
                        <a:latin typeface="Cambria Math"/>
                      </a:rPr>
                      <m:t>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54006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3499" t="-14151" b="-34906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539552" y="116632"/>
            <a:ext cx="518457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A" dirty="0"/>
            </a:br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81378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48965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𝑐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  <a:ea typeface="Cambria Math"/>
                      </a:rPr>
                      <m:t>×−</m:t>
                    </m:r>
                    <m:r>
                      <a:rPr lang="fr-CA" sz="3600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489654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11560" y="404664"/>
            <a:ext cx="662473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Juste pour être certain que tu ne fasses pas n’importe quoi!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582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5400600" cy="652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𝑐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  <a:ea typeface="Cambria Math"/>
                      </a:rPr>
                      <m:t>×−</m:t>
                    </m:r>
                    <m:r>
                      <a:rPr lang="fr-CA" sz="3600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=−3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5400600" cy="6526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83568" y="116632"/>
            <a:ext cx="518457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A" dirty="0"/>
            </a:br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/>
              <a:t>Corrigé</a:t>
            </a:r>
            <a:br>
              <a:rPr lang="fr-CA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6105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184576" cy="2376264"/>
          </a:xfrm>
        </p:spPr>
        <p:txBody>
          <a:bodyPr/>
          <a:lstStyle/>
          <a:p>
            <a:pPr algn="l"/>
            <a:br>
              <a:rPr lang="fr-CA" dirty="0"/>
            </a:b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𝑑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  <a:ea typeface="Cambria Math"/>
                      </a:rPr>
                      <m:t>÷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11560" y="404664"/>
            <a:ext cx="662473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 dirty="0"/>
              <a:t>Juste pour être certain que tu ne fasses pas n’importe quoi!</a:t>
            </a:r>
            <a:br>
              <a:rPr lang="fr-CA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5824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A" sz="3600" b="0" i="1" smtClean="0">
                        <a:latin typeface="Cambria Math"/>
                      </a:rPr>
                      <m:t>𝑑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  <a:ea typeface="Cambria Math"/>
                      </a:rPr>
                      <m:t>÷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 txBox="1">
            <a:spLocks/>
          </p:cNvSpPr>
          <p:nvPr/>
        </p:nvSpPr>
        <p:spPr>
          <a:xfrm>
            <a:off x="683568" y="116632"/>
            <a:ext cx="5184576" cy="2376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CA" dirty="0"/>
            </a:br>
            <a:endParaRPr lang="fr-CA" dirty="0"/>
          </a:p>
        </p:txBody>
      </p:sp>
      <p:sp>
        <p:nvSpPr>
          <p:cNvPr id="6" name="Titre 1"/>
          <p:cNvSpPr txBox="1">
            <a:spLocks noGrp="1"/>
          </p:cNvSpPr>
          <p:nvPr>
            <p:ph type="ctrTitle"/>
          </p:nvPr>
        </p:nvSpPr>
        <p:spPr>
          <a:xfrm>
            <a:off x="467544" y="-387424"/>
            <a:ext cx="5183187" cy="23764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3200" b="1" dirty="0"/>
              <a:t>Corrigé</a:t>
            </a:r>
            <a:br>
              <a:rPr lang="fr-CA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28647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CA" sz="3600" b="0" i="0" smtClean="0">
                        <a:latin typeface="Cambria Math"/>
                      </a:rPr>
                      <m:t>e</m:t>
                    </m:r>
                    <m:r>
                      <a:rPr lang="fr-CA" sz="3600" b="0" i="1" smtClean="0">
                        <a:latin typeface="Cambria Math"/>
                      </a:rPr>
                      <m:t>)   </m:t>
                    </m:r>
                    <m:sSup>
                      <m:sSupPr>
                        <m:ctrlPr>
                          <a:rPr lang="fr-CA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CA" sz="3600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fr-CA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CA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CA" sz="3600" dirty="0"/>
                  <a:t> 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381642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611561" y="404664"/>
            <a:ext cx="6696744" cy="2376488"/>
          </a:xfrm>
        </p:spPr>
        <p:txBody>
          <a:bodyPr/>
          <a:lstStyle/>
          <a:p>
            <a:pPr algn="l"/>
            <a:r>
              <a:rPr lang="fr-CA" sz="3200" b="1" dirty="0"/>
              <a:t>Juste pour être certain que tu ne fasses pas n’importe quoi!</a:t>
            </a:r>
            <a:br>
              <a:rPr lang="fr-CA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5824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82</TotalTime>
  <Words>522</Words>
  <Application>Microsoft Office PowerPoint</Application>
  <PresentationFormat>Affichage à l'écran (4:3)</PresentationFormat>
  <Paragraphs>105</Paragraphs>
  <Slides>32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7" baseType="lpstr">
      <vt:lpstr>Arial</vt:lpstr>
      <vt:lpstr>Book Antiqua</vt:lpstr>
      <vt:lpstr>Cambria Math</vt:lpstr>
      <vt:lpstr>Century Gothic</vt:lpstr>
      <vt:lpstr>Apothicaire</vt:lpstr>
      <vt:lpstr> </vt:lpstr>
      <vt:lpstr>Corrigé </vt:lpstr>
      <vt:lpstr> </vt:lpstr>
      <vt:lpstr> </vt:lpstr>
      <vt:lpstr> </vt:lpstr>
      <vt:lpstr> </vt:lpstr>
      <vt:lpstr> </vt:lpstr>
      <vt:lpstr>Corrigé </vt:lpstr>
      <vt:lpstr>Juste pour être certain que tu ne fasses pas n’importe quoi!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Juste pour être certain que tu ne fasses pas n’importe quoi! </vt:lpstr>
      <vt:lpstr> </vt:lpstr>
      <vt:lpstr>Juste pour être certain que tu ne fasses pas n’importe quoi!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Juste pour être certain que tu ne fasses pas n’importe quoi! (partie # 1)</dc:title>
  <dc:creator>Allard Luc</dc:creator>
  <cp:lastModifiedBy>Allard Luc</cp:lastModifiedBy>
  <cp:revision>9</cp:revision>
  <dcterms:created xsi:type="dcterms:W3CDTF">2016-08-26T00:42:40Z</dcterms:created>
  <dcterms:modified xsi:type="dcterms:W3CDTF">2023-09-14T13:04:38Z</dcterms:modified>
</cp:coreProperties>
</file>