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14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65261-0DC2-4AC8-8A35-C6FA7D971632}" type="datetimeFigureOut">
              <a:rPr lang="fr-FR" smtClean="0"/>
              <a:t>06/04/2009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731AD-3693-4446-B320-D5586CF9D977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65261-0DC2-4AC8-8A35-C6FA7D971632}" type="datetimeFigureOut">
              <a:rPr lang="fr-FR" smtClean="0"/>
              <a:t>06/04/2009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731AD-3693-4446-B320-D5586CF9D977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65261-0DC2-4AC8-8A35-C6FA7D971632}" type="datetimeFigureOut">
              <a:rPr lang="fr-FR" smtClean="0"/>
              <a:t>06/04/2009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731AD-3693-4446-B320-D5586CF9D977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65261-0DC2-4AC8-8A35-C6FA7D971632}" type="datetimeFigureOut">
              <a:rPr lang="fr-FR" smtClean="0"/>
              <a:t>06/04/2009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731AD-3693-4446-B320-D5586CF9D977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65261-0DC2-4AC8-8A35-C6FA7D971632}" type="datetimeFigureOut">
              <a:rPr lang="fr-FR" smtClean="0"/>
              <a:t>06/04/2009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731AD-3693-4446-B320-D5586CF9D977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65261-0DC2-4AC8-8A35-C6FA7D971632}" type="datetimeFigureOut">
              <a:rPr lang="fr-FR" smtClean="0"/>
              <a:t>06/04/2009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731AD-3693-4446-B320-D5586CF9D977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65261-0DC2-4AC8-8A35-C6FA7D971632}" type="datetimeFigureOut">
              <a:rPr lang="fr-FR" smtClean="0"/>
              <a:t>06/04/2009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731AD-3693-4446-B320-D5586CF9D977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65261-0DC2-4AC8-8A35-C6FA7D971632}" type="datetimeFigureOut">
              <a:rPr lang="fr-FR" smtClean="0"/>
              <a:t>06/04/2009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731AD-3693-4446-B320-D5586CF9D977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65261-0DC2-4AC8-8A35-C6FA7D971632}" type="datetimeFigureOut">
              <a:rPr lang="fr-FR" smtClean="0"/>
              <a:t>06/04/2009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731AD-3693-4446-B320-D5586CF9D977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65261-0DC2-4AC8-8A35-C6FA7D971632}" type="datetimeFigureOut">
              <a:rPr lang="fr-FR" smtClean="0"/>
              <a:t>06/04/2009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731AD-3693-4446-B320-D5586CF9D977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65261-0DC2-4AC8-8A35-C6FA7D971632}" type="datetimeFigureOut">
              <a:rPr lang="fr-FR" smtClean="0"/>
              <a:t>06/04/2009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731AD-3693-4446-B320-D5586CF9D977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F65261-0DC2-4AC8-8A35-C6FA7D971632}" type="datetimeFigureOut">
              <a:rPr lang="fr-FR" smtClean="0"/>
              <a:t>06/04/2009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731AD-3693-4446-B320-D5586CF9D977}" type="slidenum">
              <a:rPr lang="fr-CA" smtClean="0"/>
              <a:t>‹N°›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CA" sz="5400" dirty="0" smtClean="0">
                <a:solidFill>
                  <a:srgbClr val="C00000"/>
                </a:solidFill>
              </a:rPr>
              <a:t>Les diagrammes</a:t>
            </a:r>
            <a:endParaRPr lang="fr-CA" sz="5400" dirty="0">
              <a:solidFill>
                <a:srgbClr val="C000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37344" cy="5072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887670" cy="4857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8162803" cy="500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227" y="285728"/>
            <a:ext cx="9126773" cy="464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</Words>
  <Application>Microsoft Office PowerPoint</Application>
  <PresentationFormat>Affichage à l'écran (4:3)</PresentationFormat>
  <Paragraphs>1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Les diagrammes</vt:lpstr>
      <vt:lpstr>Diapositive 2</vt:lpstr>
      <vt:lpstr>Diapositive 3</vt:lpstr>
      <vt:lpstr>Diapositive 4</vt:lpstr>
      <vt:lpstr>Diapositive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diagrammes</dc:title>
  <dc:creator>CSA</dc:creator>
  <cp:lastModifiedBy>CSA</cp:lastModifiedBy>
  <cp:revision>1</cp:revision>
  <dcterms:created xsi:type="dcterms:W3CDTF">2009-04-06T21:58:06Z</dcterms:created>
  <dcterms:modified xsi:type="dcterms:W3CDTF">2009-04-06T22:04:00Z</dcterms:modified>
</cp:coreProperties>
</file>