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38"/>
  </p:notesMasterIdLst>
  <p:sldIdLst>
    <p:sldId id="257" r:id="rId2"/>
    <p:sldId id="588" r:id="rId3"/>
    <p:sldId id="596" r:id="rId4"/>
    <p:sldId id="606" r:id="rId5"/>
    <p:sldId id="594" r:id="rId6"/>
    <p:sldId id="600" r:id="rId7"/>
    <p:sldId id="260" r:id="rId8"/>
    <p:sldId id="593" r:id="rId9"/>
    <p:sldId id="581" r:id="rId10"/>
    <p:sldId id="263" r:id="rId11"/>
    <p:sldId id="373" r:id="rId12"/>
    <p:sldId id="264" r:id="rId13"/>
    <p:sldId id="288" r:id="rId14"/>
    <p:sldId id="590" r:id="rId15"/>
    <p:sldId id="601" r:id="rId16"/>
    <p:sldId id="378" r:id="rId17"/>
    <p:sldId id="379" r:id="rId18"/>
    <p:sldId id="291" r:id="rId19"/>
    <p:sldId id="578" r:id="rId20"/>
    <p:sldId id="603" r:id="rId21"/>
    <p:sldId id="562" r:id="rId22"/>
    <p:sldId id="381" r:id="rId23"/>
    <p:sldId id="605" r:id="rId24"/>
    <p:sldId id="609" r:id="rId25"/>
    <p:sldId id="577" r:id="rId26"/>
    <p:sldId id="608" r:id="rId27"/>
    <p:sldId id="592" r:id="rId28"/>
    <p:sldId id="266" r:id="rId29"/>
    <p:sldId id="265" r:id="rId30"/>
    <p:sldId id="289" r:id="rId31"/>
    <p:sldId id="610" r:id="rId32"/>
    <p:sldId id="591" r:id="rId33"/>
    <p:sldId id="380" r:id="rId34"/>
    <p:sldId id="281" r:id="rId35"/>
    <p:sldId id="611" r:id="rId36"/>
    <p:sldId id="612"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00FF"/>
    <a:srgbClr val="F25A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8AB78-7C44-4B4B-8E90-DA9D20D032B0}" v="41" dt="2023-08-26T19:28:13.53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102" d="100"/>
          <a:sy n="102" d="100"/>
        </p:scale>
        <p:origin x="95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kauskas Kim" userId="ccb8c93e-d856-40e3-8c9b-7289baf450cc" providerId="ADAL" clId="{CAD8AB78-7C44-4B4B-8E90-DA9D20D032B0}"/>
    <pc:docChg chg="undo custSel addSld delSld modSld">
      <pc:chgData name="Silkauskas Kim" userId="ccb8c93e-d856-40e3-8c9b-7289baf450cc" providerId="ADAL" clId="{CAD8AB78-7C44-4B4B-8E90-DA9D20D032B0}" dt="2023-08-26T19:28:13.536" v="183" actId="20577"/>
      <pc:docMkLst>
        <pc:docMk/>
      </pc:docMkLst>
      <pc:sldChg chg="modNotesTx">
        <pc:chgData name="Silkauskas Kim" userId="ccb8c93e-d856-40e3-8c9b-7289baf450cc" providerId="ADAL" clId="{CAD8AB78-7C44-4B4B-8E90-DA9D20D032B0}" dt="2023-08-24T13:58:22.871" v="13" actId="15"/>
        <pc:sldMkLst>
          <pc:docMk/>
          <pc:sldMk cId="0" sldId="260"/>
        </pc:sldMkLst>
      </pc:sldChg>
      <pc:sldChg chg="modNotesTx">
        <pc:chgData name="Silkauskas Kim" userId="ccb8c93e-d856-40e3-8c9b-7289baf450cc" providerId="ADAL" clId="{CAD8AB78-7C44-4B4B-8E90-DA9D20D032B0}" dt="2023-08-24T13:59:06.816" v="18" actId="20577"/>
        <pc:sldMkLst>
          <pc:docMk/>
          <pc:sldMk cId="0" sldId="264"/>
        </pc:sldMkLst>
      </pc:sldChg>
      <pc:sldChg chg="modNotesTx">
        <pc:chgData name="Silkauskas Kim" userId="ccb8c93e-d856-40e3-8c9b-7289baf450cc" providerId="ADAL" clId="{CAD8AB78-7C44-4B4B-8E90-DA9D20D032B0}" dt="2023-08-24T14:09:11.397" v="150" actId="20577"/>
        <pc:sldMkLst>
          <pc:docMk/>
          <pc:sldMk cId="1886014842" sldId="265"/>
        </pc:sldMkLst>
      </pc:sldChg>
      <pc:sldChg chg="modNotesTx">
        <pc:chgData name="Silkauskas Kim" userId="ccb8c93e-d856-40e3-8c9b-7289baf450cc" providerId="ADAL" clId="{CAD8AB78-7C44-4B4B-8E90-DA9D20D032B0}" dt="2023-08-24T14:09:02.402" v="149" actId="20577"/>
        <pc:sldMkLst>
          <pc:docMk/>
          <pc:sldMk cId="1790073071" sldId="266"/>
        </pc:sldMkLst>
      </pc:sldChg>
      <pc:sldChg chg="delSp modSp mod delAnim">
        <pc:chgData name="Silkauskas Kim" userId="ccb8c93e-d856-40e3-8c9b-7289baf450cc" providerId="ADAL" clId="{CAD8AB78-7C44-4B4B-8E90-DA9D20D032B0}" dt="2023-08-24T14:09:29.533" v="154" actId="20577"/>
        <pc:sldMkLst>
          <pc:docMk/>
          <pc:sldMk cId="3391672157" sldId="267"/>
        </pc:sldMkLst>
        <pc:spChg chg="mod">
          <ac:chgData name="Silkauskas Kim" userId="ccb8c93e-d856-40e3-8c9b-7289baf450cc" providerId="ADAL" clId="{CAD8AB78-7C44-4B4B-8E90-DA9D20D032B0}" dt="2023-08-24T14:09:26.450" v="153" actId="20577"/>
          <ac:spMkLst>
            <pc:docMk/>
            <pc:sldMk cId="3391672157" sldId="267"/>
            <ac:spMk id="2" creationId="{07D4AB50-9B0D-A524-C9E4-E898EF300886}"/>
          </ac:spMkLst>
        </pc:spChg>
        <pc:spChg chg="del">
          <ac:chgData name="Silkauskas Kim" userId="ccb8c93e-d856-40e3-8c9b-7289baf450cc" providerId="ADAL" clId="{CAD8AB78-7C44-4B4B-8E90-DA9D20D032B0}" dt="2023-08-24T14:09:18.615" v="151" actId="478"/>
          <ac:spMkLst>
            <pc:docMk/>
            <pc:sldMk cId="3391672157" sldId="267"/>
            <ac:spMk id="219" creationId="{00000000-0000-0000-0000-000000000000}"/>
          </ac:spMkLst>
        </pc:spChg>
        <pc:spChg chg="mod">
          <ac:chgData name="Silkauskas Kim" userId="ccb8c93e-d856-40e3-8c9b-7289baf450cc" providerId="ADAL" clId="{CAD8AB78-7C44-4B4B-8E90-DA9D20D032B0}" dt="2023-08-24T14:09:29.533" v="154" actId="20577"/>
          <ac:spMkLst>
            <pc:docMk/>
            <pc:sldMk cId="3391672157" sldId="267"/>
            <ac:spMk id="220" creationId="{00000000-0000-0000-0000-000000000000}"/>
          </ac:spMkLst>
        </pc:spChg>
        <pc:spChg chg="del">
          <ac:chgData name="Silkauskas Kim" userId="ccb8c93e-d856-40e3-8c9b-7289baf450cc" providerId="ADAL" clId="{CAD8AB78-7C44-4B4B-8E90-DA9D20D032B0}" dt="2023-08-24T14:09:23.304" v="152" actId="478"/>
          <ac:spMkLst>
            <pc:docMk/>
            <pc:sldMk cId="3391672157" sldId="267"/>
            <ac:spMk id="221" creationId="{00000000-0000-0000-0000-000000000000}"/>
          </ac:spMkLst>
        </pc:spChg>
      </pc:sldChg>
      <pc:sldChg chg="del modNotesTx">
        <pc:chgData name="Silkauskas Kim" userId="ccb8c93e-d856-40e3-8c9b-7289baf450cc" providerId="ADAL" clId="{CAD8AB78-7C44-4B4B-8E90-DA9D20D032B0}" dt="2023-08-26T19:27:56.689" v="167" actId="47"/>
        <pc:sldMkLst>
          <pc:docMk/>
          <pc:sldMk cId="2291930044" sldId="269"/>
        </pc:sldMkLst>
      </pc:sldChg>
      <pc:sldChg chg="modNotesTx">
        <pc:chgData name="Silkauskas Kim" userId="ccb8c93e-d856-40e3-8c9b-7289baf450cc" providerId="ADAL" clId="{CAD8AB78-7C44-4B4B-8E90-DA9D20D032B0}" dt="2023-08-24T14:09:43.580" v="155" actId="20577"/>
        <pc:sldMkLst>
          <pc:docMk/>
          <pc:sldMk cId="0" sldId="281"/>
        </pc:sldMkLst>
      </pc:sldChg>
      <pc:sldChg chg="delSp modSp mod delAnim">
        <pc:chgData name="Silkauskas Kim" userId="ccb8c93e-d856-40e3-8c9b-7289baf450cc" providerId="ADAL" clId="{CAD8AB78-7C44-4B4B-8E90-DA9D20D032B0}" dt="2023-08-24T13:59:19.685" v="22" actId="478"/>
        <pc:sldMkLst>
          <pc:docMk/>
          <pc:sldMk cId="807110189" sldId="288"/>
        </pc:sldMkLst>
        <pc:spChg chg="del">
          <ac:chgData name="Silkauskas Kim" userId="ccb8c93e-d856-40e3-8c9b-7289baf450cc" providerId="ADAL" clId="{CAD8AB78-7C44-4B4B-8E90-DA9D20D032B0}" dt="2023-08-24T13:59:15.028" v="21" actId="478"/>
          <ac:spMkLst>
            <pc:docMk/>
            <pc:sldMk cId="807110189" sldId="288"/>
            <ac:spMk id="5" creationId="{EEF2E650-8DD3-42C3-8174-DFA1448151FA}"/>
          </ac:spMkLst>
        </pc:spChg>
        <pc:spChg chg="del">
          <ac:chgData name="Silkauskas Kim" userId="ccb8c93e-d856-40e3-8c9b-7289baf450cc" providerId="ADAL" clId="{CAD8AB78-7C44-4B4B-8E90-DA9D20D032B0}" dt="2023-08-24T13:59:19.685" v="22" actId="478"/>
          <ac:spMkLst>
            <pc:docMk/>
            <pc:sldMk cId="807110189" sldId="288"/>
            <ac:spMk id="11" creationId="{3519B04D-2708-4989-A4DA-E1477AB87201}"/>
          </ac:spMkLst>
        </pc:spChg>
        <pc:spChg chg="del">
          <ac:chgData name="Silkauskas Kim" userId="ccb8c93e-d856-40e3-8c9b-7289baf450cc" providerId="ADAL" clId="{CAD8AB78-7C44-4B4B-8E90-DA9D20D032B0}" dt="2023-08-24T13:59:19.685" v="22" actId="478"/>
          <ac:spMkLst>
            <pc:docMk/>
            <pc:sldMk cId="807110189" sldId="288"/>
            <ac:spMk id="13" creationId="{91D0A2A1-4B38-4D5C-8DF7-90D40A2AADC6}"/>
          </ac:spMkLst>
        </pc:spChg>
        <pc:spChg chg="del">
          <ac:chgData name="Silkauskas Kim" userId="ccb8c93e-d856-40e3-8c9b-7289baf450cc" providerId="ADAL" clId="{CAD8AB78-7C44-4B4B-8E90-DA9D20D032B0}" dt="2023-08-24T13:59:19.685" v="22" actId="478"/>
          <ac:spMkLst>
            <pc:docMk/>
            <pc:sldMk cId="807110189" sldId="288"/>
            <ac:spMk id="14" creationId="{F222A2BE-82E0-4F50-9160-7A111EDA9A45}"/>
          </ac:spMkLst>
        </pc:spChg>
        <pc:spChg chg="del">
          <ac:chgData name="Silkauskas Kim" userId="ccb8c93e-d856-40e3-8c9b-7289baf450cc" providerId="ADAL" clId="{CAD8AB78-7C44-4B4B-8E90-DA9D20D032B0}" dt="2023-08-24T13:59:19.685" v="22" actId="478"/>
          <ac:spMkLst>
            <pc:docMk/>
            <pc:sldMk cId="807110189" sldId="288"/>
            <ac:spMk id="15" creationId="{263B9CCD-035A-48CB-8591-D29845D578DF}"/>
          </ac:spMkLst>
        </pc:spChg>
        <pc:spChg chg="del mod">
          <ac:chgData name="Silkauskas Kim" userId="ccb8c93e-d856-40e3-8c9b-7289baf450cc" providerId="ADAL" clId="{CAD8AB78-7C44-4B4B-8E90-DA9D20D032B0}" dt="2023-08-24T13:59:12.859" v="20" actId="478"/>
          <ac:spMkLst>
            <pc:docMk/>
            <pc:sldMk cId="807110189" sldId="288"/>
            <ac:spMk id="16" creationId="{CB945ABF-4245-452B-BA11-2AD7B95BBEDD}"/>
          </ac:spMkLst>
        </pc:spChg>
        <pc:spChg chg="del">
          <ac:chgData name="Silkauskas Kim" userId="ccb8c93e-d856-40e3-8c9b-7289baf450cc" providerId="ADAL" clId="{CAD8AB78-7C44-4B4B-8E90-DA9D20D032B0}" dt="2023-08-24T13:59:19.685" v="22" actId="478"/>
          <ac:spMkLst>
            <pc:docMk/>
            <pc:sldMk cId="807110189" sldId="288"/>
            <ac:spMk id="18" creationId="{1B3FE4A9-56A6-4D71-9BD0-87BC0FBAE870}"/>
          </ac:spMkLst>
        </pc:spChg>
      </pc:sldChg>
      <pc:sldChg chg="delSp modSp mod delAnim modAnim modNotesTx">
        <pc:chgData name="Silkauskas Kim" userId="ccb8c93e-d856-40e3-8c9b-7289baf450cc" providerId="ADAL" clId="{CAD8AB78-7C44-4B4B-8E90-DA9D20D032B0}" dt="2023-08-24T14:00:21.345" v="36" actId="5793"/>
        <pc:sldMkLst>
          <pc:docMk/>
          <pc:sldMk cId="479633041" sldId="291"/>
        </pc:sldMkLst>
        <pc:spChg chg="del mod">
          <ac:chgData name="Silkauskas Kim" userId="ccb8c93e-d856-40e3-8c9b-7289baf450cc" providerId="ADAL" clId="{CAD8AB78-7C44-4B4B-8E90-DA9D20D032B0}" dt="2023-08-24T14:00:17.083" v="35" actId="478"/>
          <ac:spMkLst>
            <pc:docMk/>
            <pc:sldMk cId="479633041" sldId="291"/>
            <ac:spMk id="15" creationId="{3EF64852-417D-4E99-A734-F1843A59486F}"/>
          </ac:spMkLst>
        </pc:spChg>
      </pc:sldChg>
      <pc:sldChg chg="delSp mod delAnim">
        <pc:chgData name="Silkauskas Kim" userId="ccb8c93e-d856-40e3-8c9b-7289baf450cc" providerId="ADAL" clId="{CAD8AB78-7C44-4B4B-8E90-DA9D20D032B0}" dt="2023-08-24T14:10:20.263" v="163" actId="478"/>
        <pc:sldMkLst>
          <pc:docMk/>
          <pc:sldMk cId="2265418353" sldId="293"/>
        </pc:sldMkLst>
        <pc:spChg chg="del">
          <ac:chgData name="Silkauskas Kim" userId="ccb8c93e-d856-40e3-8c9b-7289baf450cc" providerId="ADAL" clId="{CAD8AB78-7C44-4B4B-8E90-DA9D20D032B0}" dt="2023-08-24T14:10:18.439" v="162" actId="478"/>
          <ac:spMkLst>
            <pc:docMk/>
            <pc:sldMk cId="2265418353" sldId="293"/>
            <ac:spMk id="33" creationId="{4346B4BA-C361-4D95-BD28-E7F5A951CEF1}"/>
          </ac:spMkLst>
        </pc:spChg>
        <pc:spChg chg="del">
          <ac:chgData name="Silkauskas Kim" userId="ccb8c93e-d856-40e3-8c9b-7289baf450cc" providerId="ADAL" clId="{CAD8AB78-7C44-4B4B-8E90-DA9D20D032B0}" dt="2023-08-24T14:10:18.439" v="162" actId="478"/>
          <ac:spMkLst>
            <pc:docMk/>
            <pc:sldMk cId="2265418353" sldId="293"/>
            <ac:spMk id="34" creationId="{1C5EA8FF-60B9-43BE-80D6-A2808A048737}"/>
          </ac:spMkLst>
        </pc:spChg>
        <pc:spChg chg="del">
          <ac:chgData name="Silkauskas Kim" userId="ccb8c93e-d856-40e3-8c9b-7289baf450cc" providerId="ADAL" clId="{CAD8AB78-7C44-4B4B-8E90-DA9D20D032B0}" dt="2023-08-24T14:10:20.263" v="163" actId="478"/>
          <ac:spMkLst>
            <pc:docMk/>
            <pc:sldMk cId="2265418353" sldId="293"/>
            <ac:spMk id="38" creationId="{C88DE3C6-1B8F-4E30-97DC-323AE17640E2}"/>
          </ac:spMkLst>
        </pc:spChg>
        <pc:spChg chg="del">
          <ac:chgData name="Silkauskas Kim" userId="ccb8c93e-d856-40e3-8c9b-7289baf450cc" providerId="ADAL" clId="{CAD8AB78-7C44-4B4B-8E90-DA9D20D032B0}" dt="2023-08-24T14:10:20.263" v="163" actId="478"/>
          <ac:spMkLst>
            <pc:docMk/>
            <pc:sldMk cId="2265418353" sldId="293"/>
            <ac:spMk id="39" creationId="{A2D42B2B-3CA3-4BFB-84E6-7971AC2A85DF}"/>
          </ac:spMkLst>
        </pc:spChg>
      </pc:sldChg>
      <pc:sldChg chg="modNotesTx">
        <pc:chgData name="Silkauskas Kim" userId="ccb8c93e-d856-40e3-8c9b-7289baf450cc" providerId="ADAL" clId="{CAD8AB78-7C44-4B4B-8E90-DA9D20D032B0}" dt="2023-08-24T13:58:50.886" v="16" actId="20577"/>
        <pc:sldMkLst>
          <pc:docMk/>
          <pc:sldMk cId="1175876898" sldId="373"/>
        </pc:sldMkLst>
      </pc:sldChg>
      <pc:sldChg chg="del modNotesTx">
        <pc:chgData name="Silkauskas Kim" userId="ccb8c93e-d856-40e3-8c9b-7289baf450cc" providerId="ADAL" clId="{CAD8AB78-7C44-4B4B-8E90-DA9D20D032B0}" dt="2023-08-26T19:27:40.635" v="164" actId="47"/>
        <pc:sldMkLst>
          <pc:docMk/>
          <pc:sldMk cId="794687251" sldId="375"/>
        </pc:sldMkLst>
      </pc:sldChg>
      <pc:sldChg chg="delSp mod delAnim modNotesTx">
        <pc:chgData name="Silkauskas Kim" userId="ccb8c93e-d856-40e3-8c9b-7289baf450cc" providerId="ADAL" clId="{CAD8AB78-7C44-4B4B-8E90-DA9D20D032B0}" dt="2023-08-24T14:00:04.079" v="32" actId="20577"/>
        <pc:sldMkLst>
          <pc:docMk/>
          <pc:sldMk cId="474186064" sldId="378"/>
        </pc:sldMkLst>
        <pc:spChg chg="del">
          <ac:chgData name="Silkauskas Kim" userId="ccb8c93e-d856-40e3-8c9b-7289baf450cc" providerId="ADAL" clId="{CAD8AB78-7C44-4B4B-8E90-DA9D20D032B0}" dt="2023-08-24T14:00:01.733" v="31" actId="478"/>
          <ac:spMkLst>
            <pc:docMk/>
            <pc:sldMk cId="474186064" sldId="378"/>
            <ac:spMk id="3" creationId="{26625E9D-8A26-1EA1-AC5C-2D0AF7E00061}"/>
          </ac:spMkLst>
        </pc:spChg>
        <pc:spChg chg="del">
          <ac:chgData name="Silkauskas Kim" userId="ccb8c93e-d856-40e3-8c9b-7289baf450cc" providerId="ADAL" clId="{CAD8AB78-7C44-4B4B-8E90-DA9D20D032B0}" dt="2023-08-24T14:00:01.733" v="31" actId="478"/>
          <ac:spMkLst>
            <pc:docMk/>
            <pc:sldMk cId="474186064" sldId="378"/>
            <ac:spMk id="10" creationId="{B3FCE7C2-EEC3-C274-27B5-FBD4AFDC0081}"/>
          </ac:spMkLst>
        </pc:spChg>
        <pc:spChg chg="del">
          <ac:chgData name="Silkauskas Kim" userId="ccb8c93e-d856-40e3-8c9b-7289baf450cc" providerId="ADAL" clId="{CAD8AB78-7C44-4B4B-8E90-DA9D20D032B0}" dt="2023-08-24T14:00:01.733" v="31" actId="478"/>
          <ac:spMkLst>
            <pc:docMk/>
            <pc:sldMk cId="474186064" sldId="378"/>
            <ac:spMk id="16" creationId="{AE30427E-B5B1-E9FF-85A4-78A2EADF6402}"/>
          </ac:spMkLst>
        </pc:spChg>
        <pc:spChg chg="del">
          <ac:chgData name="Silkauskas Kim" userId="ccb8c93e-d856-40e3-8c9b-7289baf450cc" providerId="ADAL" clId="{CAD8AB78-7C44-4B4B-8E90-DA9D20D032B0}" dt="2023-08-24T14:00:01.733" v="31" actId="478"/>
          <ac:spMkLst>
            <pc:docMk/>
            <pc:sldMk cId="474186064" sldId="378"/>
            <ac:spMk id="18" creationId="{6C7928F8-2BB1-F882-B2CA-0A87FB9D0A58}"/>
          </ac:spMkLst>
        </pc:spChg>
      </pc:sldChg>
      <pc:sldChg chg="delSp mod delAnim">
        <pc:chgData name="Silkauskas Kim" userId="ccb8c93e-d856-40e3-8c9b-7289baf450cc" providerId="ADAL" clId="{CAD8AB78-7C44-4B4B-8E90-DA9D20D032B0}" dt="2023-08-24T14:00:11.122" v="33" actId="478"/>
        <pc:sldMkLst>
          <pc:docMk/>
          <pc:sldMk cId="3104265303" sldId="379"/>
        </pc:sldMkLst>
        <pc:spChg chg="del">
          <ac:chgData name="Silkauskas Kim" userId="ccb8c93e-d856-40e3-8c9b-7289baf450cc" providerId="ADAL" clId="{CAD8AB78-7C44-4B4B-8E90-DA9D20D032B0}" dt="2023-08-24T14:00:11.122" v="33" actId="478"/>
          <ac:spMkLst>
            <pc:docMk/>
            <pc:sldMk cId="3104265303" sldId="379"/>
            <ac:spMk id="4" creationId="{C6CAB374-4695-8ABB-2F2B-AEC79222C271}"/>
          </ac:spMkLst>
        </pc:spChg>
        <pc:spChg chg="del">
          <ac:chgData name="Silkauskas Kim" userId="ccb8c93e-d856-40e3-8c9b-7289baf450cc" providerId="ADAL" clId="{CAD8AB78-7C44-4B4B-8E90-DA9D20D032B0}" dt="2023-08-24T14:00:11.122" v="33" actId="478"/>
          <ac:spMkLst>
            <pc:docMk/>
            <pc:sldMk cId="3104265303" sldId="379"/>
            <ac:spMk id="8" creationId="{DEDE357E-AECF-A5F0-878C-5296EBEE45A3}"/>
          </ac:spMkLst>
        </pc:spChg>
        <pc:spChg chg="del">
          <ac:chgData name="Silkauskas Kim" userId="ccb8c93e-d856-40e3-8c9b-7289baf450cc" providerId="ADAL" clId="{CAD8AB78-7C44-4B4B-8E90-DA9D20D032B0}" dt="2023-08-24T14:00:11.122" v="33" actId="478"/>
          <ac:spMkLst>
            <pc:docMk/>
            <pc:sldMk cId="3104265303" sldId="379"/>
            <ac:spMk id="10" creationId="{BC67D0D3-9D4C-CDA8-5147-4F86DAD8689F}"/>
          </ac:spMkLst>
        </pc:spChg>
      </pc:sldChg>
      <pc:sldChg chg="delSp modSp mod delAnim modNotesTx">
        <pc:chgData name="Silkauskas Kim" userId="ccb8c93e-d856-40e3-8c9b-7289baf450cc" providerId="ADAL" clId="{CAD8AB78-7C44-4B4B-8E90-DA9D20D032B0}" dt="2023-08-24T14:05:32.255" v="99" actId="1076"/>
        <pc:sldMkLst>
          <pc:docMk/>
          <pc:sldMk cId="10728171" sldId="381"/>
        </pc:sldMkLst>
        <pc:spChg chg="del">
          <ac:chgData name="Silkauskas Kim" userId="ccb8c93e-d856-40e3-8c9b-7289baf450cc" providerId="ADAL" clId="{CAD8AB78-7C44-4B4B-8E90-DA9D20D032B0}" dt="2023-08-24T14:05:28.720" v="98" actId="478"/>
          <ac:spMkLst>
            <pc:docMk/>
            <pc:sldMk cId="10728171" sldId="381"/>
            <ac:spMk id="7" creationId="{BDCCDD49-9986-2B0A-496F-8DF4E82260AA}"/>
          </ac:spMkLst>
        </pc:spChg>
        <pc:spChg chg="del">
          <ac:chgData name="Silkauskas Kim" userId="ccb8c93e-d856-40e3-8c9b-7289baf450cc" providerId="ADAL" clId="{CAD8AB78-7C44-4B4B-8E90-DA9D20D032B0}" dt="2023-08-24T14:05:28.720" v="98" actId="478"/>
          <ac:spMkLst>
            <pc:docMk/>
            <pc:sldMk cId="10728171" sldId="381"/>
            <ac:spMk id="9" creationId="{513F3D17-A5D1-ACE2-9159-54BDC21D5220}"/>
          </ac:spMkLst>
        </pc:spChg>
        <pc:spChg chg="mod">
          <ac:chgData name="Silkauskas Kim" userId="ccb8c93e-d856-40e3-8c9b-7289baf450cc" providerId="ADAL" clId="{CAD8AB78-7C44-4B4B-8E90-DA9D20D032B0}" dt="2023-08-24T14:05:32.255" v="99" actId="1076"/>
          <ac:spMkLst>
            <pc:docMk/>
            <pc:sldMk cId="10728171" sldId="381"/>
            <ac:spMk id="387" creationId="{00000000-0000-0000-0000-000000000000}"/>
          </ac:spMkLst>
        </pc:spChg>
        <pc:spChg chg="del">
          <ac:chgData name="Silkauskas Kim" userId="ccb8c93e-d856-40e3-8c9b-7289baf450cc" providerId="ADAL" clId="{CAD8AB78-7C44-4B4B-8E90-DA9D20D032B0}" dt="2023-08-24T14:05:26.414" v="97" actId="478"/>
          <ac:spMkLst>
            <pc:docMk/>
            <pc:sldMk cId="10728171" sldId="381"/>
            <ac:spMk id="388" creationId="{00000000-0000-0000-0000-000000000000}"/>
          </ac:spMkLst>
        </pc:spChg>
        <pc:spChg chg="del">
          <ac:chgData name="Silkauskas Kim" userId="ccb8c93e-d856-40e3-8c9b-7289baf450cc" providerId="ADAL" clId="{CAD8AB78-7C44-4B4B-8E90-DA9D20D032B0}" dt="2023-08-24T14:05:26.414" v="97" actId="478"/>
          <ac:spMkLst>
            <pc:docMk/>
            <pc:sldMk cId="10728171" sldId="381"/>
            <ac:spMk id="389" creationId="{00000000-0000-0000-0000-000000000000}"/>
          </ac:spMkLst>
        </pc:spChg>
        <pc:spChg chg="del">
          <ac:chgData name="Silkauskas Kim" userId="ccb8c93e-d856-40e3-8c9b-7289baf450cc" providerId="ADAL" clId="{CAD8AB78-7C44-4B4B-8E90-DA9D20D032B0}" dt="2023-08-24T14:05:26.414" v="97" actId="478"/>
          <ac:spMkLst>
            <pc:docMk/>
            <pc:sldMk cId="10728171" sldId="381"/>
            <ac:spMk id="392" creationId="{00000000-0000-0000-0000-000000000000}"/>
          </ac:spMkLst>
        </pc:spChg>
      </pc:sldChg>
      <pc:sldChg chg="delSp modSp mod delAnim">
        <pc:chgData name="Silkauskas Kim" userId="ccb8c93e-d856-40e3-8c9b-7289baf450cc" providerId="ADAL" clId="{CAD8AB78-7C44-4B4B-8E90-DA9D20D032B0}" dt="2023-08-24T14:02:36.883" v="81" actId="1076"/>
        <pc:sldMkLst>
          <pc:docMk/>
          <pc:sldMk cId="870951659" sldId="562"/>
        </pc:sldMkLst>
        <pc:spChg chg="del mod">
          <ac:chgData name="Silkauskas Kim" userId="ccb8c93e-d856-40e3-8c9b-7289baf450cc" providerId="ADAL" clId="{CAD8AB78-7C44-4B4B-8E90-DA9D20D032B0}" dt="2023-08-24T14:01:08.847" v="48" actId="478"/>
          <ac:spMkLst>
            <pc:docMk/>
            <pc:sldMk cId="870951659" sldId="562"/>
            <ac:spMk id="2" creationId="{FFE42917-3A7A-7B90-2615-C1E231DBD0C6}"/>
          </ac:spMkLst>
        </pc:spChg>
        <pc:spChg chg="del mod">
          <ac:chgData name="Silkauskas Kim" userId="ccb8c93e-d856-40e3-8c9b-7289baf450cc" providerId="ADAL" clId="{CAD8AB78-7C44-4B4B-8E90-DA9D20D032B0}" dt="2023-08-24T14:01:23.426" v="58" actId="478"/>
          <ac:spMkLst>
            <pc:docMk/>
            <pc:sldMk cId="870951659" sldId="562"/>
            <ac:spMk id="4" creationId="{2AB182FC-4194-1F80-D316-F23CAEA19EB9}"/>
          </ac:spMkLst>
        </pc:spChg>
        <pc:spChg chg="del">
          <ac:chgData name="Silkauskas Kim" userId="ccb8c93e-d856-40e3-8c9b-7289baf450cc" providerId="ADAL" clId="{CAD8AB78-7C44-4B4B-8E90-DA9D20D032B0}" dt="2023-08-24T14:00:42.239" v="41" actId="478"/>
          <ac:spMkLst>
            <pc:docMk/>
            <pc:sldMk cId="870951659" sldId="562"/>
            <ac:spMk id="5" creationId="{2FA5D23F-C995-9F47-3A69-5CF004FB9F78}"/>
          </ac:spMkLst>
        </pc:spChg>
        <pc:spChg chg="del">
          <ac:chgData name="Silkauskas Kim" userId="ccb8c93e-d856-40e3-8c9b-7289baf450cc" providerId="ADAL" clId="{CAD8AB78-7C44-4B4B-8E90-DA9D20D032B0}" dt="2023-08-24T14:00:42.239" v="41" actId="478"/>
          <ac:spMkLst>
            <pc:docMk/>
            <pc:sldMk cId="870951659" sldId="562"/>
            <ac:spMk id="6" creationId="{BE6EA2BB-B0A0-0651-1CD1-A832B331F9A3}"/>
          </ac:spMkLst>
        </pc:spChg>
        <pc:spChg chg="del">
          <ac:chgData name="Silkauskas Kim" userId="ccb8c93e-d856-40e3-8c9b-7289baf450cc" providerId="ADAL" clId="{CAD8AB78-7C44-4B4B-8E90-DA9D20D032B0}" dt="2023-08-24T14:00:42.239" v="41" actId="478"/>
          <ac:spMkLst>
            <pc:docMk/>
            <pc:sldMk cId="870951659" sldId="562"/>
            <ac:spMk id="7" creationId="{71C34C79-7DF3-2A56-6056-C73ABFBFC097}"/>
          </ac:spMkLst>
        </pc:spChg>
        <pc:spChg chg="del">
          <ac:chgData name="Silkauskas Kim" userId="ccb8c93e-d856-40e3-8c9b-7289baf450cc" providerId="ADAL" clId="{CAD8AB78-7C44-4B4B-8E90-DA9D20D032B0}" dt="2023-08-24T14:00:42.239" v="41" actId="478"/>
          <ac:spMkLst>
            <pc:docMk/>
            <pc:sldMk cId="870951659" sldId="562"/>
            <ac:spMk id="8" creationId="{A4898F3B-4E32-035C-00FC-17919A5561FC}"/>
          </ac:spMkLst>
        </pc:spChg>
        <pc:spChg chg="del">
          <ac:chgData name="Silkauskas Kim" userId="ccb8c93e-d856-40e3-8c9b-7289baf450cc" providerId="ADAL" clId="{CAD8AB78-7C44-4B4B-8E90-DA9D20D032B0}" dt="2023-08-24T14:00:42.239" v="41" actId="478"/>
          <ac:spMkLst>
            <pc:docMk/>
            <pc:sldMk cId="870951659" sldId="562"/>
            <ac:spMk id="9" creationId="{20A50FF3-549E-AC7C-A38C-90D8FF017BB2}"/>
          </ac:spMkLst>
        </pc:spChg>
        <pc:spChg chg="del">
          <ac:chgData name="Silkauskas Kim" userId="ccb8c93e-d856-40e3-8c9b-7289baf450cc" providerId="ADAL" clId="{CAD8AB78-7C44-4B4B-8E90-DA9D20D032B0}" dt="2023-08-24T14:00:42.239" v="41" actId="478"/>
          <ac:spMkLst>
            <pc:docMk/>
            <pc:sldMk cId="870951659" sldId="562"/>
            <ac:spMk id="10" creationId="{B8A7A617-278E-0282-9974-5EC68525E57F}"/>
          </ac:spMkLst>
        </pc:spChg>
        <pc:spChg chg="del">
          <ac:chgData name="Silkauskas Kim" userId="ccb8c93e-d856-40e3-8c9b-7289baf450cc" providerId="ADAL" clId="{CAD8AB78-7C44-4B4B-8E90-DA9D20D032B0}" dt="2023-08-24T14:00:42.239" v="41" actId="478"/>
          <ac:spMkLst>
            <pc:docMk/>
            <pc:sldMk cId="870951659" sldId="562"/>
            <ac:spMk id="11" creationId="{6913844A-CA25-39EE-A6F2-3BA9E822A122}"/>
          </ac:spMkLst>
        </pc:spChg>
        <pc:spChg chg="del">
          <ac:chgData name="Silkauskas Kim" userId="ccb8c93e-d856-40e3-8c9b-7289baf450cc" providerId="ADAL" clId="{CAD8AB78-7C44-4B4B-8E90-DA9D20D032B0}" dt="2023-08-24T14:02:05.461" v="79" actId="478"/>
          <ac:spMkLst>
            <pc:docMk/>
            <pc:sldMk cId="870951659" sldId="562"/>
            <ac:spMk id="12" creationId="{B06396D1-141B-28A1-5B71-C4298BBC139F}"/>
          </ac:spMkLst>
        </pc:spChg>
        <pc:spChg chg="mod">
          <ac:chgData name="Silkauskas Kim" userId="ccb8c93e-d856-40e3-8c9b-7289baf450cc" providerId="ADAL" clId="{CAD8AB78-7C44-4B4B-8E90-DA9D20D032B0}" dt="2023-08-24T14:01:59.267" v="78" actId="20577"/>
          <ac:spMkLst>
            <pc:docMk/>
            <pc:sldMk cId="870951659" sldId="562"/>
            <ac:spMk id="40965" creationId="{00000000-0000-0000-0000-000000000000}"/>
          </ac:spMkLst>
        </pc:spChg>
        <pc:spChg chg="del">
          <ac:chgData name="Silkauskas Kim" userId="ccb8c93e-d856-40e3-8c9b-7289baf450cc" providerId="ADAL" clId="{CAD8AB78-7C44-4B4B-8E90-DA9D20D032B0}" dt="2023-08-24T14:00:42.239" v="41" actId="478"/>
          <ac:spMkLst>
            <pc:docMk/>
            <pc:sldMk cId="870951659" sldId="562"/>
            <ac:spMk id="40966" creationId="{00000000-0000-0000-0000-000000000000}"/>
          </ac:spMkLst>
        </pc:spChg>
        <pc:graphicFrameChg chg="mod modGraphic">
          <ac:chgData name="Silkauskas Kim" userId="ccb8c93e-d856-40e3-8c9b-7289baf450cc" providerId="ADAL" clId="{CAD8AB78-7C44-4B4B-8E90-DA9D20D032B0}" dt="2023-08-24T14:02:36.883" v="81" actId="1076"/>
          <ac:graphicFrameMkLst>
            <pc:docMk/>
            <pc:sldMk cId="870951659" sldId="562"/>
            <ac:graphicFrameMk id="40998" creationId="{00000000-0000-0000-0000-000000000000}"/>
          </ac:graphicFrameMkLst>
        </pc:graphicFrameChg>
      </pc:sldChg>
      <pc:sldChg chg="delSp mod delAnim">
        <pc:chgData name="Silkauskas Kim" userId="ccb8c93e-d856-40e3-8c9b-7289baf450cc" providerId="ADAL" clId="{CAD8AB78-7C44-4B4B-8E90-DA9D20D032B0}" dt="2023-08-24T14:00:25.203" v="37" actId="478"/>
        <pc:sldMkLst>
          <pc:docMk/>
          <pc:sldMk cId="3445745325" sldId="578"/>
        </pc:sldMkLst>
        <pc:spChg chg="del">
          <ac:chgData name="Silkauskas Kim" userId="ccb8c93e-d856-40e3-8c9b-7289baf450cc" providerId="ADAL" clId="{CAD8AB78-7C44-4B4B-8E90-DA9D20D032B0}" dt="2023-08-24T14:00:25.203" v="37" actId="478"/>
          <ac:spMkLst>
            <pc:docMk/>
            <pc:sldMk cId="3445745325" sldId="578"/>
            <ac:spMk id="17" creationId="{8A62CDD2-6A71-AD87-9AF2-0682876B7E2F}"/>
          </ac:spMkLst>
        </pc:spChg>
      </pc:sldChg>
      <pc:sldChg chg="del modNotesTx">
        <pc:chgData name="Silkauskas Kim" userId="ccb8c93e-d856-40e3-8c9b-7289baf450cc" providerId="ADAL" clId="{CAD8AB78-7C44-4B4B-8E90-DA9D20D032B0}" dt="2023-08-26T19:27:44.807" v="166" actId="47"/>
        <pc:sldMkLst>
          <pc:docMk/>
          <pc:sldMk cId="1095127327" sldId="583"/>
        </pc:sldMkLst>
      </pc:sldChg>
      <pc:sldChg chg="modSp">
        <pc:chgData name="Silkauskas Kim" userId="ccb8c93e-d856-40e3-8c9b-7289baf450cc" providerId="ADAL" clId="{CAD8AB78-7C44-4B4B-8E90-DA9D20D032B0}" dt="2023-08-26T19:28:13.536" v="183" actId="20577"/>
        <pc:sldMkLst>
          <pc:docMk/>
          <pc:sldMk cId="1862487768" sldId="588"/>
        </pc:sldMkLst>
        <pc:graphicFrameChg chg="mod">
          <ac:chgData name="Silkauskas Kim" userId="ccb8c93e-d856-40e3-8c9b-7289baf450cc" providerId="ADAL" clId="{CAD8AB78-7C44-4B4B-8E90-DA9D20D032B0}" dt="2023-08-26T19:28:13.536" v="183" actId="20577"/>
          <ac:graphicFrameMkLst>
            <pc:docMk/>
            <pc:sldMk cId="1862487768" sldId="588"/>
            <ac:graphicFrameMk id="117" creationId="{D7E68CC1-F549-979E-0DB9-328D64AF5C16}"/>
          </ac:graphicFrameMkLst>
        </pc:graphicFrameChg>
      </pc:sldChg>
      <pc:sldChg chg="del">
        <pc:chgData name="Silkauskas Kim" userId="ccb8c93e-d856-40e3-8c9b-7289baf450cc" providerId="ADAL" clId="{CAD8AB78-7C44-4B4B-8E90-DA9D20D032B0}" dt="2023-08-26T19:28:01.568" v="169" actId="47"/>
        <pc:sldMkLst>
          <pc:docMk/>
          <pc:sldMk cId="1782349612" sldId="589"/>
        </pc:sldMkLst>
      </pc:sldChg>
      <pc:sldChg chg="delSp modSp mod delAnim modNotesTx">
        <pc:chgData name="Silkauskas Kim" userId="ccb8c93e-d856-40e3-8c9b-7289baf450cc" providerId="ADAL" clId="{CAD8AB78-7C44-4B4B-8E90-DA9D20D032B0}" dt="2023-08-24T13:58:38.494" v="15" actId="400"/>
        <pc:sldMkLst>
          <pc:docMk/>
          <pc:sldMk cId="2838634401" sldId="593"/>
        </pc:sldMkLst>
        <pc:spChg chg="del">
          <ac:chgData name="Silkauskas Kim" userId="ccb8c93e-d856-40e3-8c9b-7289baf450cc" providerId="ADAL" clId="{CAD8AB78-7C44-4B4B-8E90-DA9D20D032B0}" dt="2023-08-24T13:57:08.683" v="0" actId="478"/>
          <ac:spMkLst>
            <pc:docMk/>
            <pc:sldMk cId="2838634401" sldId="593"/>
            <ac:spMk id="5" creationId="{7FB7435C-95BF-EDBF-882A-EE22E53BE4C2}"/>
          </ac:spMkLst>
        </pc:spChg>
        <pc:spChg chg="del">
          <ac:chgData name="Silkauskas Kim" userId="ccb8c93e-d856-40e3-8c9b-7289baf450cc" providerId="ADAL" clId="{CAD8AB78-7C44-4B4B-8E90-DA9D20D032B0}" dt="2023-08-24T13:57:08.683" v="0" actId="478"/>
          <ac:spMkLst>
            <pc:docMk/>
            <pc:sldMk cId="2838634401" sldId="593"/>
            <ac:spMk id="6" creationId="{AEC43B90-4EE2-5FFA-F5AB-56F0DE11736B}"/>
          </ac:spMkLst>
        </pc:spChg>
        <pc:spChg chg="del">
          <ac:chgData name="Silkauskas Kim" userId="ccb8c93e-d856-40e3-8c9b-7289baf450cc" providerId="ADAL" clId="{CAD8AB78-7C44-4B4B-8E90-DA9D20D032B0}" dt="2023-08-24T13:57:08.683" v="0" actId="478"/>
          <ac:spMkLst>
            <pc:docMk/>
            <pc:sldMk cId="2838634401" sldId="593"/>
            <ac:spMk id="7" creationId="{A6558635-C90F-9EA8-F479-D83DB2B3E387}"/>
          </ac:spMkLst>
        </pc:spChg>
        <pc:spChg chg="del">
          <ac:chgData name="Silkauskas Kim" userId="ccb8c93e-d856-40e3-8c9b-7289baf450cc" providerId="ADAL" clId="{CAD8AB78-7C44-4B4B-8E90-DA9D20D032B0}" dt="2023-08-24T13:57:08.683" v="0" actId="478"/>
          <ac:spMkLst>
            <pc:docMk/>
            <pc:sldMk cId="2838634401" sldId="593"/>
            <ac:spMk id="8" creationId="{60A9252E-698D-BDB2-83DB-F6D475ABC794}"/>
          </ac:spMkLst>
        </pc:spChg>
        <pc:spChg chg="del">
          <ac:chgData name="Silkauskas Kim" userId="ccb8c93e-d856-40e3-8c9b-7289baf450cc" providerId="ADAL" clId="{CAD8AB78-7C44-4B4B-8E90-DA9D20D032B0}" dt="2023-08-24T13:57:08.683" v="0" actId="478"/>
          <ac:spMkLst>
            <pc:docMk/>
            <pc:sldMk cId="2838634401" sldId="593"/>
            <ac:spMk id="11" creationId="{07148A3D-3299-A37C-442A-1179FA660D7B}"/>
          </ac:spMkLst>
        </pc:spChg>
        <pc:spChg chg="mod">
          <ac:chgData name="Silkauskas Kim" userId="ccb8c93e-d856-40e3-8c9b-7289baf450cc" providerId="ADAL" clId="{CAD8AB78-7C44-4B4B-8E90-DA9D20D032B0}" dt="2023-08-24T13:57:17.206" v="2" actId="14100"/>
          <ac:spMkLst>
            <pc:docMk/>
            <pc:sldMk cId="2838634401" sldId="593"/>
            <ac:spMk id="12" creationId="{D45C281C-74CC-ACCD-2098-1D778650C052}"/>
          </ac:spMkLst>
        </pc:spChg>
        <pc:spChg chg="mod">
          <ac:chgData name="Silkauskas Kim" userId="ccb8c93e-d856-40e3-8c9b-7289baf450cc" providerId="ADAL" clId="{CAD8AB78-7C44-4B4B-8E90-DA9D20D032B0}" dt="2023-08-24T13:57:22.683" v="4" actId="14100"/>
          <ac:spMkLst>
            <pc:docMk/>
            <pc:sldMk cId="2838634401" sldId="593"/>
            <ac:spMk id="14" creationId="{72C09110-265F-74C9-130B-F3A386130E1E}"/>
          </ac:spMkLst>
        </pc:spChg>
        <pc:spChg chg="mod">
          <ac:chgData name="Silkauskas Kim" userId="ccb8c93e-d856-40e3-8c9b-7289baf450cc" providerId="ADAL" clId="{CAD8AB78-7C44-4B4B-8E90-DA9D20D032B0}" dt="2023-08-24T13:57:27.676" v="6" actId="14100"/>
          <ac:spMkLst>
            <pc:docMk/>
            <pc:sldMk cId="2838634401" sldId="593"/>
            <ac:spMk id="15" creationId="{FABB5997-950E-F22B-1E11-6E1004EBEEAE}"/>
          </ac:spMkLst>
        </pc:spChg>
      </pc:sldChg>
      <pc:sldChg chg="modNotesTx">
        <pc:chgData name="Silkauskas Kim" userId="ccb8c93e-d856-40e3-8c9b-7289baf450cc" providerId="ADAL" clId="{CAD8AB78-7C44-4B4B-8E90-DA9D20D032B0}" dt="2023-08-24T13:57:57.562" v="8" actId="20577"/>
        <pc:sldMkLst>
          <pc:docMk/>
          <pc:sldMk cId="848829404" sldId="594"/>
        </pc:sldMkLst>
      </pc:sldChg>
      <pc:sldChg chg="delSp del mod delAnim modNotesTx">
        <pc:chgData name="Silkauskas Kim" userId="ccb8c93e-d856-40e3-8c9b-7289baf450cc" providerId="ADAL" clId="{CAD8AB78-7C44-4B4B-8E90-DA9D20D032B0}" dt="2023-08-26T19:27:42.701" v="165" actId="47"/>
        <pc:sldMkLst>
          <pc:docMk/>
          <pc:sldMk cId="1409266429" sldId="595"/>
        </pc:sldMkLst>
        <pc:spChg chg="del">
          <ac:chgData name="Silkauskas Kim" userId="ccb8c93e-d856-40e3-8c9b-7289baf450cc" providerId="ADAL" clId="{CAD8AB78-7C44-4B4B-8E90-DA9D20D032B0}" dt="2023-08-24T13:59:32.744" v="26" actId="478"/>
          <ac:spMkLst>
            <pc:docMk/>
            <pc:sldMk cId="1409266429" sldId="595"/>
            <ac:spMk id="10" creationId="{59B4E2E8-2F08-0291-8A66-0570D0412457}"/>
          </ac:spMkLst>
        </pc:spChg>
        <pc:spChg chg="del">
          <ac:chgData name="Silkauskas Kim" userId="ccb8c93e-d856-40e3-8c9b-7289baf450cc" providerId="ADAL" clId="{CAD8AB78-7C44-4B4B-8E90-DA9D20D032B0}" dt="2023-08-24T13:59:32.744" v="26" actId="478"/>
          <ac:spMkLst>
            <pc:docMk/>
            <pc:sldMk cId="1409266429" sldId="595"/>
            <ac:spMk id="12" creationId="{CA327030-533C-2CA0-C18E-4932573152A9}"/>
          </ac:spMkLst>
        </pc:spChg>
        <pc:spChg chg="del">
          <ac:chgData name="Silkauskas Kim" userId="ccb8c93e-d856-40e3-8c9b-7289baf450cc" providerId="ADAL" clId="{CAD8AB78-7C44-4B4B-8E90-DA9D20D032B0}" dt="2023-08-24T13:59:32.744" v="26" actId="478"/>
          <ac:spMkLst>
            <pc:docMk/>
            <pc:sldMk cId="1409266429" sldId="595"/>
            <ac:spMk id="17" creationId="{54187EEF-2334-669A-4D56-C9702163F42F}"/>
          </ac:spMkLst>
        </pc:spChg>
      </pc:sldChg>
      <pc:sldChg chg="delSp modSp mod delAnim">
        <pc:chgData name="Silkauskas Kim" userId="ccb8c93e-d856-40e3-8c9b-7289baf450cc" providerId="ADAL" clId="{CAD8AB78-7C44-4B4B-8E90-DA9D20D032B0}" dt="2023-08-24T14:08:10.112" v="128" actId="478"/>
        <pc:sldMkLst>
          <pc:docMk/>
          <pc:sldMk cId="1685213579" sldId="599"/>
        </pc:sldMkLst>
        <pc:spChg chg="del mod">
          <ac:chgData name="Silkauskas Kim" userId="ccb8c93e-d856-40e3-8c9b-7289baf450cc" providerId="ADAL" clId="{CAD8AB78-7C44-4B4B-8E90-DA9D20D032B0}" dt="2023-08-24T14:08:06.374" v="127" actId="478"/>
          <ac:spMkLst>
            <pc:docMk/>
            <pc:sldMk cId="1685213579" sldId="599"/>
            <ac:spMk id="2" creationId="{B6FCD89E-C951-4C7B-68CD-17CBA8BE4E3D}"/>
          </ac:spMkLst>
        </pc:spChg>
        <pc:spChg chg="del">
          <ac:chgData name="Silkauskas Kim" userId="ccb8c93e-d856-40e3-8c9b-7289baf450cc" providerId="ADAL" clId="{CAD8AB78-7C44-4B4B-8E90-DA9D20D032B0}" dt="2023-08-24T14:08:00.101" v="123" actId="478"/>
          <ac:spMkLst>
            <pc:docMk/>
            <pc:sldMk cId="1685213579" sldId="599"/>
            <ac:spMk id="3" creationId="{96DC0BAA-7AC6-CC1D-4D77-1D9BF3D72624}"/>
          </ac:spMkLst>
        </pc:spChg>
        <pc:spChg chg="del">
          <ac:chgData name="Silkauskas Kim" userId="ccb8c93e-d856-40e3-8c9b-7289baf450cc" providerId="ADAL" clId="{CAD8AB78-7C44-4B4B-8E90-DA9D20D032B0}" dt="2023-08-24T14:08:10.112" v="128" actId="478"/>
          <ac:spMkLst>
            <pc:docMk/>
            <pc:sldMk cId="1685213579" sldId="599"/>
            <ac:spMk id="10" creationId="{091B0448-AB1F-F622-E336-376F58E84CCA}"/>
          </ac:spMkLst>
        </pc:spChg>
        <pc:spChg chg="del mod">
          <ac:chgData name="Silkauskas Kim" userId="ccb8c93e-d856-40e3-8c9b-7289baf450cc" providerId="ADAL" clId="{CAD8AB78-7C44-4B4B-8E90-DA9D20D032B0}" dt="2023-08-24T14:08:06.374" v="127" actId="478"/>
          <ac:spMkLst>
            <pc:docMk/>
            <pc:sldMk cId="1685213579" sldId="599"/>
            <ac:spMk id="23" creationId="{AFD92A0D-6C28-BA0E-7559-570AF4C70A6A}"/>
          </ac:spMkLst>
        </pc:spChg>
        <pc:spChg chg="del">
          <ac:chgData name="Silkauskas Kim" userId="ccb8c93e-d856-40e3-8c9b-7289baf450cc" providerId="ADAL" clId="{CAD8AB78-7C44-4B4B-8E90-DA9D20D032B0}" dt="2023-08-24T14:07:56.231" v="122" actId="478"/>
          <ac:spMkLst>
            <pc:docMk/>
            <pc:sldMk cId="1685213579" sldId="599"/>
            <ac:spMk id="24" creationId="{7C987F62-74E5-60B3-1DD1-7B01E97B5454}"/>
          </ac:spMkLst>
        </pc:spChg>
        <pc:spChg chg="del mod">
          <ac:chgData name="Silkauskas Kim" userId="ccb8c93e-d856-40e3-8c9b-7289baf450cc" providerId="ADAL" clId="{CAD8AB78-7C44-4B4B-8E90-DA9D20D032B0}" dt="2023-08-24T14:08:06.374" v="127" actId="478"/>
          <ac:spMkLst>
            <pc:docMk/>
            <pc:sldMk cId="1685213579" sldId="599"/>
            <ac:spMk id="26" creationId="{A1A3CBB5-A475-71DD-8762-41BFB85637A2}"/>
          </ac:spMkLst>
        </pc:spChg>
        <pc:spChg chg="del">
          <ac:chgData name="Silkauskas Kim" userId="ccb8c93e-d856-40e3-8c9b-7289baf450cc" providerId="ADAL" clId="{CAD8AB78-7C44-4B4B-8E90-DA9D20D032B0}" dt="2023-08-24T14:07:48.664" v="120" actId="478"/>
          <ac:spMkLst>
            <pc:docMk/>
            <pc:sldMk cId="1685213579" sldId="599"/>
            <ac:spMk id="27" creationId="{7A9C5097-C270-04EB-E8F2-157C86912045}"/>
          </ac:spMkLst>
        </pc:spChg>
        <pc:spChg chg="del">
          <ac:chgData name="Silkauskas Kim" userId="ccb8c93e-d856-40e3-8c9b-7289baf450cc" providerId="ADAL" clId="{CAD8AB78-7C44-4B4B-8E90-DA9D20D032B0}" dt="2023-08-24T14:08:06.374" v="127" actId="478"/>
          <ac:spMkLst>
            <pc:docMk/>
            <pc:sldMk cId="1685213579" sldId="599"/>
            <ac:spMk id="30" creationId="{ADDA8C12-DB2E-A5F5-9E9A-5D397E64F3F3}"/>
          </ac:spMkLst>
        </pc:spChg>
        <pc:spChg chg="del">
          <ac:chgData name="Silkauskas Kim" userId="ccb8c93e-d856-40e3-8c9b-7289baf450cc" providerId="ADAL" clId="{CAD8AB78-7C44-4B4B-8E90-DA9D20D032B0}" dt="2023-08-24T14:08:06.374" v="127" actId="478"/>
          <ac:spMkLst>
            <pc:docMk/>
            <pc:sldMk cId="1685213579" sldId="599"/>
            <ac:spMk id="31" creationId="{5BA5A9C7-B961-66B0-B360-1A312FFE2949}"/>
          </ac:spMkLst>
        </pc:spChg>
        <pc:spChg chg="del">
          <ac:chgData name="Silkauskas Kim" userId="ccb8c93e-d856-40e3-8c9b-7289baf450cc" providerId="ADAL" clId="{CAD8AB78-7C44-4B4B-8E90-DA9D20D032B0}" dt="2023-08-24T14:08:10.112" v="128" actId="478"/>
          <ac:spMkLst>
            <pc:docMk/>
            <pc:sldMk cId="1685213579" sldId="599"/>
            <ac:spMk id="32" creationId="{7807C4A5-347E-9B2F-04FF-2D49030F5B89}"/>
          </ac:spMkLst>
        </pc:spChg>
        <pc:spChg chg="del mod">
          <ac:chgData name="Silkauskas Kim" userId="ccb8c93e-d856-40e3-8c9b-7289baf450cc" providerId="ADAL" clId="{CAD8AB78-7C44-4B4B-8E90-DA9D20D032B0}" dt="2023-08-24T14:08:06.374" v="127" actId="478"/>
          <ac:spMkLst>
            <pc:docMk/>
            <pc:sldMk cId="1685213579" sldId="599"/>
            <ac:spMk id="33" creationId="{D5650253-FE2C-9E6C-54CA-1D9DA35C48A4}"/>
          </ac:spMkLst>
        </pc:spChg>
        <pc:spChg chg="del">
          <ac:chgData name="Silkauskas Kim" userId="ccb8c93e-d856-40e3-8c9b-7289baf450cc" providerId="ADAL" clId="{CAD8AB78-7C44-4B4B-8E90-DA9D20D032B0}" dt="2023-08-24T14:07:49.798" v="121" actId="478"/>
          <ac:spMkLst>
            <pc:docMk/>
            <pc:sldMk cId="1685213579" sldId="599"/>
            <ac:spMk id="34" creationId="{10C47938-6C74-9269-D54D-C6858AF2C373}"/>
          </ac:spMkLst>
        </pc:spChg>
        <pc:cxnChg chg="del mod">
          <ac:chgData name="Silkauskas Kim" userId="ccb8c93e-d856-40e3-8c9b-7289baf450cc" providerId="ADAL" clId="{CAD8AB78-7C44-4B4B-8E90-DA9D20D032B0}" dt="2023-08-24T14:08:10.112" v="128" actId="478"/>
          <ac:cxnSpMkLst>
            <pc:docMk/>
            <pc:sldMk cId="1685213579" sldId="599"/>
            <ac:cxnSpMk id="9" creationId="{FE39E8FE-5FB4-27FE-186C-5F9BCE3C0D7C}"/>
          </ac:cxnSpMkLst>
        </pc:cxnChg>
      </pc:sldChg>
      <pc:sldChg chg="modNotesTx">
        <pc:chgData name="Silkauskas Kim" userId="ccb8c93e-d856-40e3-8c9b-7289baf450cc" providerId="ADAL" clId="{CAD8AB78-7C44-4B4B-8E90-DA9D20D032B0}" dt="2023-08-24T13:58:03.341" v="9" actId="20577"/>
        <pc:sldMkLst>
          <pc:docMk/>
          <pc:sldMk cId="2857277131" sldId="600"/>
        </pc:sldMkLst>
      </pc:sldChg>
      <pc:sldChg chg="delSp mod delAnim modNotesTx">
        <pc:chgData name="Silkauskas Kim" userId="ccb8c93e-d856-40e3-8c9b-7289baf450cc" providerId="ADAL" clId="{CAD8AB78-7C44-4B4B-8E90-DA9D20D032B0}" dt="2023-08-24T13:59:54.001" v="30" actId="20577"/>
        <pc:sldMkLst>
          <pc:docMk/>
          <pc:sldMk cId="1231384588" sldId="601"/>
        </pc:sldMkLst>
        <pc:spChg chg="del">
          <ac:chgData name="Silkauskas Kim" userId="ccb8c93e-d856-40e3-8c9b-7289baf450cc" providerId="ADAL" clId="{CAD8AB78-7C44-4B4B-8E90-DA9D20D032B0}" dt="2023-08-24T13:59:51.095" v="29" actId="478"/>
          <ac:spMkLst>
            <pc:docMk/>
            <pc:sldMk cId="1231384588" sldId="601"/>
            <ac:spMk id="13" creationId="{42A521A1-3F7A-4FFD-7F1A-DEE5253234A8}"/>
          </ac:spMkLst>
        </pc:spChg>
      </pc:sldChg>
      <pc:sldChg chg="del">
        <pc:chgData name="Silkauskas Kim" userId="ccb8c93e-d856-40e3-8c9b-7289baf450cc" providerId="ADAL" clId="{CAD8AB78-7C44-4B4B-8E90-DA9D20D032B0}" dt="2023-08-26T19:27:59.033" v="168" actId="47"/>
        <pc:sldMkLst>
          <pc:docMk/>
          <pc:sldMk cId="4094260231" sldId="602"/>
        </pc:sldMkLst>
      </pc:sldChg>
      <pc:sldChg chg="delSp mod delAnim modNotesTx">
        <pc:chgData name="Silkauskas Kim" userId="ccb8c93e-d856-40e3-8c9b-7289baf450cc" providerId="ADAL" clId="{CAD8AB78-7C44-4B4B-8E90-DA9D20D032B0}" dt="2023-08-24T14:00:34.523" v="40" actId="20577"/>
        <pc:sldMkLst>
          <pc:docMk/>
          <pc:sldMk cId="349338554" sldId="603"/>
        </pc:sldMkLst>
        <pc:spChg chg="del">
          <ac:chgData name="Silkauskas Kim" userId="ccb8c93e-d856-40e3-8c9b-7289baf450cc" providerId="ADAL" clId="{CAD8AB78-7C44-4B4B-8E90-DA9D20D032B0}" dt="2023-08-24T14:00:31.081" v="38" actId="478"/>
          <ac:spMkLst>
            <pc:docMk/>
            <pc:sldMk cId="349338554" sldId="603"/>
            <ac:spMk id="13" creationId="{A88CFECC-B112-4112-96AD-F74048905797}"/>
          </ac:spMkLst>
        </pc:spChg>
        <pc:spChg chg="del">
          <ac:chgData name="Silkauskas Kim" userId="ccb8c93e-d856-40e3-8c9b-7289baf450cc" providerId="ADAL" clId="{CAD8AB78-7C44-4B4B-8E90-DA9D20D032B0}" dt="2023-08-24T14:00:32.632" v="39" actId="478"/>
          <ac:spMkLst>
            <pc:docMk/>
            <pc:sldMk cId="349338554" sldId="603"/>
            <ac:spMk id="14" creationId="{98C0CC74-25C1-D932-46B5-6D1738F96194}"/>
          </ac:spMkLst>
        </pc:spChg>
      </pc:sldChg>
      <pc:sldChg chg="delSp modSp mod delAnim">
        <pc:chgData name="Silkauskas Kim" userId="ccb8c93e-d856-40e3-8c9b-7289baf450cc" providerId="ADAL" clId="{CAD8AB78-7C44-4B4B-8E90-DA9D20D032B0}" dt="2023-08-24T14:05:10.043" v="95" actId="14100"/>
        <pc:sldMkLst>
          <pc:docMk/>
          <pc:sldMk cId="577721428" sldId="604"/>
        </pc:sldMkLst>
        <pc:spChg chg="del">
          <ac:chgData name="Silkauskas Kim" userId="ccb8c93e-d856-40e3-8c9b-7289baf450cc" providerId="ADAL" clId="{CAD8AB78-7C44-4B4B-8E90-DA9D20D032B0}" dt="2023-08-24T14:04:44.019" v="92" actId="478"/>
          <ac:spMkLst>
            <pc:docMk/>
            <pc:sldMk cId="577721428" sldId="604"/>
            <ac:spMk id="6" creationId="{BE6EA2BB-B0A0-0651-1CD1-A832B331F9A3}"/>
          </ac:spMkLst>
        </pc:spChg>
        <pc:spChg chg="del">
          <ac:chgData name="Silkauskas Kim" userId="ccb8c93e-d856-40e3-8c9b-7289baf450cc" providerId="ADAL" clId="{CAD8AB78-7C44-4B4B-8E90-DA9D20D032B0}" dt="2023-08-24T14:04:44.019" v="92" actId="478"/>
          <ac:spMkLst>
            <pc:docMk/>
            <pc:sldMk cId="577721428" sldId="604"/>
            <ac:spMk id="7" creationId="{71C34C79-7DF3-2A56-6056-C73ABFBFC097}"/>
          </ac:spMkLst>
        </pc:spChg>
        <pc:spChg chg="del">
          <ac:chgData name="Silkauskas Kim" userId="ccb8c93e-d856-40e3-8c9b-7289baf450cc" providerId="ADAL" clId="{CAD8AB78-7C44-4B4B-8E90-DA9D20D032B0}" dt="2023-08-24T14:04:44.019" v="92" actId="478"/>
          <ac:spMkLst>
            <pc:docMk/>
            <pc:sldMk cId="577721428" sldId="604"/>
            <ac:spMk id="8" creationId="{A4898F3B-4E32-035C-00FC-17919A5561FC}"/>
          </ac:spMkLst>
        </pc:spChg>
        <pc:spChg chg="del">
          <ac:chgData name="Silkauskas Kim" userId="ccb8c93e-d856-40e3-8c9b-7289baf450cc" providerId="ADAL" clId="{CAD8AB78-7C44-4B4B-8E90-DA9D20D032B0}" dt="2023-08-24T14:04:44.019" v="92" actId="478"/>
          <ac:spMkLst>
            <pc:docMk/>
            <pc:sldMk cId="577721428" sldId="604"/>
            <ac:spMk id="9" creationId="{20A50FF3-549E-AC7C-A38C-90D8FF017BB2}"/>
          </ac:spMkLst>
        </pc:spChg>
        <pc:spChg chg="del">
          <ac:chgData name="Silkauskas Kim" userId="ccb8c93e-d856-40e3-8c9b-7289baf450cc" providerId="ADAL" clId="{CAD8AB78-7C44-4B4B-8E90-DA9D20D032B0}" dt="2023-08-24T14:04:44.019" v="92" actId="478"/>
          <ac:spMkLst>
            <pc:docMk/>
            <pc:sldMk cId="577721428" sldId="604"/>
            <ac:spMk id="10" creationId="{B8A7A617-278E-0282-9974-5EC68525E57F}"/>
          </ac:spMkLst>
        </pc:spChg>
        <pc:spChg chg="del">
          <ac:chgData name="Silkauskas Kim" userId="ccb8c93e-d856-40e3-8c9b-7289baf450cc" providerId="ADAL" clId="{CAD8AB78-7C44-4B4B-8E90-DA9D20D032B0}" dt="2023-08-24T14:04:44.019" v="92" actId="478"/>
          <ac:spMkLst>
            <pc:docMk/>
            <pc:sldMk cId="577721428" sldId="604"/>
            <ac:spMk id="11" creationId="{6913844A-CA25-39EE-A6F2-3BA9E822A122}"/>
          </ac:spMkLst>
        </pc:spChg>
        <pc:graphicFrameChg chg="modGraphic">
          <ac:chgData name="Silkauskas Kim" userId="ccb8c93e-d856-40e3-8c9b-7289baf450cc" providerId="ADAL" clId="{CAD8AB78-7C44-4B4B-8E90-DA9D20D032B0}" dt="2023-08-24T14:05:10.043" v="95" actId="14100"/>
          <ac:graphicFrameMkLst>
            <pc:docMk/>
            <pc:sldMk cId="577721428" sldId="604"/>
            <ac:graphicFrameMk id="40998" creationId="{00000000-0000-0000-0000-000000000000}"/>
          </ac:graphicFrameMkLst>
        </pc:graphicFrameChg>
      </pc:sldChg>
      <pc:sldChg chg="addSp modSp mod modAnim modNotesTx">
        <pc:chgData name="Silkauskas Kim" userId="ccb8c93e-d856-40e3-8c9b-7289baf450cc" providerId="ADAL" clId="{CAD8AB78-7C44-4B4B-8E90-DA9D20D032B0}" dt="2023-08-24T14:07:38.579" v="119"/>
        <pc:sldMkLst>
          <pc:docMk/>
          <pc:sldMk cId="2484410052" sldId="605"/>
        </pc:sldMkLst>
        <pc:spChg chg="mod">
          <ac:chgData name="Silkauskas Kim" userId="ccb8c93e-d856-40e3-8c9b-7289baf450cc" providerId="ADAL" clId="{CAD8AB78-7C44-4B4B-8E90-DA9D20D032B0}" dt="2023-08-24T14:05:54.583" v="101" actId="2711"/>
          <ac:spMkLst>
            <pc:docMk/>
            <pc:sldMk cId="2484410052" sldId="605"/>
            <ac:spMk id="2" creationId="{1CBD88B2-1DAD-F544-BDF6-0F23BF7D8D67}"/>
          </ac:spMkLst>
        </pc:spChg>
        <pc:spChg chg="add mod">
          <ac:chgData name="Silkauskas Kim" userId="ccb8c93e-d856-40e3-8c9b-7289baf450cc" providerId="ADAL" clId="{CAD8AB78-7C44-4B4B-8E90-DA9D20D032B0}" dt="2023-08-24T14:06:49.700" v="107" actId="207"/>
          <ac:spMkLst>
            <pc:docMk/>
            <pc:sldMk cId="2484410052" sldId="605"/>
            <ac:spMk id="3" creationId="{167343D6-930B-D999-54CA-5EAEAD429222}"/>
          </ac:spMkLst>
        </pc:spChg>
        <pc:spChg chg="mod">
          <ac:chgData name="Silkauskas Kim" userId="ccb8c93e-d856-40e3-8c9b-7289baf450cc" providerId="ADAL" clId="{CAD8AB78-7C44-4B4B-8E90-DA9D20D032B0}" dt="2023-08-24T14:06:14.620" v="104" actId="20577"/>
          <ac:spMkLst>
            <pc:docMk/>
            <pc:sldMk cId="2484410052" sldId="605"/>
            <ac:spMk id="4" creationId="{840F14E4-867F-3BB7-6C2C-8F52AECD1167}"/>
          </ac:spMkLst>
        </pc:spChg>
        <pc:spChg chg="add mod">
          <ac:chgData name="Silkauskas Kim" userId="ccb8c93e-d856-40e3-8c9b-7289baf450cc" providerId="ADAL" clId="{CAD8AB78-7C44-4B4B-8E90-DA9D20D032B0}" dt="2023-08-24T14:07:14.691" v="115" actId="14100"/>
          <ac:spMkLst>
            <pc:docMk/>
            <pc:sldMk cId="2484410052" sldId="605"/>
            <ac:spMk id="5" creationId="{69CE2CFE-3BCD-16E2-F98A-2A1B09E95161}"/>
          </ac:spMkLst>
        </pc:spChg>
        <pc:spChg chg="mod">
          <ac:chgData name="Silkauskas Kim" userId="ccb8c93e-d856-40e3-8c9b-7289baf450cc" providerId="ADAL" clId="{CAD8AB78-7C44-4B4B-8E90-DA9D20D032B0}" dt="2023-08-24T14:06:02.127" v="102" actId="2711"/>
          <ac:spMkLst>
            <pc:docMk/>
            <pc:sldMk cId="2484410052" sldId="605"/>
            <ac:spMk id="13" creationId="{2302BF42-00E6-B202-C640-4CBB7DCFF536}"/>
          </ac:spMkLst>
        </pc:spChg>
      </pc:sldChg>
      <pc:sldChg chg="delSp modSp mod delAnim modAnim">
        <pc:chgData name="Silkauskas Kim" userId="ccb8c93e-d856-40e3-8c9b-7289baf450cc" providerId="ADAL" clId="{CAD8AB78-7C44-4B4B-8E90-DA9D20D032B0}" dt="2023-08-24T14:10:12.450" v="161" actId="478"/>
        <pc:sldMkLst>
          <pc:docMk/>
          <pc:sldMk cId="4144889681" sldId="607"/>
        </pc:sldMkLst>
        <pc:spChg chg="del">
          <ac:chgData name="Silkauskas Kim" userId="ccb8c93e-d856-40e3-8c9b-7289baf450cc" providerId="ADAL" clId="{CAD8AB78-7C44-4B4B-8E90-DA9D20D032B0}" dt="2023-08-24T14:09:58.202" v="158" actId="478"/>
          <ac:spMkLst>
            <pc:docMk/>
            <pc:sldMk cId="4144889681" sldId="607"/>
            <ac:spMk id="5" creationId="{114FC8DA-BA7E-C0C8-CFAB-1BFBAC7F94D8}"/>
          </ac:spMkLst>
        </pc:spChg>
        <pc:spChg chg="del">
          <ac:chgData name="Silkauskas Kim" userId="ccb8c93e-d856-40e3-8c9b-7289baf450cc" providerId="ADAL" clId="{CAD8AB78-7C44-4B4B-8E90-DA9D20D032B0}" dt="2023-08-24T14:09:58.202" v="158" actId="478"/>
          <ac:spMkLst>
            <pc:docMk/>
            <pc:sldMk cId="4144889681" sldId="607"/>
            <ac:spMk id="6" creationId="{154A681B-DAB8-6056-FA24-5F0D5AC7773E}"/>
          </ac:spMkLst>
        </pc:spChg>
        <pc:spChg chg="del">
          <ac:chgData name="Silkauskas Kim" userId="ccb8c93e-d856-40e3-8c9b-7289baf450cc" providerId="ADAL" clId="{CAD8AB78-7C44-4B4B-8E90-DA9D20D032B0}" dt="2023-08-24T14:10:12.450" v="161" actId="478"/>
          <ac:spMkLst>
            <pc:docMk/>
            <pc:sldMk cId="4144889681" sldId="607"/>
            <ac:spMk id="11" creationId="{BC7C51BF-5584-A767-2A17-7DDCC4CEFC38}"/>
          </ac:spMkLst>
        </pc:spChg>
        <pc:spChg chg="del">
          <ac:chgData name="Silkauskas Kim" userId="ccb8c93e-d856-40e3-8c9b-7289baf450cc" providerId="ADAL" clId="{CAD8AB78-7C44-4B4B-8E90-DA9D20D032B0}" dt="2023-08-24T14:10:12.450" v="161" actId="478"/>
          <ac:spMkLst>
            <pc:docMk/>
            <pc:sldMk cId="4144889681" sldId="607"/>
            <ac:spMk id="12" creationId="{609122D7-52A3-81DD-5EBA-EEF77CBD6219}"/>
          </ac:spMkLst>
        </pc:spChg>
        <pc:spChg chg="del">
          <ac:chgData name="Silkauskas Kim" userId="ccb8c93e-d856-40e3-8c9b-7289baf450cc" providerId="ADAL" clId="{CAD8AB78-7C44-4B4B-8E90-DA9D20D032B0}" dt="2023-08-24T14:10:12.450" v="161" actId="478"/>
          <ac:spMkLst>
            <pc:docMk/>
            <pc:sldMk cId="4144889681" sldId="607"/>
            <ac:spMk id="13" creationId="{B10D9A72-02A2-BC02-156C-F75175E3CFA4}"/>
          </ac:spMkLst>
        </pc:spChg>
        <pc:spChg chg="del">
          <ac:chgData name="Silkauskas Kim" userId="ccb8c93e-d856-40e3-8c9b-7289baf450cc" providerId="ADAL" clId="{CAD8AB78-7C44-4B4B-8E90-DA9D20D032B0}" dt="2023-08-24T14:10:12.450" v="161" actId="478"/>
          <ac:spMkLst>
            <pc:docMk/>
            <pc:sldMk cId="4144889681" sldId="607"/>
            <ac:spMk id="14" creationId="{6B77DB90-5C53-64ED-64D7-6E3BA4EDD99A}"/>
          </ac:spMkLst>
        </pc:spChg>
        <pc:spChg chg="del">
          <ac:chgData name="Silkauskas Kim" userId="ccb8c93e-d856-40e3-8c9b-7289baf450cc" providerId="ADAL" clId="{CAD8AB78-7C44-4B4B-8E90-DA9D20D032B0}" dt="2023-08-24T14:10:12.450" v="161" actId="478"/>
          <ac:spMkLst>
            <pc:docMk/>
            <pc:sldMk cId="4144889681" sldId="607"/>
            <ac:spMk id="15" creationId="{9AF13B55-3564-3253-ADAF-7049F66E76BC}"/>
          </ac:spMkLst>
        </pc:spChg>
        <pc:spChg chg="del">
          <ac:chgData name="Silkauskas Kim" userId="ccb8c93e-d856-40e3-8c9b-7289baf450cc" providerId="ADAL" clId="{CAD8AB78-7C44-4B4B-8E90-DA9D20D032B0}" dt="2023-08-24T14:10:04.063" v="160" actId="478"/>
          <ac:spMkLst>
            <pc:docMk/>
            <pc:sldMk cId="4144889681" sldId="607"/>
            <ac:spMk id="33" creationId="{4346B4BA-C361-4D95-BD28-E7F5A951CEF1}"/>
          </ac:spMkLst>
        </pc:spChg>
        <pc:spChg chg="del mod">
          <ac:chgData name="Silkauskas Kim" userId="ccb8c93e-d856-40e3-8c9b-7289baf450cc" providerId="ADAL" clId="{CAD8AB78-7C44-4B4B-8E90-DA9D20D032B0}" dt="2023-08-24T14:10:04.063" v="160" actId="478"/>
          <ac:spMkLst>
            <pc:docMk/>
            <pc:sldMk cId="4144889681" sldId="607"/>
            <ac:spMk id="34" creationId="{1C5EA8FF-60B9-43BE-80D6-A2808A048737}"/>
          </ac:spMkLst>
        </pc:spChg>
        <pc:spChg chg="del">
          <ac:chgData name="Silkauskas Kim" userId="ccb8c93e-d856-40e3-8c9b-7289baf450cc" providerId="ADAL" clId="{CAD8AB78-7C44-4B4B-8E90-DA9D20D032B0}" dt="2023-08-24T14:09:58.202" v="158" actId="478"/>
          <ac:spMkLst>
            <pc:docMk/>
            <pc:sldMk cId="4144889681" sldId="607"/>
            <ac:spMk id="38" creationId="{C88DE3C6-1B8F-4E30-97DC-323AE17640E2}"/>
          </ac:spMkLst>
        </pc:spChg>
        <pc:spChg chg="del">
          <ac:chgData name="Silkauskas Kim" userId="ccb8c93e-d856-40e3-8c9b-7289baf450cc" providerId="ADAL" clId="{CAD8AB78-7C44-4B4B-8E90-DA9D20D032B0}" dt="2023-08-24T14:09:58.202" v="158" actId="478"/>
          <ac:spMkLst>
            <pc:docMk/>
            <pc:sldMk cId="4144889681" sldId="607"/>
            <ac:spMk id="39" creationId="{A2D42B2B-3CA3-4BFB-84E6-7971AC2A85DF}"/>
          </ac:spMkLst>
        </pc:spChg>
      </pc:sldChg>
      <pc:sldChg chg="addSp delSp modSp mod addAnim delAnim modAnim">
        <pc:chgData name="Silkauskas Kim" userId="ccb8c93e-d856-40e3-8c9b-7289baf450cc" providerId="ADAL" clId="{CAD8AB78-7C44-4B4B-8E90-DA9D20D032B0}" dt="2023-08-24T14:08:54.848" v="148" actId="20577"/>
        <pc:sldMkLst>
          <pc:docMk/>
          <pc:sldMk cId="2271451039" sldId="608"/>
        </pc:sldMkLst>
        <pc:graphicFrameChg chg="add del modGraphic">
          <ac:chgData name="Silkauskas Kim" userId="ccb8c93e-d856-40e3-8c9b-7289baf450cc" providerId="ADAL" clId="{CAD8AB78-7C44-4B4B-8E90-DA9D20D032B0}" dt="2023-08-24T14:08:54.848" v="148" actId="20577"/>
          <ac:graphicFrameMkLst>
            <pc:docMk/>
            <pc:sldMk cId="2271451039" sldId="608"/>
            <ac:graphicFrameMk id="6" creationId="{1FA7662D-0BC6-1AEA-151D-F98CC975906A}"/>
          </ac:graphicFrameMkLst>
        </pc:graphicFrameChg>
      </pc:sldChg>
      <pc:sldChg chg="addSp modSp add del mod modAnim">
        <pc:chgData name="Silkauskas Kim" userId="ccb8c93e-d856-40e3-8c9b-7289baf450cc" providerId="ADAL" clId="{CAD8AB78-7C44-4B4B-8E90-DA9D20D032B0}" dt="2023-08-24T14:04:17.290" v="91" actId="47"/>
        <pc:sldMkLst>
          <pc:docMk/>
          <pc:sldMk cId="603859791" sldId="609"/>
        </pc:sldMkLst>
        <pc:spChg chg="add mod">
          <ac:chgData name="Silkauskas Kim" userId="ccb8c93e-d856-40e3-8c9b-7289baf450cc" providerId="ADAL" clId="{CAD8AB78-7C44-4B4B-8E90-DA9D20D032B0}" dt="2023-08-24T14:03:39.801" v="88" actId="255"/>
          <ac:spMkLst>
            <pc:docMk/>
            <pc:sldMk cId="603859791" sldId="609"/>
            <ac:spMk id="2" creationId="{DC8EA734-8855-B3F9-0624-6937C47174F0}"/>
          </ac:spMkLst>
        </pc:spChg>
        <pc:spChg chg="add mod">
          <ac:chgData name="Silkauskas Kim" userId="ccb8c93e-d856-40e3-8c9b-7289baf450cc" providerId="ADAL" clId="{CAD8AB78-7C44-4B4B-8E90-DA9D20D032B0}" dt="2023-08-24T14:03:39.801" v="88" actId="255"/>
          <ac:spMkLst>
            <pc:docMk/>
            <pc:sldMk cId="603859791" sldId="609"/>
            <ac:spMk id="4" creationId="{4DACCD33-33E4-08D4-1A72-E872B5BABD56}"/>
          </ac:spMkLst>
        </pc:spChg>
        <pc:spChg chg="add mod">
          <ac:chgData name="Silkauskas Kim" userId="ccb8c93e-d856-40e3-8c9b-7289baf450cc" providerId="ADAL" clId="{CAD8AB78-7C44-4B4B-8E90-DA9D20D032B0}" dt="2023-08-24T14:03:54.588" v="90" actId="1076"/>
          <ac:spMkLst>
            <pc:docMk/>
            <pc:sldMk cId="603859791" sldId="609"/>
            <ac:spMk id="5" creationId="{AC6C2F66-B5A3-1AB0-D3CA-808A9348F13C}"/>
          </ac:spMkLst>
        </pc:spChg>
        <pc:spChg chg="add mod">
          <ac:chgData name="Silkauskas Kim" userId="ccb8c93e-d856-40e3-8c9b-7289baf450cc" providerId="ADAL" clId="{CAD8AB78-7C44-4B4B-8E90-DA9D20D032B0}" dt="2023-08-24T14:03:54.588" v="90" actId="1076"/>
          <ac:spMkLst>
            <pc:docMk/>
            <pc:sldMk cId="603859791" sldId="609"/>
            <ac:spMk id="6" creationId="{34290DD4-D912-D014-572B-06AB260E43A9}"/>
          </ac:spMkLst>
        </pc:spChg>
        <pc:spChg chg="add mod">
          <ac:chgData name="Silkauskas Kim" userId="ccb8c93e-d856-40e3-8c9b-7289baf450cc" providerId="ADAL" clId="{CAD8AB78-7C44-4B4B-8E90-DA9D20D032B0}" dt="2023-08-24T14:03:54.588" v="90" actId="1076"/>
          <ac:spMkLst>
            <pc:docMk/>
            <pc:sldMk cId="603859791" sldId="609"/>
            <ac:spMk id="7" creationId="{8BA1CDF3-CE85-1512-9F1F-62067271C1BB}"/>
          </ac:spMkLst>
        </pc:spChg>
        <pc:spChg chg="add mod">
          <ac:chgData name="Silkauskas Kim" userId="ccb8c93e-d856-40e3-8c9b-7289baf450cc" providerId="ADAL" clId="{CAD8AB78-7C44-4B4B-8E90-DA9D20D032B0}" dt="2023-08-24T14:03:54.588" v="90" actId="1076"/>
          <ac:spMkLst>
            <pc:docMk/>
            <pc:sldMk cId="603859791" sldId="609"/>
            <ac:spMk id="8" creationId="{0EDF4AC8-4835-017D-9C5D-3F8F8B713089}"/>
          </ac:spMkLst>
        </pc:spChg>
        <pc:spChg chg="add mod">
          <ac:chgData name="Silkauskas Kim" userId="ccb8c93e-d856-40e3-8c9b-7289baf450cc" providerId="ADAL" clId="{CAD8AB78-7C44-4B4B-8E90-DA9D20D032B0}" dt="2023-08-24T14:03:54.588" v="90" actId="1076"/>
          <ac:spMkLst>
            <pc:docMk/>
            <pc:sldMk cId="603859791" sldId="609"/>
            <ac:spMk id="9" creationId="{F364E66B-7405-C036-53D0-24420A1F3A5C}"/>
          </ac:spMkLst>
        </pc:spChg>
        <pc:spChg chg="add mod">
          <ac:chgData name="Silkauskas Kim" userId="ccb8c93e-d856-40e3-8c9b-7289baf450cc" providerId="ADAL" clId="{CAD8AB78-7C44-4B4B-8E90-DA9D20D032B0}" dt="2023-08-24T14:03:54.588" v="90" actId="1076"/>
          <ac:spMkLst>
            <pc:docMk/>
            <pc:sldMk cId="603859791" sldId="609"/>
            <ac:spMk id="10" creationId="{702B3B82-511D-F404-9E07-1D4CE9062F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AFCC3-AA15-4C61-AC68-C6523F8DF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F14B54D-441B-4170-9E0F-47A68C0A99BD}">
      <dgm:prSet custT="1"/>
      <dgm:spPr/>
      <dgm:t>
        <a:bodyPr/>
        <a:lstStyle/>
        <a:p>
          <a:r>
            <a:rPr lang="en-US" sz="2400" dirty="0">
              <a:latin typeface="Arial" panose="020B0604020202020204" pitchFamily="34" charset="0"/>
              <a:cs typeface="Arial" panose="020B0604020202020204" pitchFamily="34" charset="0"/>
            </a:rPr>
            <a:t>SI units</a:t>
          </a:r>
        </a:p>
      </dgm:t>
    </dgm:pt>
    <dgm:pt modelId="{1B376109-AF51-4490-8A51-4B7B9E315923}" type="parTrans" cxnId="{CBCB11C0-3C91-4D40-BF94-60143084CAA4}">
      <dgm:prSet/>
      <dgm:spPr/>
      <dgm:t>
        <a:bodyPr/>
        <a:lstStyle/>
        <a:p>
          <a:endParaRPr lang="en-US" sz="2400">
            <a:latin typeface="Arial" panose="020B0604020202020204" pitchFamily="34" charset="0"/>
            <a:cs typeface="Arial" panose="020B0604020202020204" pitchFamily="34" charset="0"/>
          </a:endParaRPr>
        </a:p>
      </dgm:t>
    </dgm:pt>
    <dgm:pt modelId="{D812D835-E71E-4F54-852B-0E858E32F1FC}" type="sibTrans" cxnId="{CBCB11C0-3C91-4D40-BF94-60143084CAA4}">
      <dgm:prSet/>
      <dgm:spPr/>
      <dgm:t>
        <a:bodyPr/>
        <a:lstStyle/>
        <a:p>
          <a:endParaRPr lang="en-US" sz="2400">
            <a:latin typeface="Arial" panose="020B0604020202020204" pitchFamily="34" charset="0"/>
            <a:cs typeface="Arial" panose="020B0604020202020204" pitchFamily="34" charset="0"/>
          </a:endParaRPr>
        </a:p>
      </dgm:t>
    </dgm:pt>
    <dgm:pt modelId="{602480A3-2153-4F57-B304-A493AD0F15E1}">
      <dgm:prSet custT="1"/>
      <dgm:spPr/>
      <dgm:t>
        <a:bodyPr/>
        <a:lstStyle/>
        <a:p>
          <a:r>
            <a:rPr lang="en-US" sz="2400" dirty="0">
              <a:latin typeface="Arial" panose="020B0604020202020204" pitchFamily="34" charset="0"/>
              <a:cs typeface="Arial" panose="020B0604020202020204" pitchFamily="34" charset="0"/>
            </a:rPr>
            <a:t>Significant Figures</a:t>
          </a:r>
        </a:p>
      </dgm:t>
    </dgm:pt>
    <dgm:pt modelId="{A58C6F7F-51B8-4729-AFA2-91F5D19DE2A0}" type="parTrans" cxnId="{5032CBF2-D9CF-4D5C-9C3D-442656E8D225}">
      <dgm:prSet/>
      <dgm:spPr/>
      <dgm:t>
        <a:bodyPr/>
        <a:lstStyle/>
        <a:p>
          <a:endParaRPr lang="en-US" sz="2400">
            <a:latin typeface="Arial" panose="020B0604020202020204" pitchFamily="34" charset="0"/>
            <a:cs typeface="Arial" panose="020B0604020202020204" pitchFamily="34" charset="0"/>
          </a:endParaRPr>
        </a:p>
      </dgm:t>
    </dgm:pt>
    <dgm:pt modelId="{92AD68B8-CB61-4A18-B3D0-44C4AB06B7C7}" type="sibTrans" cxnId="{5032CBF2-D9CF-4D5C-9C3D-442656E8D225}">
      <dgm:prSet/>
      <dgm:spPr/>
      <dgm:t>
        <a:bodyPr/>
        <a:lstStyle/>
        <a:p>
          <a:endParaRPr lang="en-US" sz="2400">
            <a:latin typeface="Arial" panose="020B0604020202020204" pitchFamily="34" charset="0"/>
            <a:cs typeface="Arial" panose="020B0604020202020204" pitchFamily="34" charset="0"/>
          </a:endParaRPr>
        </a:p>
      </dgm:t>
    </dgm:pt>
    <dgm:pt modelId="{6F41118C-D70F-49D8-99F5-AAAB8E57FAC9}">
      <dgm:prSet custT="1"/>
      <dgm:spPr/>
      <dgm:t>
        <a:bodyPr/>
        <a:lstStyle/>
        <a:p>
          <a:r>
            <a:rPr lang="en-US" sz="2400" dirty="0">
              <a:latin typeface="Arial" panose="020B0604020202020204" pitchFamily="34" charset="0"/>
              <a:cs typeface="Arial" panose="020B0604020202020204" pitchFamily="34" charset="0"/>
            </a:rPr>
            <a:t>Dimensional Analysis</a:t>
          </a:r>
        </a:p>
      </dgm:t>
    </dgm:pt>
    <dgm:pt modelId="{804EE810-D011-4977-B5D3-4A3D3C444471}" type="parTrans" cxnId="{5534EC4C-B81B-4AD1-A8CE-9090787ECACD}">
      <dgm:prSet/>
      <dgm:spPr/>
      <dgm:t>
        <a:bodyPr/>
        <a:lstStyle/>
        <a:p>
          <a:endParaRPr lang="en-US" sz="2400">
            <a:latin typeface="Arial" panose="020B0604020202020204" pitchFamily="34" charset="0"/>
            <a:cs typeface="Arial" panose="020B0604020202020204" pitchFamily="34" charset="0"/>
          </a:endParaRPr>
        </a:p>
      </dgm:t>
    </dgm:pt>
    <dgm:pt modelId="{0AF3B2E0-8C8D-4146-AED8-1A42B3BB135C}" type="sibTrans" cxnId="{5534EC4C-B81B-4AD1-A8CE-9090787ECACD}">
      <dgm:prSet/>
      <dgm:spPr/>
      <dgm:t>
        <a:bodyPr/>
        <a:lstStyle/>
        <a:p>
          <a:endParaRPr lang="en-US" sz="2400">
            <a:latin typeface="Arial" panose="020B0604020202020204" pitchFamily="34" charset="0"/>
            <a:cs typeface="Arial" panose="020B0604020202020204" pitchFamily="34" charset="0"/>
          </a:endParaRPr>
        </a:p>
      </dgm:t>
    </dgm:pt>
    <dgm:pt modelId="{731BDBB0-866B-45A8-9EA4-2BDA7BBDB419}">
      <dgm:prSet custT="1"/>
      <dgm:spPr/>
      <dgm:t>
        <a:bodyPr/>
        <a:lstStyle/>
        <a:p>
          <a:r>
            <a:rPr lang="en-US" sz="2400" dirty="0">
              <a:latin typeface="Arial" panose="020B0604020202020204" pitchFamily="34" charset="0"/>
              <a:cs typeface="Arial" panose="020B0604020202020204" pitchFamily="34" charset="0"/>
            </a:rPr>
            <a:t>Uncertainty in Measurement</a:t>
          </a:r>
        </a:p>
        <a:p>
          <a:r>
            <a:rPr lang="en-US" sz="2400" dirty="0">
              <a:latin typeface="Arial" panose="020B0604020202020204" pitchFamily="34" charset="0"/>
              <a:cs typeface="Arial" panose="020B0604020202020204" pitchFamily="34" charset="0"/>
            </a:rPr>
            <a:t>(Lab session)</a:t>
          </a:r>
        </a:p>
      </dgm:t>
    </dgm:pt>
    <dgm:pt modelId="{0145DDE2-069C-4C00-A548-464F8EFB751B}" type="parTrans" cxnId="{E1E2F46F-7FD0-434A-B46A-50A19D883887}">
      <dgm:prSet/>
      <dgm:spPr/>
      <dgm:t>
        <a:bodyPr/>
        <a:lstStyle/>
        <a:p>
          <a:endParaRPr lang="fr-CA" sz="2400">
            <a:latin typeface="Arial" panose="020B0604020202020204" pitchFamily="34" charset="0"/>
            <a:cs typeface="Arial" panose="020B0604020202020204" pitchFamily="34" charset="0"/>
          </a:endParaRPr>
        </a:p>
      </dgm:t>
    </dgm:pt>
    <dgm:pt modelId="{9C55940D-93F2-42DA-96D1-E11E5E480737}" type="sibTrans" cxnId="{E1E2F46F-7FD0-434A-B46A-50A19D883887}">
      <dgm:prSet/>
      <dgm:spPr/>
      <dgm:t>
        <a:bodyPr/>
        <a:lstStyle/>
        <a:p>
          <a:endParaRPr lang="fr-CA" sz="2400">
            <a:latin typeface="Arial" panose="020B0604020202020204" pitchFamily="34" charset="0"/>
            <a:cs typeface="Arial" panose="020B0604020202020204" pitchFamily="34" charset="0"/>
          </a:endParaRPr>
        </a:p>
      </dgm:t>
    </dgm:pt>
    <dgm:pt modelId="{94EA9E5E-7F16-467B-BFA1-869408536590}">
      <dgm:prSet custT="1"/>
      <dgm:spPr/>
      <dgm:t>
        <a:bodyPr/>
        <a:lstStyle/>
        <a:p>
          <a:r>
            <a:rPr lang="en-US" sz="2400" dirty="0">
              <a:latin typeface="Arial" panose="020B0604020202020204" pitchFamily="34" charset="0"/>
              <a:cs typeface="Arial" panose="020B0604020202020204" pitchFamily="34" charset="0"/>
            </a:rPr>
            <a:t>Scientific Notation</a:t>
          </a:r>
        </a:p>
      </dgm:t>
    </dgm:pt>
    <dgm:pt modelId="{7EC98BE2-7618-4AB6-823D-220E50283F8B}" type="parTrans" cxnId="{6A05FABE-ADE5-41C2-BF64-98C466D78F63}">
      <dgm:prSet/>
      <dgm:spPr/>
      <dgm:t>
        <a:bodyPr/>
        <a:lstStyle/>
        <a:p>
          <a:endParaRPr lang="fr-CA" sz="2400">
            <a:latin typeface="Arial" panose="020B0604020202020204" pitchFamily="34" charset="0"/>
            <a:cs typeface="Arial" panose="020B0604020202020204" pitchFamily="34" charset="0"/>
          </a:endParaRPr>
        </a:p>
      </dgm:t>
    </dgm:pt>
    <dgm:pt modelId="{43C60E7E-CB43-43CC-8478-CE528B68E8EE}" type="sibTrans" cxnId="{6A05FABE-ADE5-41C2-BF64-98C466D78F63}">
      <dgm:prSet/>
      <dgm:spPr/>
      <dgm:t>
        <a:bodyPr/>
        <a:lstStyle/>
        <a:p>
          <a:endParaRPr lang="fr-CA" sz="2400">
            <a:latin typeface="Arial" panose="020B0604020202020204" pitchFamily="34" charset="0"/>
            <a:cs typeface="Arial" panose="020B0604020202020204" pitchFamily="34" charset="0"/>
          </a:endParaRPr>
        </a:p>
      </dgm:t>
    </dgm:pt>
    <dgm:pt modelId="{3CC33D1D-80EC-45D2-89F0-434CAC6BEC45}" type="pres">
      <dgm:prSet presAssocID="{1D1AFCC3-AA15-4C61-AC68-C6523F8DF077}" presName="hierChild1" presStyleCnt="0">
        <dgm:presLayoutVars>
          <dgm:chPref val="1"/>
          <dgm:dir/>
          <dgm:animOne val="branch"/>
          <dgm:animLvl val="lvl"/>
          <dgm:resizeHandles/>
        </dgm:presLayoutVars>
      </dgm:prSet>
      <dgm:spPr/>
    </dgm:pt>
    <dgm:pt modelId="{8B4DA23D-0C95-4227-A550-4F5DD0CE727D}" type="pres">
      <dgm:prSet presAssocID="{3F14B54D-441B-4170-9E0F-47A68C0A99BD}" presName="hierRoot1" presStyleCnt="0"/>
      <dgm:spPr/>
    </dgm:pt>
    <dgm:pt modelId="{0FB16BCE-CD1D-4FAC-BAD2-AE2E71C04C61}" type="pres">
      <dgm:prSet presAssocID="{3F14B54D-441B-4170-9E0F-47A68C0A99BD}" presName="composite" presStyleCnt="0"/>
      <dgm:spPr/>
    </dgm:pt>
    <dgm:pt modelId="{B2FD891D-FC2A-47E6-B4B0-B2010C03F04B}" type="pres">
      <dgm:prSet presAssocID="{3F14B54D-441B-4170-9E0F-47A68C0A99BD}" presName="background" presStyleLbl="node0" presStyleIdx="0" presStyleCnt="5"/>
      <dgm:spPr/>
    </dgm:pt>
    <dgm:pt modelId="{CCFF69C4-F783-4053-8870-E284DEF79407}" type="pres">
      <dgm:prSet presAssocID="{3F14B54D-441B-4170-9E0F-47A68C0A99BD}" presName="text" presStyleLbl="fgAcc0" presStyleIdx="0" presStyleCnt="5">
        <dgm:presLayoutVars>
          <dgm:chPref val="3"/>
        </dgm:presLayoutVars>
      </dgm:prSet>
      <dgm:spPr/>
    </dgm:pt>
    <dgm:pt modelId="{99AA29B6-6566-46C1-B27C-6577F75647BB}" type="pres">
      <dgm:prSet presAssocID="{3F14B54D-441B-4170-9E0F-47A68C0A99BD}" presName="hierChild2" presStyleCnt="0"/>
      <dgm:spPr/>
    </dgm:pt>
    <dgm:pt modelId="{16A0255F-2434-4CE6-8D43-BBF68B920727}" type="pres">
      <dgm:prSet presAssocID="{731BDBB0-866B-45A8-9EA4-2BDA7BBDB419}" presName="hierRoot1" presStyleCnt="0"/>
      <dgm:spPr/>
    </dgm:pt>
    <dgm:pt modelId="{83605458-77E9-41E5-B622-453605614F22}" type="pres">
      <dgm:prSet presAssocID="{731BDBB0-866B-45A8-9EA4-2BDA7BBDB419}" presName="composite" presStyleCnt="0"/>
      <dgm:spPr/>
    </dgm:pt>
    <dgm:pt modelId="{3B35F2E7-B917-4C2C-8535-E1FC63E7A480}" type="pres">
      <dgm:prSet presAssocID="{731BDBB0-866B-45A8-9EA4-2BDA7BBDB419}" presName="background" presStyleLbl="node0" presStyleIdx="1" presStyleCnt="5"/>
      <dgm:spPr/>
    </dgm:pt>
    <dgm:pt modelId="{7F13F2D8-6EB0-4663-832E-433995E7AB2A}" type="pres">
      <dgm:prSet presAssocID="{731BDBB0-866B-45A8-9EA4-2BDA7BBDB419}" presName="text" presStyleLbl="fgAcc0" presStyleIdx="1" presStyleCnt="5" custScaleX="119885">
        <dgm:presLayoutVars>
          <dgm:chPref val="3"/>
        </dgm:presLayoutVars>
      </dgm:prSet>
      <dgm:spPr/>
    </dgm:pt>
    <dgm:pt modelId="{F08FBBB4-43EB-4EF7-A6A8-19DD699D4ADD}" type="pres">
      <dgm:prSet presAssocID="{731BDBB0-866B-45A8-9EA4-2BDA7BBDB419}" presName="hierChild2" presStyleCnt="0"/>
      <dgm:spPr/>
    </dgm:pt>
    <dgm:pt modelId="{CC945281-A235-4014-9E62-C7F4EA47E871}" type="pres">
      <dgm:prSet presAssocID="{602480A3-2153-4F57-B304-A493AD0F15E1}" presName="hierRoot1" presStyleCnt="0"/>
      <dgm:spPr/>
    </dgm:pt>
    <dgm:pt modelId="{21C1D26F-B05F-41E0-8EB5-DC6BB2B775CB}" type="pres">
      <dgm:prSet presAssocID="{602480A3-2153-4F57-B304-A493AD0F15E1}" presName="composite" presStyleCnt="0"/>
      <dgm:spPr/>
    </dgm:pt>
    <dgm:pt modelId="{54AA8298-9997-4763-97F4-9904FE04661F}" type="pres">
      <dgm:prSet presAssocID="{602480A3-2153-4F57-B304-A493AD0F15E1}" presName="background" presStyleLbl="node0" presStyleIdx="2" presStyleCnt="5"/>
      <dgm:spPr/>
    </dgm:pt>
    <dgm:pt modelId="{AFCC88F8-D3D0-43F3-8B75-CB3D5221CFDD}" type="pres">
      <dgm:prSet presAssocID="{602480A3-2153-4F57-B304-A493AD0F15E1}" presName="text" presStyleLbl="fgAcc0" presStyleIdx="2" presStyleCnt="5">
        <dgm:presLayoutVars>
          <dgm:chPref val="3"/>
        </dgm:presLayoutVars>
      </dgm:prSet>
      <dgm:spPr/>
    </dgm:pt>
    <dgm:pt modelId="{82BA3F27-A6B3-4F61-B2C7-3CBA9A388A75}" type="pres">
      <dgm:prSet presAssocID="{602480A3-2153-4F57-B304-A493AD0F15E1}" presName="hierChild2" presStyleCnt="0"/>
      <dgm:spPr/>
    </dgm:pt>
    <dgm:pt modelId="{8E315A58-68C4-426B-B6DB-34FC4F263E68}" type="pres">
      <dgm:prSet presAssocID="{6F41118C-D70F-49D8-99F5-AAAB8E57FAC9}" presName="hierRoot1" presStyleCnt="0"/>
      <dgm:spPr/>
    </dgm:pt>
    <dgm:pt modelId="{A3C3A814-7FBC-4230-8B5B-6156E2CF7D48}" type="pres">
      <dgm:prSet presAssocID="{6F41118C-D70F-49D8-99F5-AAAB8E57FAC9}" presName="composite" presStyleCnt="0"/>
      <dgm:spPr/>
    </dgm:pt>
    <dgm:pt modelId="{8EBAA9B0-08DE-4B8F-910A-1A53F5832178}" type="pres">
      <dgm:prSet presAssocID="{6F41118C-D70F-49D8-99F5-AAAB8E57FAC9}" presName="background" presStyleLbl="node0" presStyleIdx="3" presStyleCnt="5"/>
      <dgm:spPr/>
    </dgm:pt>
    <dgm:pt modelId="{852C5B3D-D0A7-4FA5-ACD7-953647857C0C}" type="pres">
      <dgm:prSet presAssocID="{6F41118C-D70F-49D8-99F5-AAAB8E57FAC9}" presName="text" presStyleLbl="fgAcc0" presStyleIdx="3" presStyleCnt="5" custScaleX="113103">
        <dgm:presLayoutVars>
          <dgm:chPref val="3"/>
        </dgm:presLayoutVars>
      </dgm:prSet>
      <dgm:spPr/>
    </dgm:pt>
    <dgm:pt modelId="{E3A4F3DD-AE56-4DCC-928A-0811F4DCBA1F}" type="pres">
      <dgm:prSet presAssocID="{6F41118C-D70F-49D8-99F5-AAAB8E57FAC9}" presName="hierChild2" presStyleCnt="0"/>
      <dgm:spPr/>
    </dgm:pt>
    <dgm:pt modelId="{469F492C-5E4F-47C6-9D4B-B22E7848DFC5}" type="pres">
      <dgm:prSet presAssocID="{94EA9E5E-7F16-467B-BFA1-869408536590}" presName="hierRoot1" presStyleCnt="0"/>
      <dgm:spPr/>
    </dgm:pt>
    <dgm:pt modelId="{79DCE6A1-902F-406E-B41A-5EE2063C46B1}" type="pres">
      <dgm:prSet presAssocID="{94EA9E5E-7F16-467B-BFA1-869408536590}" presName="composite" presStyleCnt="0"/>
      <dgm:spPr/>
    </dgm:pt>
    <dgm:pt modelId="{44109829-7421-41FC-93FB-5D092A06F27D}" type="pres">
      <dgm:prSet presAssocID="{94EA9E5E-7F16-467B-BFA1-869408536590}" presName="background" presStyleLbl="node0" presStyleIdx="4" presStyleCnt="5"/>
      <dgm:spPr/>
    </dgm:pt>
    <dgm:pt modelId="{91850398-EA3E-49C0-AD1E-CD2913409ADC}" type="pres">
      <dgm:prSet presAssocID="{94EA9E5E-7F16-467B-BFA1-869408536590}" presName="text" presStyleLbl="fgAcc0" presStyleIdx="4" presStyleCnt="5">
        <dgm:presLayoutVars>
          <dgm:chPref val="3"/>
        </dgm:presLayoutVars>
      </dgm:prSet>
      <dgm:spPr/>
    </dgm:pt>
    <dgm:pt modelId="{613037F6-D4E4-4E85-B135-E8B5DA55B7EA}" type="pres">
      <dgm:prSet presAssocID="{94EA9E5E-7F16-467B-BFA1-869408536590}" presName="hierChild2" presStyleCnt="0"/>
      <dgm:spPr/>
    </dgm:pt>
  </dgm:ptLst>
  <dgm:cxnLst>
    <dgm:cxn modelId="{4082CB40-CD94-42B5-9B12-5BD46487E328}" type="presOf" srcId="{94EA9E5E-7F16-467B-BFA1-869408536590}" destId="{91850398-EA3E-49C0-AD1E-CD2913409ADC}" srcOrd="0" destOrd="0" presId="urn:microsoft.com/office/officeart/2005/8/layout/hierarchy1"/>
    <dgm:cxn modelId="{54F7146B-F9CF-4B39-8F63-1E2719E98FDD}" type="presOf" srcId="{602480A3-2153-4F57-B304-A493AD0F15E1}" destId="{AFCC88F8-D3D0-43F3-8B75-CB3D5221CFDD}" srcOrd="0" destOrd="0" presId="urn:microsoft.com/office/officeart/2005/8/layout/hierarchy1"/>
    <dgm:cxn modelId="{5534EC4C-B81B-4AD1-A8CE-9090787ECACD}" srcId="{1D1AFCC3-AA15-4C61-AC68-C6523F8DF077}" destId="{6F41118C-D70F-49D8-99F5-AAAB8E57FAC9}" srcOrd="3" destOrd="0" parTransId="{804EE810-D011-4977-B5D3-4A3D3C444471}" sibTransId="{0AF3B2E0-8C8D-4146-AED8-1A42B3BB135C}"/>
    <dgm:cxn modelId="{E1E2F46F-7FD0-434A-B46A-50A19D883887}" srcId="{1D1AFCC3-AA15-4C61-AC68-C6523F8DF077}" destId="{731BDBB0-866B-45A8-9EA4-2BDA7BBDB419}" srcOrd="1" destOrd="0" parTransId="{0145DDE2-069C-4C00-A548-464F8EFB751B}" sibTransId="{9C55940D-93F2-42DA-96D1-E11E5E480737}"/>
    <dgm:cxn modelId="{E8BB4F56-041A-4382-A227-8B03852D8EDB}" type="presOf" srcId="{731BDBB0-866B-45A8-9EA4-2BDA7BBDB419}" destId="{7F13F2D8-6EB0-4663-832E-433995E7AB2A}" srcOrd="0" destOrd="0" presId="urn:microsoft.com/office/officeart/2005/8/layout/hierarchy1"/>
    <dgm:cxn modelId="{8239DEA6-020A-478D-A94A-876486F48137}" type="presOf" srcId="{6F41118C-D70F-49D8-99F5-AAAB8E57FAC9}" destId="{852C5B3D-D0A7-4FA5-ACD7-953647857C0C}" srcOrd="0" destOrd="0" presId="urn:microsoft.com/office/officeart/2005/8/layout/hierarchy1"/>
    <dgm:cxn modelId="{42E0DFB6-CD71-404B-898B-E83CC5FCCDBB}" type="presOf" srcId="{1D1AFCC3-AA15-4C61-AC68-C6523F8DF077}" destId="{3CC33D1D-80EC-45D2-89F0-434CAC6BEC45}" srcOrd="0" destOrd="0" presId="urn:microsoft.com/office/officeart/2005/8/layout/hierarchy1"/>
    <dgm:cxn modelId="{B096A0BE-158F-4743-AC40-8D514BFB15FF}" type="presOf" srcId="{3F14B54D-441B-4170-9E0F-47A68C0A99BD}" destId="{CCFF69C4-F783-4053-8870-E284DEF79407}" srcOrd="0" destOrd="0" presId="urn:microsoft.com/office/officeart/2005/8/layout/hierarchy1"/>
    <dgm:cxn modelId="{6A05FABE-ADE5-41C2-BF64-98C466D78F63}" srcId="{1D1AFCC3-AA15-4C61-AC68-C6523F8DF077}" destId="{94EA9E5E-7F16-467B-BFA1-869408536590}" srcOrd="4" destOrd="0" parTransId="{7EC98BE2-7618-4AB6-823D-220E50283F8B}" sibTransId="{43C60E7E-CB43-43CC-8478-CE528B68E8EE}"/>
    <dgm:cxn modelId="{CBCB11C0-3C91-4D40-BF94-60143084CAA4}" srcId="{1D1AFCC3-AA15-4C61-AC68-C6523F8DF077}" destId="{3F14B54D-441B-4170-9E0F-47A68C0A99BD}" srcOrd="0" destOrd="0" parTransId="{1B376109-AF51-4490-8A51-4B7B9E315923}" sibTransId="{D812D835-E71E-4F54-852B-0E858E32F1FC}"/>
    <dgm:cxn modelId="{5032CBF2-D9CF-4D5C-9C3D-442656E8D225}" srcId="{1D1AFCC3-AA15-4C61-AC68-C6523F8DF077}" destId="{602480A3-2153-4F57-B304-A493AD0F15E1}" srcOrd="2" destOrd="0" parTransId="{A58C6F7F-51B8-4729-AFA2-91F5D19DE2A0}" sibTransId="{92AD68B8-CB61-4A18-B3D0-44C4AB06B7C7}"/>
    <dgm:cxn modelId="{D57E15B0-D10B-4A8D-B756-9A1AAF03E5C0}" type="presParOf" srcId="{3CC33D1D-80EC-45D2-89F0-434CAC6BEC45}" destId="{8B4DA23D-0C95-4227-A550-4F5DD0CE727D}" srcOrd="0" destOrd="0" presId="urn:microsoft.com/office/officeart/2005/8/layout/hierarchy1"/>
    <dgm:cxn modelId="{DB9EB888-34EC-44D7-87CC-ED1B11780C7A}" type="presParOf" srcId="{8B4DA23D-0C95-4227-A550-4F5DD0CE727D}" destId="{0FB16BCE-CD1D-4FAC-BAD2-AE2E71C04C61}" srcOrd="0" destOrd="0" presId="urn:microsoft.com/office/officeart/2005/8/layout/hierarchy1"/>
    <dgm:cxn modelId="{1F221E53-43EB-41A3-83F0-8A4CFF92E24B}" type="presParOf" srcId="{0FB16BCE-CD1D-4FAC-BAD2-AE2E71C04C61}" destId="{B2FD891D-FC2A-47E6-B4B0-B2010C03F04B}" srcOrd="0" destOrd="0" presId="urn:microsoft.com/office/officeart/2005/8/layout/hierarchy1"/>
    <dgm:cxn modelId="{0BFB240B-7B33-448F-A62C-404576311E95}" type="presParOf" srcId="{0FB16BCE-CD1D-4FAC-BAD2-AE2E71C04C61}" destId="{CCFF69C4-F783-4053-8870-E284DEF79407}" srcOrd="1" destOrd="0" presId="urn:microsoft.com/office/officeart/2005/8/layout/hierarchy1"/>
    <dgm:cxn modelId="{0D695264-D11E-434B-B4AA-5FDC2E972DC3}" type="presParOf" srcId="{8B4DA23D-0C95-4227-A550-4F5DD0CE727D}" destId="{99AA29B6-6566-46C1-B27C-6577F75647BB}" srcOrd="1" destOrd="0" presId="urn:microsoft.com/office/officeart/2005/8/layout/hierarchy1"/>
    <dgm:cxn modelId="{B48617DB-8D9F-4A4B-B897-E6EDCFAEC806}" type="presParOf" srcId="{3CC33D1D-80EC-45D2-89F0-434CAC6BEC45}" destId="{16A0255F-2434-4CE6-8D43-BBF68B920727}" srcOrd="1" destOrd="0" presId="urn:microsoft.com/office/officeart/2005/8/layout/hierarchy1"/>
    <dgm:cxn modelId="{07683C89-C90B-4EE1-8FB7-835E71848B56}" type="presParOf" srcId="{16A0255F-2434-4CE6-8D43-BBF68B920727}" destId="{83605458-77E9-41E5-B622-453605614F22}" srcOrd="0" destOrd="0" presId="urn:microsoft.com/office/officeart/2005/8/layout/hierarchy1"/>
    <dgm:cxn modelId="{9BBE2CE1-7692-465F-B7DB-5C03C677A8F5}" type="presParOf" srcId="{83605458-77E9-41E5-B622-453605614F22}" destId="{3B35F2E7-B917-4C2C-8535-E1FC63E7A480}" srcOrd="0" destOrd="0" presId="urn:microsoft.com/office/officeart/2005/8/layout/hierarchy1"/>
    <dgm:cxn modelId="{FA7CC94E-EDA9-4CCF-8604-BFDBF16702EC}" type="presParOf" srcId="{83605458-77E9-41E5-B622-453605614F22}" destId="{7F13F2D8-6EB0-4663-832E-433995E7AB2A}" srcOrd="1" destOrd="0" presId="urn:microsoft.com/office/officeart/2005/8/layout/hierarchy1"/>
    <dgm:cxn modelId="{93EB4047-EE5C-44EA-9507-234505A32B66}" type="presParOf" srcId="{16A0255F-2434-4CE6-8D43-BBF68B920727}" destId="{F08FBBB4-43EB-4EF7-A6A8-19DD699D4ADD}" srcOrd="1" destOrd="0" presId="urn:microsoft.com/office/officeart/2005/8/layout/hierarchy1"/>
    <dgm:cxn modelId="{5CACA86E-16C3-4707-A964-57EE535661CD}" type="presParOf" srcId="{3CC33D1D-80EC-45D2-89F0-434CAC6BEC45}" destId="{CC945281-A235-4014-9E62-C7F4EA47E871}" srcOrd="2" destOrd="0" presId="urn:microsoft.com/office/officeart/2005/8/layout/hierarchy1"/>
    <dgm:cxn modelId="{B5B257D6-1A39-426E-B5A6-FD2224947949}" type="presParOf" srcId="{CC945281-A235-4014-9E62-C7F4EA47E871}" destId="{21C1D26F-B05F-41E0-8EB5-DC6BB2B775CB}" srcOrd="0" destOrd="0" presId="urn:microsoft.com/office/officeart/2005/8/layout/hierarchy1"/>
    <dgm:cxn modelId="{8C76B468-0E4F-486B-97EF-418CB774DFC8}" type="presParOf" srcId="{21C1D26F-B05F-41E0-8EB5-DC6BB2B775CB}" destId="{54AA8298-9997-4763-97F4-9904FE04661F}" srcOrd="0" destOrd="0" presId="urn:microsoft.com/office/officeart/2005/8/layout/hierarchy1"/>
    <dgm:cxn modelId="{C5B2E544-6EF7-4D2A-B071-70FEFF6EB3AD}" type="presParOf" srcId="{21C1D26F-B05F-41E0-8EB5-DC6BB2B775CB}" destId="{AFCC88F8-D3D0-43F3-8B75-CB3D5221CFDD}" srcOrd="1" destOrd="0" presId="urn:microsoft.com/office/officeart/2005/8/layout/hierarchy1"/>
    <dgm:cxn modelId="{59A2979E-B8C6-420B-AA56-CED78DD214D2}" type="presParOf" srcId="{CC945281-A235-4014-9E62-C7F4EA47E871}" destId="{82BA3F27-A6B3-4F61-B2C7-3CBA9A388A75}" srcOrd="1" destOrd="0" presId="urn:microsoft.com/office/officeart/2005/8/layout/hierarchy1"/>
    <dgm:cxn modelId="{5CC3BE5C-2E7E-420E-91D0-EA042291FE01}" type="presParOf" srcId="{3CC33D1D-80EC-45D2-89F0-434CAC6BEC45}" destId="{8E315A58-68C4-426B-B6DB-34FC4F263E68}" srcOrd="3" destOrd="0" presId="urn:microsoft.com/office/officeart/2005/8/layout/hierarchy1"/>
    <dgm:cxn modelId="{80A7A876-F5B5-4084-9C01-DB7791BC924E}" type="presParOf" srcId="{8E315A58-68C4-426B-B6DB-34FC4F263E68}" destId="{A3C3A814-7FBC-4230-8B5B-6156E2CF7D48}" srcOrd="0" destOrd="0" presId="urn:microsoft.com/office/officeart/2005/8/layout/hierarchy1"/>
    <dgm:cxn modelId="{13CB2A99-0E3A-4467-A50C-FB42C46D8944}" type="presParOf" srcId="{A3C3A814-7FBC-4230-8B5B-6156E2CF7D48}" destId="{8EBAA9B0-08DE-4B8F-910A-1A53F5832178}" srcOrd="0" destOrd="0" presId="urn:microsoft.com/office/officeart/2005/8/layout/hierarchy1"/>
    <dgm:cxn modelId="{46C65856-62E3-4249-8CC1-FBBC1F10FC95}" type="presParOf" srcId="{A3C3A814-7FBC-4230-8B5B-6156E2CF7D48}" destId="{852C5B3D-D0A7-4FA5-ACD7-953647857C0C}" srcOrd="1" destOrd="0" presId="urn:microsoft.com/office/officeart/2005/8/layout/hierarchy1"/>
    <dgm:cxn modelId="{6C481ED9-DEC2-4E0C-A90F-ACFD3A6127B4}" type="presParOf" srcId="{8E315A58-68C4-426B-B6DB-34FC4F263E68}" destId="{E3A4F3DD-AE56-4DCC-928A-0811F4DCBA1F}" srcOrd="1" destOrd="0" presId="urn:microsoft.com/office/officeart/2005/8/layout/hierarchy1"/>
    <dgm:cxn modelId="{A3A88CCD-8011-45CC-B802-ADFAE7AE188C}" type="presParOf" srcId="{3CC33D1D-80EC-45D2-89F0-434CAC6BEC45}" destId="{469F492C-5E4F-47C6-9D4B-B22E7848DFC5}" srcOrd="4" destOrd="0" presId="urn:microsoft.com/office/officeart/2005/8/layout/hierarchy1"/>
    <dgm:cxn modelId="{D7DDF7F9-2683-4597-8208-53BCDADCF359}" type="presParOf" srcId="{469F492C-5E4F-47C6-9D4B-B22E7848DFC5}" destId="{79DCE6A1-902F-406E-B41A-5EE2063C46B1}" srcOrd="0" destOrd="0" presId="urn:microsoft.com/office/officeart/2005/8/layout/hierarchy1"/>
    <dgm:cxn modelId="{58EE55D8-7638-4A3C-9168-7228BB650913}" type="presParOf" srcId="{79DCE6A1-902F-406E-B41A-5EE2063C46B1}" destId="{44109829-7421-41FC-93FB-5D092A06F27D}" srcOrd="0" destOrd="0" presId="urn:microsoft.com/office/officeart/2005/8/layout/hierarchy1"/>
    <dgm:cxn modelId="{48C6899E-5F47-42E3-B654-43D9271CA781}" type="presParOf" srcId="{79DCE6A1-902F-406E-B41A-5EE2063C46B1}" destId="{91850398-EA3E-49C0-AD1E-CD2913409ADC}" srcOrd="1" destOrd="0" presId="urn:microsoft.com/office/officeart/2005/8/layout/hierarchy1"/>
    <dgm:cxn modelId="{98782199-8A37-4B97-A8E7-F5E68FA3EBC4}" type="presParOf" srcId="{469F492C-5E4F-47C6-9D4B-B22E7848DFC5}" destId="{613037F6-D4E4-4E85-B135-E8B5DA55B7E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1AFCC3-AA15-4C61-AC68-C6523F8DF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F14B54D-441B-4170-9E0F-47A68C0A99BD}">
      <dgm:prSet custT="1"/>
      <dgm:spPr/>
      <dgm:t>
        <a:bodyPr/>
        <a:lstStyle/>
        <a:p>
          <a:r>
            <a:rPr lang="en-US" sz="5400" dirty="0">
              <a:latin typeface="Arial" panose="020B0604020202020204" pitchFamily="34" charset="0"/>
              <a:cs typeface="Arial" panose="020B0604020202020204" pitchFamily="34" charset="0"/>
            </a:rPr>
            <a:t>SI units</a:t>
          </a:r>
        </a:p>
      </dgm:t>
    </dgm:pt>
    <dgm:pt modelId="{1B376109-AF51-4490-8A51-4B7B9E315923}" type="parTrans" cxnId="{CBCB11C0-3C91-4D40-BF94-60143084CAA4}">
      <dgm:prSet/>
      <dgm:spPr/>
      <dgm:t>
        <a:bodyPr/>
        <a:lstStyle/>
        <a:p>
          <a:endParaRPr lang="en-US" sz="2400">
            <a:latin typeface="Arial" panose="020B0604020202020204" pitchFamily="34" charset="0"/>
            <a:cs typeface="Arial" panose="020B0604020202020204" pitchFamily="34" charset="0"/>
          </a:endParaRPr>
        </a:p>
      </dgm:t>
    </dgm:pt>
    <dgm:pt modelId="{D812D835-E71E-4F54-852B-0E858E32F1FC}" type="sibTrans" cxnId="{CBCB11C0-3C91-4D40-BF94-60143084CAA4}">
      <dgm:prSet/>
      <dgm:spPr/>
      <dgm:t>
        <a:bodyPr/>
        <a:lstStyle/>
        <a:p>
          <a:endParaRPr lang="en-US" sz="2400">
            <a:latin typeface="Arial" panose="020B0604020202020204" pitchFamily="34" charset="0"/>
            <a:cs typeface="Arial" panose="020B0604020202020204" pitchFamily="34" charset="0"/>
          </a:endParaRPr>
        </a:p>
      </dgm:t>
    </dgm:pt>
    <dgm:pt modelId="{3CC33D1D-80EC-45D2-89F0-434CAC6BEC45}" type="pres">
      <dgm:prSet presAssocID="{1D1AFCC3-AA15-4C61-AC68-C6523F8DF077}" presName="hierChild1" presStyleCnt="0">
        <dgm:presLayoutVars>
          <dgm:chPref val="1"/>
          <dgm:dir/>
          <dgm:animOne val="branch"/>
          <dgm:animLvl val="lvl"/>
          <dgm:resizeHandles/>
        </dgm:presLayoutVars>
      </dgm:prSet>
      <dgm:spPr/>
    </dgm:pt>
    <dgm:pt modelId="{8B4DA23D-0C95-4227-A550-4F5DD0CE727D}" type="pres">
      <dgm:prSet presAssocID="{3F14B54D-441B-4170-9E0F-47A68C0A99BD}" presName="hierRoot1" presStyleCnt="0"/>
      <dgm:spPr/>
    </dgm:pt>
    <dgm:pt modelId="{0FB16BCE-CD1D-4FAC-BAD2-AE2E71C04C61}" type="pres">
      <dgm:prSet presAssocID="{3F14B54D-441B-4170-9E0F-47A68C0A99BD}" presName="composite" presStyleCnt="0"/>
      <dgm:spPr/>
    </dgm:pt>
    <dgm:pt modelId="{B2FD891D-FC2A-47E6-B4B0-B2010C03F04B}" type="pres">
      <dgm:prSet presAssocID="{3F14B54D-441B-4170-9E0F-47A68C0A99BD}" presName="background" presStyleLbl="node0" presStyleIdx="0" presStyleCnt="1"/>
      <dgm:spPr/>
    </dgm:pt>
    <dgm:pt modelId="{CCFF69C4-F783-4053-8870-E284DEF79407}" type="pres">
      <dgm:prSet presAssocID="{3F14B54D-441B-4170-9E0F-47A68C0A99BD}" presName="text" presStyleLbl="fgAcc0" presStyleIdx="0" presStyleCnt="1">
        <dgm:presLayoutVars>
          <dgm:chPref val="3"/>
        </dgm:presLayoutVars>
      </dgm:prSet>
      <dgm:spPr/>
    </dgm:pt>
    <dgm:pt modelId="{99AA29B6-6566-46C1-B27C-6577F75647BB}" type="pres">
      <dgm:prSet presAssocID="{3F14B54D-441B-4170-9E0F-47A68C0A99BD}" presName="hierChild2" presStyleCnt="0"/>
      <dgm:spPr/>
    </dgm:pt>
  </dgm:ptLst>
  <dgm:cxnLst>
    <dgm:cxn modelId="{42E0DFB6-CD71-404B-898B-E83CC5FCCDBB}" type="presOf" srcId="{1D1AFCC3-AA15-4C61-AC68-C6523F8DF077}" destId="{3CC33D1D-80EC-45D2-89F0-434CAC6BEC45}" srcOrd="0" destOrd="0" presId="urn:microsoft.com/office/officeart/2005/8/layout/hierarchy1"/>
    <dgm:cxn modelId="{B096A0BE-158F-4743-AC40-8D514BFB15FF}" type="presOf" srcId="{3F14B54D-441B-4170-9E0F-47A68C0A99BD}" destId="{CCFF69C4-F783-4053-8870-E284DEF79407}" srcOrd="0" destOrd="0" presId="urn:microsoft.com/office/officeart/2005/8/layout/hierarchy1"/>
    <dgm:cxn modelId="{CBCB11C0-3C91-4D40-BF94-60143084CAA4}" srcId="{1D1AFCC3-AA15-4C61-AC68-C6523F8DF077}" destId="{3F14B54D-441B-4170-9E0F-47A68C0A99BD}" srcOrd="0" destOrd="0" parTransId="{1B376109-AF51-4490-8A51-4B7B9E315923}" sibTransId="{D812D835-E71E-4F54-852B-0E858E32F1FC}"/>
    <dgm:cxn modelId="{D57E15B0-D10B-4A8D-B756-9A1AAF03E5C0}" type="presParOf" srcId="{3CC33D1D-80EC-45D2-89F0-434CAC6BEC45}" destId="{8B4DA23D-0C95-4227-A550-4F5DD0CE727D}" srcOrd="0" destOrd="0" presId="urn:microsoft.com/office/officeart/2005/8/layout/hierarchy1"/>
    <dgm:cxn modelId="{DB9EB888-34EC-44D7-87CC-ED1B11780C7A}" type="presParOf" srcId="{8B4DA23D-0C95-4227-A550-4F5DD0CE727D}" destId="{0FB16BCE-CD1D-4FAC-BAD2-AE2E71C04C61}" srcOrd="0" destOrd="0" presId="urn:microsoft.com/office/officeart/2005/8/layout/hierarchy1"/>
    <dgm:cxn modelId="{1F221E53-43EB-41A3-83F0-8A4CFF92E24B}" type="presParOf" srcId="{0FB16BCE-CD1D-4FAC-BAD2-AE2E71C04C61}" destId="{B2FD891D-FC2A-47E6-B4B0-B2010C03F04B}" srcOrd="0" destOrd="0" presId="urn:microsoft.com/office/officeart/2005/8/layout/hierarchy1"/>
    <dgm:cxn modelId="{0BFB240B-7B33-448F-A62C-404576311E95}" type="presParOf" srcId="{0FB16BCE-CD1D-4FAC-BAD2-AE2E71C04C61}" destId="{CCFF69C4-F783-4053-8870-E284DEF79407}" srcOrd="1" destOrd="0" presId="urn:microsoft.com/office/officeart/2005/8/layout/hierarchy1"/>
    <dgm:cxn modelId="{0D695264-D11E-434B-B4AA-5FDC2E972DC3}" type="presParOf" srcId="{8B4DA23D-0C95-4227-A550-4F5DD0CE727D}" destId="{99AA29B6-6566-46C1-B27C-6577F75647B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AFCC3-AA15-4C61-AC68-C6523F8DF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02480A3-2153-4F57-B304-A493AD0F15E1}">
      <dgm:prSet custT="1"/>
      <dgm:spPr/>
      <dgm:t>
        <a:bodyPr/>
        <a:lstStyle/>
        <a:p>
          <a:pPr>
            <a:lnSpc>
              <a:spcPct val="150000"/>
            </a:lnSpc>
          </a:pPr>
          <a:r>
            <a:rPr lang="en-US" sz="5400" dirty="0">
              <a:latin typeface="Arial" panose="020B0604020202020204" pitchFamily="34" charset="0"/>
              <a:cs typeface="Arial" panose="020B0604020202020204" pitchFamily="34" charset="0"/>
            </a:rPr>
            <a:t>Significant Figures</a:t>
          </a:r>
        </a:p>
      </dgm:t>
    </dgm:pt>
    <dgm:pt modelId="{A58C6F7F-51B8-4729-AFA2-91F5D19DE2A0}" type="parTrans" cxnId="{5032CBF2-D9CF-4D5C-9C3D-442656E8D225}">
      <dgm:prSet/>
      <dgm:spPr/>
      <dgm:t>
        <a:bodyPr/>
        <a:lstStyle/>
        <a:p>
          <a:endParaRPr lang="en-US" sz="2400">
            <a:latin typeface="Arial" panose="020B0604020202020204" pitchFamily="34" charset="0"/>
            <a:cs typeface="Arial" panose="020B0604020202020204" pitchFamily="34" charset="0"/>
          </a:endParaRPr>
        </a:p>
      </dgm:t>
    </dgm:pt>
    <dgm:pt modelId="{92AD68B8-CB61-4A18-B3D0-44C4AB06B7C7}" type="sibTrans" cxnId="{5032CBF2-D9CF-4D5C-9C3D-442656E8D225}">
      <dgm:prSet/>
      <dgm:spPr/>
      <dgm:t>
        <a:bodyPr/>
        <a:lstStyle/>
        <a:p>
          <a:endParaRPr lang="en-US" sz="2400">
            <a:latin typeface="Arial" panose="020B0604020202020204" pitchFamily="34" charset="0"/>
            <a:cs typeface="Arial" panose="020B0604020202020204" pitchFamily="34" charset="0"/>
          </a:endParaRPr>
        </a:p>
      </dgm:t>
    </dgm:pt>
    <dgm:pt modelId="{3CC33D1D-80EC-45D2-89F0-434CAC6BEC45}" type="pres">
      <dgm:prSet presAssocID="{1D1AFCC3-AA15-4C61-AC68-C6523F8DF077}" presName="hierChild1" presStyleCnt="0">
        <dgm:presLayoutVars>
          <dgm:chPref val="1"/>
          <dgm:dir/>
          <dgm:animOne val="branch"/>
          <dgm:animLvl val="lvl"/>
          <dgm:resizeHandles/>
        </dgm:presLayoutVars>
      </dgm:prSet>
      <dgm:spPr/>
    </dgm:pt>
    <dgm:pt modelId="{CC945281-A235-4014-9E62-C7F4EA47E871}" type="pres">
      <dgm:prSet presAssocID="{602480A3-2153-4F57-B304-A493AD0F15E1}" presName="hierRoot1" presStyleCnt="0"/>
      <dgm:spPr/>
    </dgm:pt>
    <dgm:pt modelId="{21C1D26F-B05F-41E0-8EB5-DC6BB2B775CB}" type="pres">
      <dgm:prSet presAssocID="{602480A3-2153-4F57-B304-A493AD0F15E1}" presName="composite" presStyleCnt="0"/>
      <dgm:spPr/>
    </dgm:pt>
    <dgm:pt modelId="{54AA8298-9997-4763-97F4-9904FE04661F}" type="pres">
      <dgm:prSet presAssocID="{602480A3-2153-4F57-B304-A493AD0F15E1}" presName="background" presStyleLbl="node0" presStyleIdx="0" presStyleCnt="1"/>
      <dgm:spPr/>
    </dgm:pt>
    <dgm:pt modelId="{AFCC88F8-D3D0-43F3-8B75-CB3D5221CFDD}" type="pres">
      <dgm:prSet presAssocID="{602480A3-2153-4F57-B304-A493AD0F15E1}" presName="text" presStyleLbl="fgAcc0" presStyleIdx="0" presStyleCnt="1">
        <dgm:presLayoutVars>
          <dgm:chPref val="3"/>
        </dgm:presLayoutVars>
      </dgm:prSet>
      <dgm:spPr/>
    </dgm:pt>
    <dgm:pt modelId="{82BA3F27-A6B3-4F61-B2C7-3CBA9A388A75}" type="pres">
      <dgm:prSet presAssocID="{602480A3-2153-4F57-B304-A493AD0F15E1}" presName="hierChild2" presStyleCnt="0"/>
      <dgm:spPr/>
    </dgm:pt>
  </dgm:ptLst>
  <dgm:cxnLst>
    <dgm:cxn modelId="{54F7146B-F9CF-4B39-8F63-1E2719E98FDD}" type="presOf" srcId="{602480A3-2153-4F57-B304-A493AD0F15E1}" destId="{AFCC88F8-D3D0-43F3-8B75-CB3D5221CFDD}" srcOrd="0" destOrd="0" presId="urn:microsoft.com/office/officeart/2005/8/layout/hierarchy1"/>
    <dgm:cxn modelId="{42E0DFB6-CD71-404B-898B-E83CC5FCCDBB}" type="presOf" srcId="{1D1AFCC3-AA15-4C61-AC68-C6523F8DF077}" destId="{3CC33D1D-80EC-45D2-89F0-434CAC6BEC45}" srcOrd="0" destOrd="0" presId="urn:microsoft.com/office/officeart/2005/8/layout/hierarchy1"/>
    <dgm:cxn modelId="{5032CBF2-D9CF-4D5C-9C3D-442656E8D225}" srcId="{1D1AFCC3-AA15-4C61-AC68-C6523F8DF077}" destId="{602480A3-2153-4F57-B304-A493AD0F15E1}" srcOrd="0" destOrd="0" parTransId="{A58C6F7F-51B8-4729-AFA2-91F5D19DE2A0}" sibTransId="{92AD68B8-CB61-4A18-B3D0-44C4AB06B7C7}"/>
    <dgm:cxn modelId="{5CACA86E-16C3-4707-A964-57EE535661CD}" type="presParOf" srcId="{3CC33D1D-80EC-45D2-89F0-434CAC6BEC45}" destId="{CC945281-A235-4014-9E62-C7F4EA47E871}" srcOrd="0" destOrd="0" presId="urn:microsoft.com/office/officeart/2005/8/layout/hierarchy1"/>
    <dgm:cxn modelId="{B5B257D6-1A39-426E-B5A6-FD2224947949}" type="presParOf" srcId="{CC945281-A235-4014-9E62-C7F4EA47E871}" destId="{21C1D26F-B05F-41E0-8EB5-DC6BB2B775CB}" srcOrd="0" destOrd="0" presId="urn:microsoft.com/office/officeart/2005/8/layout/hierarchy1"/>
    <dgm:cxn modelId="{8C76B468-0E4F-486B-97EF-418CB774DFC8}" type="presParOf" srcId="{21C1D26F-B05F-41E0-8EB5-DC6BB2B775CB}" destId="{54AA8298-9997-4763-97F4-9904FE04661F}" srcOrd="0" destOrd="0" presId="urn:microsoft.com/office/officeart/2005/8/layout/hierarchy1"/>
    <dgm:cxn modelId="{C5B2E544-6EF7-4D2A-B071-70FEFF6EB3AD}" type="presParOf" srcId="{21C1D26F-B05F-41E0-8EB5-DC6BB2B775CB}" destId="{AFCC88F8-D3D0-43F3-8B75-CB3D5221CFDD}" srcOrd="1" destOrd="0" presId="urn:microsoft.com/office/officeart/2005/8/layout/hierarchy1"/>
    <dgm:cxn modelId="{59A2979E-B8C6-420B-AA56-CED78DD214D2}" type="presParOf" srcId="{CC945281-A235-4014-9E62-C7F4EA47E871}" destId="{82BA3F27-A6B3-4F61-B2C7-3CBA9A388A7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1AFCC3-AA15-4C61-AC68-C6523F8DF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4EA9E5E-7F16-467B-BFA1-869408536590}">
      <dgm:prSet custT="1"/>
      <dgm:spPr/>
      <dgm:t>
        <a:bodyPr/>
        <a:lstStyle/>
        <a:p>
          <a:r>
            <a:rPr lang="en-US" sz="5400" dirty="0">
              <a:latin typeface="Arial" panose="020B0604020202020204" pitchFamily="34" charset="0"/>
              <a:cs typeface="Arial" panose="020B0604020202020204" pitchFamily="34" charset="0"/>
            </a:rPr>
            <a:t>Scientific Notation</a:t>
          </a:r>
        </a:p>
      </dgm:t>
    </dgm:pt>
    <dgm:pt modelId="{7EC98BE2-7618-4AB6-823D-220E50283F8B}" type="parTrans" cxnId="{6A05FABE-ADE5-41C2-BF64-98C466D78F63}">
      <dgm:prSet/>
      <dgm:spPr/>
      <dgm:t>
        <a:bodyPr/>
        <a:lstStyle/>
        <a:p>
          <a:endParaRPr lang="fr-CA" sz="2400">
            <a:latin typeface="Arial" panose="020B0604020202020204" pitchFamily="34" charset="0"/>
            <a:cs typeface="Arial" panose="020B0604020202020204" pitchFamily="34" charset="0"/>
          </a:endParaRPr>
        </a:p>
      </dgm:t>
    </dgm:pt>
    <dgm:pt modelId="{43C60E7E-CB43-43CC-8478-CE528B68E8EE}" type="sibTrans" cxnId="{6A05FABE-ADE5-41C2-BF64-98C466D78F63}">
      <dgm:prSet/>
      <dgm:spPr/>
      <dgm:t>
        <a:bodyPr/>
        <a:lstStyle/>
        <a:p>
          <a:endParaRPr lang="fr-CA" sz="2400">
            <a:latin typeface="Arial" panose="020B0604020202020204" pitchFamily="34" charset="0"/>
            <a:cs typeface="Arial" panose="020B0604020202020204" pitchFamily="34" charset="0"/>
          </a:endParaRPr>
        </a:p>
      </dgm:t>
    </dgm:pt>
    <dgm:pt modelId="{3CC33D1D-80EC-45D2-89F0-434CAC6BEC45}" type="pres">
      <dgm:prSet presAssocID="{1D1AFCC3-AA15-4C61-AC68-C6523F8DF077}" presName="hierChild1" presStyleCnt="0">
        <dgm:presLayoutVars>
          <dgm:chPref val="1"/>
          <dgm:dir/>
          <dgm:animOne val="branch"/>
          <dgm:animLvl val="lvl"/>
          <dgm:resizeHandles/>
        </dgm:presLayoutVars>
      </dgm:prSet>
      <dgm:spPr/>
    </dgm:pt>
    <dgm:pt modelId="{469F492C-5E4F-47C6-9D4B-B22E7848DFC5}" type="pres">
      <dgm:prSet presAssocID="{94EA9E5E-7F16-467B-BFA1-869408536590}" presName="hierRoot1" presStyleCnt="0"/>
      <dgm:spPr/>
    </dgm:pt>
    <dgm:pt modelId="{79DCE6A1-902F-406E-B41A-5EE2063C46B1}" type="pres">
      <dgm:prSet presAssocID="{94EA9E5E-7F16-467B-BFA1-869408536590}" presName="composite" presStyleCnt="0"/>
      <dgm:spPr/>
    </dgm:pt>
    <dgm:pt modelId="{44109829-7421-41FC-93FB-5D092A06F27D}" type="pres">
      <dgm:prSet presAssocID="{94EA9E5E-7F16-467B-BFA1-869408536590}" presName="background" presStyleLbl="node0" presStyleIdx="0" presStyleCnt="1"/>
      <dgm:spPr/>
    </dgm:pt>
    <dgm:pt modelId="{91850398-EA3E-49C0-AD1E-CD2913409ADC}" type="pres">
      <dgm:prSet presAssocID="{94EA9E5E-7F16-467B-BFA1-869408536590}" presName="text" presStyleLbl="fgAcc0" presStyleIdx="0" presStyleCnt="1">
        <dgm:presLayoutVars>
          <dgm:chPref val="3"/>
        </dgm:presLayoutVars>
      </dgm:prSet>
      <dgm:spPr/>
    </dgm:pt>
    <dgm:pt modelId="{613037F6-D4E4-4E85-B135-E8B5DA55B7EA}" type="pres">
      <dgm:prSet presAssocID="{94EA9E5E-7F16-467B-BFA1-869408536590}" presName="hierChild2" presStyleCnt="0"/>
      <dgm:spPr/>
    </dgm:pt>
  </dgm:ptLst>
  <dgm:cxnLst>
    <dgm:cxn modelId="{4082CB40-CD94-42B5-9B12-5BD46487E328}" type="presOf" srcId="{94EA9E5E-7F16-467B-BFA1-869408536590}" destId="{91850398-EA3E-49C0-AD1E-CD2913409ADC}" srcOrd="0" destOrd="0" presId="urn:microsoft.com/office/officeart/2005/8/layout/hierarchy1"/>
    <dgm:cxn modelId="{42E0DFB6-CD71-404B-898B-E83CC5FCCDBB}" type="presOf" srcId="{1D1AFCC3-AA15-4C61-AC68-C6523F8DF077}" destId="{3CC33D1D-80EC-45D2-89F0-434CAC6BEC45}" srcOrd="0" destOrd="0" presId="urn:microsoft.com/office/officeart/2005/8/layout/hierarchy1"/>
    <dgm:cxn modelId="{6A05FABE-ADE5-41C2-BF64-98C466D78F63}" srcId="{1D1AFCC3-AA15-4C61-AC68-C6523F8DF077}" destId="{94EA9E5E-7F16-467B-BFA1-869408536590}" srcOrd="0" destOrd="0" parTransId="{7EC98BE2-7618-4AB6-823D-220E50283F8B}" sibTransId="{43C60E7E-CB43-43CC-8478-CE528B68E8EE}"/>
    <dgm:cxn modelId="{A3A88CCD-8011-45CC-B802-ADFAE7AE188C}" type="presParOf" srcId="{3CC33D1D-80EC-45D2-89F0-434CAC6BEC45}" destId="{469F492C-5E4F-47C6-9D4B-B22E7848DFC5}" srcOrd="0" destOrd="0" presId="urn:microsoft.com/office/officeart/2005/8/layout/hierarchy1"/>
    <dgm:cxn modelId="{D7DDF7F9-2683-4597-8208-53BCDADCF359}" type="presParOf" srcId="{469F492C-5E4F-47C6-9D4B-B22E7848DFC5}" destId="{79DCE6A1-902F-406E-B41A-5EE2063C46B1}" srcOrd="0" destOrd="0" presId="urn:microsoft.com/office/officeart/2005/8/layout/hierarchy1"/>
    <dgm:cxn modelId="{58EE55D8-7638-4A3C-9168-7228BB650913}" type="presParOf" srcId="{79DCE6A1-902F-406E-B41A-5EE2063C46B1}" destId="{44109829-7421-41FC-93FB-5D092A06F27D}" srcOrd="0" destOrd="0" presId="urn:microsoft.com/office/officeart/2005/8/layout/hierarchy1"/>
    <dgm:cxn modelId="{48C6899E-5F47-42E3-B654-43D9271CA781}" type="presParOf" srcId="{79DCE6A1-902F-406E-B41A-5EE2063C46B1}" destId="{91850398-EA3E-49C0-AD1E-CD2913409ADC}" srcOrd="1" destOrd="0" presId="urn:microsoft.com/office/officeart/2005/8/layout/hierarchy1"/>
    <dgm:cxn modelId="{98782199-8A37-4B97-A8E7-F5E68FA3EBC4}" type="presParOf" srcId="{469F492C-5E4F-47C6-9D4B-B22E7848DFC5}" destId="{613037F6-D4E4-4E85-B135-E8B5DA55B7E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1AFCC3-AA15-4C61-AC68-C6523F8DF0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F41118C-D70F-49D8-99F5-AAAB8E57FAC9}">
      <dgm:prSet custT="1"/>
      <dgm:spPr/>
      <dgm:t>
        <a:bodyPr/>
        <a:lstStyle/>
        <a:p>
          <a:pPr>
            <a:lnSpc>
              <a:spcPct val="150000"/>
            </a:lnSpc>
          </a:pPr>
          <a:r>
            <a:rPr lang="en-US" sz="5400" dirty="0">
              <a:latin typeface="Arial" panose="020B0604020202020204" pitchFamily="34" charset="0"/>
              <a:cs typeface="Arial" panose="020B0604020202020204" pitchFamily="34" charset="0"/>
            </a:rPr>
            <a:t>Dimensional Analysis</a:t>
          </a:r>
        </a:p>
      </dgm:t>
    </dgm:pt>
    <dgm:pt modelId="{804EE810-D011-4977-B5D3-4A3D3C444471}" type="parTrans" cxnId="{5534EC4C-B81B-4AD1-A8CE-9090787ECACD}">
      <dgm:prSet/>
      <dgm:spPr/>
      <dgm:t>
        <a:bodyPr/>
        <a:lstStyle/>
        <a:p>
          <a:endParaRPr lang="en-US" sz="2400">
            <a:latin typeface="Arial" panose="020B0604020202020204" pitchFamily="34" charset="0"/>
            <a:cs typeface="Arial" panose="020B0604020202020204" pitchFamily="34" charset="0"/>
          </a:endParaRPr>
        </a:p>
      </dgm:t>
    </dgm:pt>
    <dgm:pt modelId="{0AF3B2E0-8C8D-4146-AED8-1A42B3BB135C}" type="sibTrans" cxnId="{5534EC4C-B81B-4AD1-A8CE-9090787ECACD}">
      <dgm:prSet/>
      <dgm:spPr/>
      <dgm:t>
        <a:bodyPr/>
        <a:lstStyle/>
        <a:p>
          <a:endParaRPr lang="en-US" sz="2400">
            <a:latin typeface="Arial" panose="020B0604020202020204" pitchFamily="34" charset="0"/>
            <a:cs typeface="Arial" panose="020B0604020202020204" pitchFamily="34" charset="0"/>
          </a:endParaRPr>
        </a:p>
      </dgm:t>
    </dgm:pt>
    <dgm:pt modelId="{3CC33D1D-80EC-45D2-89F0-434CAC6BEC45}" type="pres">
      <dgm:prSet presAssocID="{1D1AFCC3-AA15-4C61-AC68-C6523F8DF077}" presName="hierChild1" presStyleCnt="0">
        <dgm:presLayoutVars>
          <dgm:chPref val="1"/>
          <dgm:dir/>
          <dgm:animOne val="branch"/>
          <dgm:animLvl val="lvl"/>
          <dgm:resizeHandles/>
        </dgm:presLayoutVars>
      </dgm:prSet>
      <dgm:spPr/>
    </dgm:pt>
    <dgm:pt modelId="{8E315A58-68C4-426B-B6DB-34FC4F263E68}" type="pres">
      <dgm:prSet presAssocID="{6F41118C-D70F-49D8-99F5-AAAB8E57FAC9}" presName="hierRoot1" presStyleCnt="0"/>
      <dgm:spPr/>
    </dgm:pt>
    <dgm:pt modelId="{A3C3A814-7FBC-4230-8B5B-6156E2CF7D48}" type="pres">
      <dgm:prSet presAssocID="{6F41118C-D70F-49D8-99F5-AAAB8E57FAC9}" presName="composite" presStyleCnt="0"/>
      <dgm:spPr/>
    </dgm:pt>
    <dgm:pt modelId="{8EBAA9B0-08DE-4B8F-910A-1A53F5832178}" type="pres">
      <dgm:prSet presAssocID="{6F41118C-D70F-49D8-99F5-AAAB8E57FAC9}" presName="background" presStyleLbl="node0" presStyleIdx="0" presStyleCnt="1"/>
      <dgm:spPr/>
    </dgm:pt>
    <dgm:pt modelId="{852C5B3D-D0A7-4FA5-ACD7-953647857C0C}" type="pres">
      <dgm:prSet presAssocID="{6F41118C-D70F-49D8-99F5-AAAB8E57FAC9}" presName="text" presStyleLbl="fgAcc0" presStyleIdx="0" presStyleCnt="1" custScaleX="113103">
        <dgm:presLayoutVars>
          <dgm:chPref val="3"/>
        </dgm:presLayoutVars>
      </dgm:prSet>
      <dgm:spPr/>
    </dgm:pt>
    <dgm:pt modelId="{E3A4F3DD-AE56-4DCC-928A-0811F4DCBA1F}" type="pres">
      <dgm:prSet presAssocID="{6F41118C-D70F-49D8-99F5-AAAB8E57FAC9}" presName="hierChild2" presStyleCnt="0"/>
      <dgm:spPr/>
    </dgm:pt>
  </dgm:ptLst>
  <dgm:cxnLst>
    <dgm:cxn modelId="{5534EC4C-B81B-4AD1-A8CE-9090787ECACD}" srcId="{1D1AFCC3-AA15-4C61-AC68-C6523F8DF077}" destId="{6F41118C-D70F-49D8-99F5-AAAB8E57FAC9}" srcOrd="0" destOrd="0" parTransId="{804EE810-D011-4977-B5D3-4A3D3C444471}" sibTransId="{0AF3B2E0-8C8D-4146-AED8-1A42B3BB135C}"/>
    <dgm:cxn modelId="{8239DEA6-020A-478D-A94A-876486F48137}" type="presOf" srcId="{6F41118C-D70F-49D8-99F5-AAAB8E57FAC9}" destId="{852C5B3D-D0A7-4FA5-ACD7-953647857C0C}" srcOrd="0" destOrd="0" presId="urn:microsoft.com/office/officeart/2005/8/layout/hierarchy1"/>
    <dgm:cxn modelId="{42E0DFB6-CD71-404B-898B-E83CC5FCCDBB}" type="presOf" srcId="{1D1AFCC3-AA15-4C61-AC68-C6523F8DF077}" destId="{3CC33D1D-80EC-45D2-89F0-434CAC6BEC45}" srcOrd="0" destOrd="0" presId="urn:microsoft.com/office/officeart/2005/8/layout/hierarchy1"/>
    <dgm:cxn modelId="{5CC3BE5C-2E7E-420E-91D0-EA042291FE01}" type="presParOf" srcId="{3CC33D1D-80EC-45D2-89F0-434CAC6BEC45}" destId="{8E315A58-68C4-426B-B6DB-34FC4F263E68}" srcOrd="0" destOrd="0" presId="urn:microsoft.com/office/officeart/2005/8/layout/hierarchy1"/>
    <dgm:cxn modelId="{80A7A876-F5B5-4084-9C01-DB7791BC924E}" type="presParOf" srcId="{8E315A58-68C4-426B-B6DB-34FC4F263E68}" destId="{A3C3A814-7FBC-4230-8B5B-6156E2CF7D48}" srcOrd="0" destOrd="0" presId="urn:microsoft.com/office/officeart/2005/8/layout/hierarchy1"/>
    <dgm:cxn modelId="{13CB2A99-0E3A-4467-A50C-FB42C46D8944}" type="presParOf" srcId="{A3C3A814-7FBC-4230-8B5B-6156E2CF7D48}" destId="{8EBAA9B0-08DE-4B8F-910A-1A53F5832178}" srcOrd="0" destOrd="0" presId="urn:microsoft.com/office/officeart/2005/8/layout/hierarchy1"/>
    <dgm:cxn modelId="{46C65856-62E3-4249-8CC1-FBBC1F10FC95}" type="presParOf" srcId="{A3C3A814-7FBC-4230-8B5B-6156E2CF7D48}" destId="{852C5B3D-D0A7-4FA5-ACD7-953647857C0C}" srcOrd="1" destOrd="0" presId="urn:microsoft.com/office/officeart/2005/8/layout/hierarchy1"/>
    <dgm:cxn modelId="{6C481ED9-DEC2-4E0C-A90F-ACFD3A6127B4}" type="presParOf" srcId="{8E315A58-68C4-426B-B6DB-34FC4F263E68}" destId="{E3A4F3DD-AE56-4DCC-928A-0811F4DCBA1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D891D-FC2A-47E6-B4B0-B2010C03F04B}">
      <dsp:nvSpPr>
        <dsp:cNvPr id="0" name=""/>
        <dsp:cNvSpPr/>
      </dsp:nvSpPr>
      <dsp:spPr>
        <a:xfrm>
          <a:off x="8090" y="1587324"/>
          <a:ext cx="1856633" cy="1178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F69C4-F783-4053-8870-E284DEF79407}">
      <dsp:nvSpPr>
        <dsp:cNvPr id="0" name=""/>
        <dsp:cNvSpPr/>
      </dsp:nvSpPr>
      <dsp:spPr>
        <a:xfrm>
          <a:off x="214382" y="1783302"/>
          <a:ext cx="1856633" cy="117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 units</a:t>
          </a:r>
        </a:p>
      </dsp:txBody>
      <dsp:txXfrm>
        <a:off x="248913" y="1817833"/>
        <a:ext cx="1787571" cy="1109900"/>
      </dsp:txXfrm>
    </dsp:sp>
    <dsp:sp modelId="{3B35F2E7-B917-4C2C-8535-E1FC63E7A480}">
      <dsp:nvSpPr>
        <dsp:cNvPr id="0" name=""/>
        <dsp:cNvSpPr/>
      </dsp:nvSpPr>
      <dsp:spPr>
        <a:xfrm>
          <a:off x="2277308" y="1587324"/>
          <a:ext cx="2225824" cy="1178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3F2D8-6EB0-4663-832E-433995E7AB2A}">
      <dsp:nvSpPr>
        <dsp:cNvPr id="0" name=""/>
        <dsp:cNvSpPr/>
      </dsp:nvSpPr>
      <dsp:spPr>
        <a:xfrm>
          <a:off x="2483601" y="1783302"/>
          <a:ext cx="2225824" cy="117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Uncertainty in Measurement</a:t>
          </a:r>
        </a:p>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(Lab session)</a:t>
          </a:r>
        </a:p>
      </dsp:txBody>
      <dsp:txXfrm>
        <a:off x="2518132" y="1817833"/>
        <a:ext cx="2156762" cy="1109900"/>
      </dsp:txXfrm>
    </dsp:sp>
    <dsp:sp modelId="{54AA8298-9997-4763-97F4-9904FE04661F}">
      <dsp:nvSpPr>
        <dsp:cNvPr id="0" name=""/>
        <dsp:cNvSpPr/>
      </dsp:nvSpPr>
      <dsp:spPr>
        <a:xfrm>
          <a:off x="4915718" y="1587324"/>
          <a:ext cx="1856633" cy="1178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C88F8-D3D0-43F3-8B75-CB3D5221CFDD}">
      <dsp:nvSpPr>
        <dsp:cNvPr id="0" name=""/>
        <dsp:cNvSpPr/>
      </dsp:nvSpPr>
      <dsp:spPr>
        <a:xfrm>
          <a:off x="5122011" y="1783302"/>
          <a:ext cx="1856633" cy="117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Significant Figures</a:t>
          </a:r>
        </a:p>
      </dsp:txBody>
      <dsp:txXfrm>
        <a:off x="5156542" y="1817833"/>
        <a:ext cx="1787571" cy="1109900"/>
      </dsp:txXfrm>
    </dsp:sp>
    <dsp:sp modelId="{8EBAA9B0-08DE-4B8F-910A-1A53F5832178}">
      <dsp:nvSpPr>
        <dsp:cNvPr id="0" name=""/>
        <dsp:cNvSpPr/>
      </dsp:nvSpPr>
      <dsp:spPr>
        <a:xfrm>
          <a:off x="7184937" y="1587324"/>
          <a:ext cx="2099908" cy="1178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C5B3D-D0A7-4FA5-ACD7-953647857C0C}">
      <dsp:nvSpPr>
        <dsp:cNvPr id="0" name=""/>
        <dsp:cNvSpPr/>
      </dsp:nvSpPr>
      <dsp:spPr>
        <a:xfrm>
          <a:off x="7391230" y="1783302"/>
          <a:ext cx="2099908" cy="117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Dimensional Analysis</a:t>
          </a:r>
        </a:p>
      </dsp:txBody>
      <dsp:txXfrm>
        <a:off x="7425761" y="1817833"/>
        <a:ext cx="2030846" cy="1109900"/>
      </dsp:txXfrm>
    </dsp:sp>
    <dsp:sp modelId="{44109829-7421-41FC-93FB-5D092A06F27D}">
      <dsp:nvSpPr>
        <dsp:cNvPr id="0" name=""/>
        <dsp:cNvSpPr/>
      </dsp:nvSpPr>
      <dsp:spPr>
        <a:xfrm>
          <a:off x="9697430" y="1587324"/>
          <a:ext cx="1856633" cy="11789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50398-EA3E-49C0-AD1E-CD2913409ADC}">
      <dsp:nvSpPr>
        <dsp:cNvPr id="0" name=""/>
        <dsp:cNvSpPr/>
      </dsp:nvSpPr>
      <dsp:spPr>
        <a:xfrm>
          <a:off x="9903723" y="1783302"/>
          <a:ext cx="1856633" cy="1178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Scientific Notation</a:t>
          </a:r>
        </a:p>
      </dsp:txBody>
      <dsp:txXfrm>
        <a:off x="9938254" y="1817833"/>
        <a:ext cx="1787571" cy="1109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D891D-FC2A-47E6-B4B0-B2010C03F04B}">
      <dsp:nvSpPr>
        <dsp:cNvPr id="0" name=""/>
        <dsp:cNvSpPr/>
      </dsp:nvSpPr>
      <dsp:spPr>
        <a:xfrm>
          <a:off x="2476660" y="3654"/>
          <a:ext cx="6133613" cy="389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FF69C4-F783-4053-8870-E284DEF79407}">
      <dsp:nvSpPr>
        <dsp:cNvPr id="0" name=""/>
        <dsp:cNvSpPr/>
      </dsp:nvSpPr>
      <dsp:spPr>
        <a:xfrm>
          <a:off x="3158173" y="651091"/>
          <a:ext cx="6133613" cy="38948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panose="020B0604020202020204" pitchFamily="34" charset="0"/>
              <a:cs typeface="Arial" panose="020B0604020202020204" pitchFamily="34" charset="0"/>
            </a:rPr>
            <a:t>SI units</a:t>
          </a:r>
        </a:p>
      </dsp:txBody>
      <dsp:txXfrm>
        <a:off x="3272249" y="765167"/>
        <a:ext cx="5905461" cy="3666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A8298-9997-4763-97F4-9904FE04661F}">
      <dsp:nvSpPr>
        <dsp:cNvPr id="0" name=""/>
        <dsp:cNvSpPr/>
      </dsp:nvSpPr>
      <dsp:spPr>
        <a:xfrm>
          <a:off x="2476660" y="3654"/>
          <a:ext cx="6133613" cy="389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C88F8-D3D0-43F3-8B75-CB3D5221CFDD}">
      <dsp:nvSpPr>
        <dsp:cNvPr id="0" name=""/>
        <dsp:cNvSpPr/>
      </dsp:nvSpPr>
      <dsp:spPr>
        <a:xfrm>
          <a:off x="3158173" y="651091"/>
          <a:ext cx="6133613" cy="38948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150000"/>
            </a:lnSpc>
            <a:spcBef>
              <a:spcPct val="0"/>
            </a:spcBef>
            <a:spcAft>
              <a:spcPct val="35000"/>
            </a:spcAft>
            <a:buNone/>
          </a:pPr>
          <a:r>
            <a:rPr lang="en-US" sz="5400" kern="1200" dirty="0">
              <a:latin typeface="Arial" panose="020B0604020202020204" pitchFamily="34" charset="0"/>
              <a:cs typeface="Arial" panose="020B0604020202020204" pitchFamily="34" charset="0"/>
            </a:rPr>
            <a:t>Significant Figures</a:t>
          </a:r>
        </a:p>
      </dsp:txBody>
      <dsp:txXfrm>
        <a:off x="3272249" y="765167"/>
        <a:ext cx="5905461" cy="3666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09829-7421-41FC-93FB-5D092A06F27D}">
      <dsp:nvSpPr>
        <dsp:cNvPr id="0" name=""/>
        <dsp:cNvSpPr/>
      </dsp:nvSpPr>
      <dsp:spPr>
        <a:xfrm>
          <a:off x="2476660" y="3654"/>
          <a:ext cx="6133613" cy="389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50398-EA3E-49C0-AD1E-CD2913409ADC}">
      <dsp:nvSpPr>
        <dsp:cNvPr id="0" name=""/>
        <dsp:cNvSpPr/>
      </dsp:nvSpPr>
      <dsp:spPr>
        <a:xfrm>
          <a:off x="3158173" y="651091"/>
          <a:ext cx="6133613" cy="38948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latin typeface="Arial" panose="020B0604020202020204" pitchFamily="34" charset="0"/>
              <a:cs typeface="Arial" panose="020B0604020202020204" pitchFamily="34" charset="0"/>
            </a:rPr>
            <a:t>Scientific Notation</a:t>
          </a:r>
        </a:p>
      </dsp:txBody>
      <dsp:txXfrm>
        <a:off x="3272249" y="765167"/>
        <a:ext cx="5905461" cy="3666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AA9B0-08DE-4B8F-910A-1A53F5832178}">
      <dsp:nvSpPr>
        <dsp:cNvPr id="0" name=""/>
        <dsp:cNvSpPr/>
      </dsp:nvSpPr>
      <dsp:spPr>
        <a:xfrm>
          <a:off x="2074816" y="3654"/>
          <a:ext cx="6937300" cy="38948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C5B3D-D0A7-4FA5-ACD7-953647857C0C}">
      <dsp:nvSpPr>
        <dsp:cNvPr id="0" name=""/>
        <dsp:cNvSpPr/>
      </dsp:nvSpPr>
      <dsp:spPr>
        <a:xfrm>
          <a:off x="2756329" y="651091"/>
          <a:ext cx="6937300" cy="38948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150000"/>
            </a:lnSpc>
            <a:spcBef>
              <a:spcPct val="0"/>
            </a:spcBef>
            <a:spcAft>
              <a:spcPct val="35000"/>
            </a:spcAft>
            <a:buNone/>
          </a:pPr>
          <a:r>
            <a:rPr lang="en-US" sz="5400" kern="1200" dirty="0">
              <a:latin typeface="Arial" panose="020B0604020202020204" pitchFamily="34" charset="0"/>
              <a:cs typeface="Arial" panose="020B0604020202020204" pitchFamily="34" charset="0"/>
            </a:rPr>
            <a:t>Dimensional Analysis</a:t>
          </a:r>
        </a:p>
      </dsp:txBody>
      <dsp:txXfrm>
        <a:off x="2870405" y="765167"/>
        <a:ext cx="6709148" cy="36666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8CE42-A97F-4661-9333-49D534B8762D}" type="datetimeFigureOut">
              <a:rPr lang="fr-CA" smtClean="0"/>
              <a:t>2024-01-19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D32E9-40AC-45A4-B6DE-A98F730D2351}" type="slidenum">
              <a:rPr lang="fr-CA" smtClean="0"/>
              <a:t>‹N°›</a:t>
            </a:fld>
            <a:endParaRPr lang="fr-CA"/>
          </a:p>
        </p:txBody>
      </p:sp>
    </p:spTree>
    <p:extLst>
      <p:ext uri="{BB962C8B-B14F-4D97-AF65-F5344CB8AC3E}">
        <p14:creationId xmlns:p14="http://schemas.microsoft.com/office/powerpoint/2010/main" val="242972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emistryworld.com/news/why-the-kilogram-is-changing-forever/3009751.articl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pressreader.com/canada/ottawa-citizen/20171109/281552291137495" TargetMode="External"/><Relationship Id="rId4" Type="http://schemas.openxmlformats.org/officeDocument/2006/relationships/hyperlink" Target="https://physicsworld.com/a/si-gets-a-makeov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practicemath.com/learn/measurement/measurement-uni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9" name="Google Shape;99;p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0"/>
              </a:spcBef>
              <a:spcAft>
                <a:spcPts val="0"/>
              </a:spcAft>
              <a:buClr>
                <a:schemeClr val="dk1"/>
              </a:buClr>
              <a:buSzPts val="1200"/>
              <a:buFont typeface="Arial"/>
              <a:buNone/>
            </a:pPr>
            <a:endParaRPr dirty="0"/>
          </a:p>
        </p:txBody>
      </p:sp>
      <p:sp>
        <p:nvSpPr>
          <p:cNvPr id="100" name="Google Shape;100;p1: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9: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285750" indent="-285750" rtl="0">
              <a:spcBef>
                <a:spcPts val="360"/>
              </a:spcBef>
              <a:spcAft>
                <a:spcPts val="0"/>
              </a:spcAft>
              <a:buFont typeface="Arial" panose="020B0604020202020204" pitchFamily="34" charset="0"/>
              <a:buChar char="•"/>
            </a:pPr>
            <a:endParaRPr dirty="0">
              <a:latin typeface="Times"/>
              <a:ea typeface="Times"/>
              <a:cs typeface="Times"/>
              <a:sym typeface="Times"/>
            </a:endParaRPr>
          </a:p>
        </p:txBody>
      </p:sp>
      <p:sp>
        <p:nvSpPr>
          <p:cNvPr id="169" name="Google Shape;169;p9: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10</a:t>
            </a:fld>
            <a:endParaRPr sz="1200">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9: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228600" indent="-228600" rtl="0">
              <a:spcBef>
                <a:spcPts val="360"/>
              </a:spcBef>
              <a:spcAft>
                <a:spcPts val="0"/>
              </a:spcAft>
            </a:pPr>
            <a:br>
              <a:rPr lang="en-US" sz="1800" b="0" i="0" u="none" strike="noStrike" dirty="0">
                <a:solidFill>
                  <a:srgbClr val="000000"/>
                </a:solidFill>
                <a:effectLst/>
                <a:latin typeface="Times" panose="02020603050405020304" pitchFamily="18" charset="0"/>
              </a:rPr>
            </a:br>
            <a:br>
              <a:rPr lang="en-US" sz="1800" b="0" i="0" u="none" strike="noStrike" dirty="0">
                <a:solidFill>
                  <a:srgbClr val="000000"/>
                </a:solidFill>
                <a:effectLst/>
                <a:latin typeface="Times" panose="02020603050405020304" pitchFamily="18" charset="0"/>
              </a:rPr>
            </a:br>
            <a:endParaRPr lang="en-US" b="0" dirty="0">
              <a:effectLst/>
            </a:endParaRPr>
          </a:p>
          <a:p>
            <a:br>
              <a:rPr lang="en-US" dirty="0"/>
            </a:br>
            <a:endParaRPr dirty="0">
              <a:latin typeface="Times"/>
              <a:ea typeface="Times"/>
              <a:cs typeface="Times"/>
              <a:sym typeface="Times"/>
            </a:endParaRPr>
          </a:p>
        </p:txBody>
      </p:sp>
      <p:sp>
        <p:nvSpPr>
          <p:cNvPr id="169" name="Google Shape;169;p9: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11</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52014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360"/>
              </a:spcBef>
              <a:spcAft>
                <a:spcPts val="0"/>
              </a:spcAft>
              <a:buClr>
                <a:schemeClr val="dk1"/>
              </a:buClr>
              <a:buSzPts val="1200"/>
              <a:buFont typeface="Arial"/>
              <a:buNone/>
            </a:pPr>
            <a:endParaRPr dirty="0"/>
          </a:p>
        </p:txBody>
      </p:sp>
      <p:sp>
        <p:nvSpPr>
          <p:cNvPr id="181" name="Google Shape;181;p11: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12</a:t>
            </a:fld>
            <a:endParaRPr sz="1200">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1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247650" marR="0" lvl="0" indent="-171450" algn="l" defTabSz="914400" rtl="0" eaLnBrk="1" fontAlgn="auto" latinLnBrk="0" hangingPunct="1">
              <a:lnSpc>
                <a:spcPct val="100000"/>
              </a:lnSpc>
              <a:spcBef>
                <a:spcPts val="360"/>
              </a:spcBef>
              <a:spcAft>
                <a:spcPts val="0"/>
              </a:spcAft>
              <a:buClr>
                <a:schemeClr val="dk1"/>
              </a:buClr>
              <a:buSzPts val="12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Density = mass / volume</a:t>
            </a:r>
          </a:p>
          <a:p>
            <a:pPr marL="704850" marR="0" lvl="1" indent="-171450" algn="l" defTabSz="914400" rtl="0" eaLnBrk="1" fontAlgn="auto" latinLnBrk="0" hangingPunct="1">
              <a:lnSpc>
                <a:spcPct val="100000"/>
              </a:lnSpc>
              <a:spcBef>
                <a:spcPts val="360"/>
              </a:spcBef>
              <a:spcAft>
                <a:spcPts val="0"/>
              </a:spcAft>
              <a:buClr>
                <a:schemeClr val="dk1"/>
              </a:buClr>
              <a:buSzPts val="1200"/>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rPr>
              <a:t>mass of sample = (mass of flask + sample) - (mass of flask)</a:t>
            </a:r>
            <a:endParaRPr lang="fr-CA" sz="1200" b="0" i="0" u="none" strike="noStrike" dirty="0">
              <a:solidFill>
                <a:schemeClr val="tx1"/>
              </a:solidFill>
              <a:effectLst/>
              <a:latin typeface="+mn-lt"/>
            </a:endParaRPr>
          </a:p>
          <a:p>
            <a:pPr marL="76200" marR="0" lvl="0" indent="0" algn="l" defTabSz="914400" rtl="0" eaLnBrk="1" fontAlgn="auto" latinLnBrk="0" hangingPunct="1">
              <a:lnSpc>
                <a:spcPct val="100000"/>
              </a:lnSpc>
              <a:spcBef>
                <a:spcPts val="360"/>
              </a:spcBef>
              <a:spcAft>
                <a:spcPts val="0"/>
              </a:spcAft>
              <a:buClr>
                <a:schemeClr val="dk1"/>
              </a:buClr>
              <a:buSzPts val="1200"/>
              <a:buFont typeface="Arial" panose="020B0604020202020204" pitchFamily="34" charset="0"/>
              <a:buNone/>
              <a:tabLst/>
              <a:defRPr/>
            </a:pPr>
            <a:r>
              <a:rPr lang="nn-NO" sz="1200" b="0" i="0" u="none" strike="noStrike" dirty="0">
                <a:solidFill>
                  <a:srgbClr val="000000"/>
                </a:solidFill>
                <a:effectLst/>
                <a:latin typeface="Arial" panose="020B0604020202020204" pitchFamily="34" charset="0"/>
              </a:rPr>
              <a:t>	= 19.171 g - 15.246 g</a:t>
            </a:r>
            <a:endParaRPr lang="nn-NO" sz="1200" b="0" i="0" u="none" strike="noStrike" dirty="0">
              <a:solidFill>
                <a:schemeClr val="tx1"/>
              </a:solidFill>
              <a:effectLst/>
              <a:latin typeface="+mn-lt"/>
            </a:endParaRPr>
          </a:p>
          <a:p>
            <a:pPr marL="76200" marR="0" lvl="0" indent="0" algn="l" defTabSz="914400" rtl="0" eaLnBrk="1" fontAlgn="auto" latinLnBrk="0" hangingPunct="1">
              <a:lnSpc>
                <a:spcPct val="100000"/>
              </a:lnSpc>
              <a:spcBef>
                <a:spcPts val="360"/>
              </a:spcBef>
              <a:spcAft>
                <a:spcPts val="0"/>
              </a:spcAft>
              <a:buClr>
                <a:schemeClr val="dk1"/>
              </a:buClr>
              <a:buSzPts val="1200"/>
              <a:buFont typeface="Arial" panose="020B0604020202020204" pitchFamily="34" charset="0"/>
              <a:buNone/>
              <a:tabLst/>
              <a:defRPr/>
            </a:pPr>
            <a:r>
              <a:rPr lang="en-US" sz="1200" b="0" i="0" u="none" strike="noStrike" dirty="0">
                <a:solidFill>
                  <a:srgbClr val="000000"/>
                </a:solidFill>
                <a:effectLst/>
                <a:latin typeface="Arial" panose="020B0604020202020204" pitchFamily="34" charset="0"/>
              </a:rPr>
              <a:t>	= 3.925g</a:t>
            </a:r>
          </a:p>
          <a:p>
            <a:pPr marL="247650" marR="0" lvl="0" indent="-171450" algn="l" defTabSz="914400" rtl="0" eaLnBrk="1" fontAlgn="auto" latinLnBrk="0" hangingPunct="1">
              <a:lnSpc>
                <a:spcPct val="100000"/>
              </a:lnSpc>
              <a:spcBef>
                <a:spcPts val="360"/>
              </a:spcBef>
              <a:spcAft>
                <a:spcPts val="0"/>
              </a:spcAft>
              <a:buClr>
                <a:schemeClr val="dk1"/>
              </a:buClr>
              <a:buSzPts val="1200"/>
              <a:buFont typeface="Arial" panose="020B0604020202020204" pitchFamily="34" charset="0"/>
              <a:buChar char="•"/>
              <a:tabLst/>
              <a:defRPr/>
            </a:pPr>
            <a:r>
              <a:rPr lang="en-US" sz="1200" dirty="0">
                <a:latin typeface="Arial" panose="020B0604020202020204" pitchFamily="34" charset="0"/>
              </a:rPr>
              <a:t>Density= 3.925 g / 5.00 mL</a:t>
            </a:r>
          </a:p>
          <a:p>
            <a:pPr marL="76200" marR="0" lvl="0" indent="0" algn="l" defTabSz="914400" rtl="0" eaLnBrk="1" fontAlgn="auto" latinLnBrk="0" hangingPunct="1">
              <a:lnSpc>
                <a:spcPct val="100000"/>
              </a:lnSpc>
              <a:spcBef>
                <a:spcPts val="360"/>
              </a:spcBef>
              <a:spcAft>
                <a:spcPts val="0"/>
              </a:spcAft>
              <a:buClr>
                <a:schemeClr val="dk1"/>
              </a:buClr>
              <a:buSzPts val="1200"/>
              <a:buFont typeface="Arial" panose="020B0604020202020204" pitchFamily="34" charset="0"/>
              <a:buNone/>
              <a:tabLst/>
              <a:defRPr/>
            </a:pPr>
            <a:r>
              <a:rPr lang="en-US" sz="1200" b="0" i="0" u="none" strike="noStrike" dirty="0">
                <a:solidFill>
                  <a:srgbClr val="000000"/>
                </a:solidFill>
                <a:effectLst/>
                <a:latin typeface="Arial" panose="020B0604020202020204" pitchFamily="34" charset="0"/>
              </a:rPr>
              <a:t>             = 0.785 g/mL</a:t>
            </a:r>
            <a:endParaRPr dirty="0"/>
          </a:p>
        </p:txBody>
      </p:sp>
      <p:sp>
        <p:nvSpPr>
          <p:cNvPr id="181" name="Google Shape;181;p11: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13</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84469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0"/>
              </a:spcBef>
              <a:spcAft>
                <a:spcPts val="0"/>
              </a:spcAft>
              <a:buClr>
                <a:schemeClr val="dk1"/>
              </a:buClr>
              <a:buSzPts val="1200"/>
              <a:buFont typeface="Arial"/>
              <a:buNone/>
            </a:pPr>
            <a:endParaRPr dirty="0"/>
          </a:p>
        </p:txBody>
      </p:sp>
      <p:sp>
        <p:nvSpPr>
          <p:cNvPr id="111" name="Google Shape;111;p4: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14</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29843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20: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spcBef>
                <a:spcPts val="360"/>
              </a:spcBef>
              <a:spcAft>
                <a:spcPts val="0"/>
              </a:spcAft>
              <a:buNone/>
            </a:pPr>
            <a:r>
              <a:rPr lang="en-US" dirty="0">
                <a:latin typeface="Times"/>
                <a:ea typeface="Times"/>
                <a:cs typeface="Times"/>
                <a:sym typeface="Times"/>
              </a:rPr>
              <a:t>1)</a:t>
            </a:r>
            <a:endParaRPr dirty="0">
              <a:latin typeface="Times"/>
              <a:ea typeface="Times"/>
              <a:cs typeface="Times"/>
              <a:sym typeface="Times"/>
            </a:endParaRPr>
          </a:p>
        </p:txBody>
      </p:sp>
      <p:sp>
        <p:nvSpPr>
          <p:cNvPr id="300" name="Google Shape;300;p20: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15</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676503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9" name="Google Shape;299;p20: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spcBef>
                <a:spcPts val="360"/>
              </a:spcBef>
              <a:spcAft>
                <a:spcPts val="0"/>
              </a:spcAft>
              <a:buNone/>
            </a:pPr>
            <a:r>
              <a:rPr lang="en-US" dirty="0">
                <a:latin typeface="Times"/>
                <a:ea typeface="Times"/>
                <a:cs typeface="Times"/>
                <a:sym typeface="Times"/>
              </a:rPr>
              <a:t>3</a:t>
            </a:r>
          </a:p>
          <a:p>
            <a:pPr marL="0" lvl="0" indent="0" algn="l" rtl="0">
              <a:spcBef>
                <a:spcPts val="360"/>
              </a:spcBef>
              <a:spcAft>
                <a:spcPts val="0"/>
              </a:spcAft>
              <a:buNone/>
            </a:pPr>
            <a:r>
              <a:rPr lang="en-US" dirty="0">
                <a:latin typeface="Times"/>
                <a:ea typeface="Times"/>
                <a:cs typeface="Times"/>
                <a:sym typeface="Times"/>
              </a:rPr>
              <a:t>4</a:t>
            </a:r>
          </a:p>
          <a:p>
            <a:pPr marL="0" lvl="0" indent="0" algn="l" rtl="0">
              <a:spcBef>
                <a:spcPts val="360"/>
              </a:spcBef>
              <a:spcAft>
                <a:spcPts val="0"/>
              </a:spcAft>
              <a:buNone/>
            </a:pPr>
            <a:r>
              <a:rPr lang="en-US" dirty="0">
                <a:latin typeface="Times"/>
                <a:ea typeface="Times"/>
                <a:cs typeface="Times"/>
                <a:sym typeface="Times"/>
              </a:rPr>
              <a:t>3</a:t>
            </a:r>
          </a:p>
        </p:txBody>
      </p:sp>
      <p:sp>
        <p:nvSpPr>
          <p:cNvPr id="300" name="Google Shape;300;p20: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16</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34627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spcBef>
                <a:spcPts val="360"/>
              </a:spcBef>
              <a:spcAft>
                <a:spcPts val="0"/>
              </a:spcAft>
              <a:buNone/>
            </a:pPr>
            <a:r>
              <a:rPr lang="en-US" dirty="0"/>
              <a:t>5</a:t>
            </a:r>
          </a:p>
          <a:p>
            <a:pPr marL="0" lvl="0" indent="0" algn="l" rtl="0">
              <a:spcBef>
                <a:spcPts val="360"/>
              </a:spcBef>
              <a:spcAft>
                <a:spcPts val="0"/>
              </a:spcAft>
              <a:buNone/>
            </a:pPr>
            <a:r>
              <a:rPr lang="en-US" dirty="0"/>
              <a:t>4 or 5</a:t>
            </a:r>
          </a:p>
          <a:p>
            <a:pPr marL="0" lvl="0" indent="0" algn="l" rtl="0">
              <a:spcBef>
                <a:spcPts val="360"/>
              </a:spcBef>
              <a:spcAft>
                <a:spcPts val="0"/>
              </a:spcAft>
              <a:buNone/>
            </a:pPr>
            <a:r>
              <a:rPr lang="en-US" dirty="0"/>
              <a:t>4 beakers, 30 students, etc.</a:t>
            </a:r>
            <a:endParaRPr dirty="0"/>
          </a:p>
        </p:txBody>
      </p:sp>
      <p:sp>
        <p:nvSpPr>
          <p:cNvPr id="225" name="Google Shape;225;p18: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17</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098574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9" name="Google Shape;329;p2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rtl="0">
              <a:spcBef>
                <a:spcPts val="0"/>
              </a:spcBef>
              <a:spcAft>
                <a:spcPts val="0"/>
              </a:spcAft>
            </a:pPr>
            <a:r>
              <a:rPr lang="en-US" sz="1200" b="1" i="0" u="none" strike="noStrike" dirty="0">
                <a:solidFill>
                  <a:srgbClr val="FF0000"/>
                </a:solidFill>
                <a:effectLst/>
                <a:latin typeface="Arial" panose="020B0604020202020204" pitchFamily="34" charset="0"/>
              </a:rPr>
              <a:t>5</a:t>
            </a:r>
            <a:r>
              <a:rPr lang="en-US" sz="1200" b="0" i="0" u="none" strike="noStrike" dirty="0">
                <a:solidFill>
                  <a:srgbClr val="FF0000"/>
                </a:solidFill>
                <a:effectLst/>
                <a:latin typeface="Arial" panose="020B0604020202020204" pitchFamily="34" charset="0"/>
              </a:rPr>
              <a:t> SFs (rule 3)</a:t>
            </a:r>
            <a:endParaRPr lang="en-US" sz="1200" b="0" dirty="0">
              <a:effectLst/>
            </a:endParaRPr>
          </a:p>
          <a:p>
            <a:pPr rtl="0">
              <a:spcBef>
                <a:spcPts val="0"/>
              </a:spcBef>
              <a:spcAft>
                <a:spcPts val="0"/>
              </a:spcAft>
            </a:pPr>
            <a:br>
              <a:rPr lang="en-US" sz="1200" b="0" dirty="0">
                <a:effectLst/>
              </a:rPr>
            </a:br>
            <a:r>
              <a:rPr lang="en-US" sz="1200" b="1" i="0" u="none" strike="noStrike" dirty="0">
                <a:solidFill>
                  <a:srgbClr val="FF0000"/>
                </a:solidFill>
                <a:effectLst/>
                <a:latin typeface="Arial" panose="020B0604020202020204" pitchFamily="34" charset="0"/>
              </a:rPr>
              <a:t>5 </a:t>
            </a:r>
            <a:r>
              <a:rPr lang="en-US" sz="1200" b="0" i="0" u="none" strike="noStrike" dirty="0">
                <a:solidFill>
                  <a:srgbClr val="FF0000"/>
                </a:solidFill>
                <a:effectLst/>
                <a:latin typeface="Arial" panose="020B0604020202020204" pitchFamily="34" charset="0"/>
              </a:rPr>
              <a:t>SFs (rule 4)</a:t>
            </a:r>
            <a:endParaRPr lang="en-US" sz="1200" b="0" dirty="0">
              <a:effectLst/>
            </a:endParaRPr>
          </a:p>
          <a:p>
            <a:pPr rtl="0">
              <a:spcBef>
                <a:spcPts val="0"/>
              </a:spcBef>
              <a:spcAft>
                <a:spcPts val="0"/>
              </a:spcAft>
            </a:pPr>
            <a:br>
              <a:rPr lang="en-US" sz="1200" b="0" dirty="0">
                <a:effectLst/>
              </a:rPr>
            </a:br>
            <a:r>
              <a:rPr lang="en-US" sz="1200" b="1" i="0" u="none" strike="noStrike" dirty="0">
                <a:solidFill>
                  <a:srgbClr val="FF0000"/>
                </a:solidFill>
                <a:effectLst/>
                <a:latin typeface="Arial" panose="020B0604020202020204" pitchFamily="34" charset="0"/>
              </a:rPr>
              <a:t>3, 4, or 5 </a:t>
            </a:r>
            <a:r>
              <a:rPr lang="en-US" sz="1200" b="0" i="0" u="none" strike="noStrike" dirty="0">
                <a:solidFill>
                  <a:srgbClr val="FF0000"/>
                </a:solidFill>
                <a:effectLst/>
                <a:latin typeface="Arial" panose="020B0604020202020204" pitchFamily="34" charset="0"/>
              </a:rPr>
              <a:t>(rule 5)</a:t>
            </a:r>
            <a:endParaRPr lang="en-US" sz="1200" b="0" dirty="0">
              <a:effectLst/>
            </a:endParaRPr>
          </a:p>
          <a:p>
            <a:pPr rtl="0">
              <a:spcBef>
                <a:spcPts val="0"/>
              </a:spcBef>
              <a:spcAft>
                <a:spcPts val="0"/>
              </a:spcAft>
            </a:pPr>
            <a:br>
              <a:rPr lang="en-US" sz="1200" b="0" dirty="0">
                <a:effectLst/>
              </a:rPr>
            </a:br>
            <a:r>
              <a:rPr lang="en-US" sz="1200" dirty="0">
                <a:solidFill>
                  <a:srgbClr val="FF0000"/>
                </a:solidFill>
                <a:latin typeface="Arial" panose="020B0604020202020204" pitchFamily="34" charset="0"/>
              </a:rPr>
              <a:t>A</a:t>
            </a:r>
            <a:r>
              <a:rPr lang="en-US" sz="1200" b="0" i="0" u="none" strike="noStrike" dirty="0">
                <a:solidFill>
                  <a:srgbClr val="FF0000"/>
                </a:solidFill>
                <a:effectLst/>
                <a:latin typeface="Arial" panose="020B0604020202020204" pitchFamily="34" charset="0"/>
              </a:rPr>
              <a:t>n exact number - </a:t>
            </a:r>
            <a:r>
              <a:rPr lang="en-US" sz="1200" b="1" i="0" u="none" strike="noStrike" dirty="0">
                <a:solidFill>
                  <a:srgbClr val="FF0000"/>
                </a:solidFill>
                <a:effectLst/>
                <a:latin typeface="Arial" panose="020B0604020202020204" pitchFamily="34" charset="0"/>
              </a:rPr>
              <a:t>infinite number </a:t>
            </a:r>
            <a:r>
              <a:rPr lang="en-US" sz="1200" b="0" i="0" u="none" strike="noStrike" dirty="0">
                <a:solidFill>
                  <a:srgbClr val="FF0000"/>
                </a:solidFill>
                <a:effectLst/>
                <a:latin typeface="Arial" panose="020B0604020202020204" pitchFamily="34" charset="0"/>
              </a:rPr>
              <a:t>of SFs</a:t>
            </a:r>
            <a:endParaRPr lang="en-US" sz="1200" b="0" dirty="0">
              <a:effectLst/>
            </a:endParaRPr>
          </a:p>
          <a:p>
            <a:pPr rtl="0">
              <a:spcBef>
                <a:spcPts val="0"/>
              </a:spcBef>
              <a:spcAft>
                <a:spcPts val="0"/>
              </a:spcAft>
            </a:pPr>
            <a:br>
              <a:rPr lang="en-US" sz="1200" b="0" dirty="0">
                <a:effectLst/>
              </a:rPr>
            </a:br>
            <a:r>
              <a:rPr lang="en-US" sz="1200" b="0" i="0" u="none" strike="noStrike" dirty="0">
                <a:solidFill>
                  <a:srgbClr val="FF0000"/>
                </a:solidFill>
                <a:effectLst/>
                <a:latin typeface="Arial" panose="020B0604020202020204" pitchFamily="34" charset="0"/>
              </a:rPr>
              <a:t>An exact number - </a:t>
            </a:r>
            <a:r>
              <a:rPr lang="en-US" sz="1200" b="1" i="0" u="none" strike="noStrike" dirty="0">
                <a:solidFill>
                  <a:srgbClr val="FF0000"/>
                </a:solidFill>
                <a:effectLst/>
                <a:latin typeface="Arial" panose="020B0604020202020204" pitchFamily="34" charset="0"/>
              </a:rPr>
              <a:t>infinite number </a:t>
            </a:r>
            <a:r>
              <a:rPr lang="en-US" sz="1200" b="0" i="0" u="none" strike="noStrike" dirty="0">
                <a:solidFill>
                  <a:srgbClr val="FF0000"/>
                </a:solidFill>
                <a:effectLst/>
                <a:latin typeface="Arial" panose="020B0604020202020204" pitchFamily="34" charset="0"/>
              </a:rPr>
              <a:t>of SFs</a:t>
            </a:r>
            <a:endParaRPr lang="en-US" sz="1200" b="0" dirty="0">
              <a:effectLst/>
            </a:endParaRPr>
          </a:p>
          <a:p>
            <a:br>
              <a:rPr lang="en-US" sz="1200" b="0" dirty="0">
                <a:effectLst/>
              </a:rPr>
            </a:br>
            <a:r>
              <a:rPr lang="en-US" sz="1200" b="1" i="0" u="none" strike="noStrike" dirty="0">
                <a:solidFill>
                  <a:srgbClr val="FF0000"/>
                </a:solidFill>
                <a:effectLst/>
                <a:latin typeface="Arial" panose="020B0604020202020204" pitchFamily="34" charset="0"/>
              </a:rPr>
              <a:t>3 </a:t>
            </a:r>
            <a:r>
              <a:rPr lang="en-US" sz="1200" b="0" i="0" u="none" strike="noStrike" dirty="0">
                <a:solidFill>
                  <a:srgbClr val="FF0000"/>
                </a:solidFill>
                <a:effectLst/>
                <a:latin typeface="Arial" panose="020B0604020202020204" pitchFamily="34" charset="0"/>
              </a:rPr>
              <a:t>SFs (rule 4)</a:t>
            </a:r>
            <a:endParaRPr lang="fr-CA" sz="1200" dirty="0"/>
          </a:p>
          <a:p>
            <a:pPr rtl="0" fontAlgn="base">
              <a:spcBef>
                <a:spcPts val="0"/>
              </a:spcBef>
              <a:spcAft>
                <a:spcPts val="0"/>
              </a:spcAft>
              <a:buFont typeface="+mj-lt"/>
              <a:buNone/>
            </a:pPr>
            <a:endParaRPr dirty="0">
              <a:latin typeface="Times"/>
              <a:ea typeface="Times"/>
              <a:cs typeface="Times"/>
              <a:sym typeface="Times"/>
            </a:endParaRPr>
          </a:p>
        </p:txBody>
      </p:sp>
      <p:sp>
        <p:nvSpPr>
          <p:cNvPr id="330" name="Google Shape;330;p23: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18</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99937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spcBef>
                <a:spcPts val="360"/>
              </a:spcBef>
              <a:spcAft>
                <a:spcPts val="0"/>
              </a:spcAft>
              <a:buNone/>
            </a:pPr>
            <a:r>
              <a:rPr lang="en-US" dirty="0"/>
              <a:t>g</a:t>
            </a:r>
            <a:endParaRPr dirty="0"/>
          </a:p>
        </p:txBody>
      </p:sp>
      <p:sp>
        <p:nvSpPr>
          <p:cNvPr id="225" name="Google Shape;225;p18: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19</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771016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0"/>
              </a:spcBef>
              <a:spcAft>
                <a:spcPts val="0"/>
              </a:spcAft>
              <a:buClr>
                <a:schemeClr val="dk1"/>
              </a:buClr>
              <a:buSzPts val="1200"/>
              <a:buFont typeface="Arial"/>
              <a:buNone/>
            </a:pPr>
            <a:endParaRPr dirty="0"/>
          </a:p>
        </p:txBody>
      </p:sp>
      <p:sp>
        <p:nvSpPr>
          <p:cNvPr id="111" name="Google Shape;111;p4: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435643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2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173336" algn="l" rtl="0">
              <a:spcBef>
                <a:spcPts val="0"/>
              </a:spcBef>
              <a:spcAft>
                <a:spcPts val="0"/>
              </a:spcAft>
              <a:buClr>
                <a:schemeClr val="dk1"/>
              </a:buClr>
              <a:buSzPts val="1200"/>
              <a:buFont typeface="Arial"/>
              <a:buChar char="•"/>
            </a:pPr>
            <a:r>
              <a:rPr lang="en-US" dirty="0">
                <a:latin typeface="Times"/>
                <a:ea typeface="Times"/>
                <a:cs typeface="Times"/>
                <a:sym typeface="Times"/>
              </a:rPr>
              <a:t>5.7</a:t>
            </a:r>
          </a:p>
          <a:p>
            <a:pPr marL="173336" lvl="0" indent="-173336" algn="l" rtl="0">
              <a:spcBef>
                <a:spcPts val="0"/>
              </a:spcBef>
              <a:spcAft>
                <a:spcPts val="0"/>
              </a:spcAft>
              <a:buClr>
                <a:schemeClr val="dk1"/>
              </a:buClr>
              <a:buSzPts val="1200"/>
              <a:buFont typeface="Arial"/>
              <a:buChar char="•"/>
            </a:pPr>
            <a:r>
              <a:rPr lang="en-US" dirty="0">
                <a:latin typeface="Times"/>
                <a:ea typeface="Times"/>
                <a:cs typeface="Times"/>
                <a:sym typeface="Times"/>
              </a:rPr>
              <a:t>5.66</a:t>
            </a:r>
            <a:endParaRPr dirty="0">
              <a:latin typeface="Times"/>
              <a:ea typeface="Times"/>
              <a:cs typeface="Times"/>
              <a:sym typeface="Times"/>
            </a:endParaRPr>
          </a:p>
        </p:txBody>
      </p:sp>
      <p:sp>
        <p:nvSpPr>
          <p:cNvPr id="340" name="Google Shape;340;p24: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20</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441504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FF0000"/>
                </a:solidFill>
                <a:latin typeface="Arial" panose="020B0604020202020204" pitchFamily="34" charset="0"/>
                <a:cs typeface="Arial" panose="020B0604020202020204" pitchFamily="34" charset="0"/>
              </a:rPr>
              <a:t>2.562591 x 10</a:t>
            </a:r>
            <a:r>
              <a:rPr lang="fr-CA" sz="1200" baseline="30000" dirty="0">
                <a:solidFill>
                  <a:srgbClr val="FF0000"/>
                </a:solidFill>
                <a:latin typeface="Arial" panose="020B0604020202020204" pitchFamily="34" charset="0"/>
                <a:cs typeface="Arial" panose="020B0604020202020204" pitchFamily="34" charset="0"/>
              </a:rPr>
              <a:t>6</a:t>
            </a:r>
            <a:endParaRPr lang="fr-FR" sz="1200" dirty="0">
              <a:solidFill>
                <a:srgbClr val="FF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FF0000"/>
                </a:solidFill>
              </a:rPr>
              <a:t>2.5625</a:t>
            </a:r>
            <a:r>
              <a:rPr lang="fr-CA" sz="1200" u="sng" dirty="0">
                <a:solidFill>
                  <a:srgbClr val="FF0000"/>
                </a:solidFill>
              </a:rPr>
              <a:t>9</a:t>
            </a:r>
            <a:r>
              <a:rPr lang="fr-CA" sz="1200" dirty="0">
                <a:solidFill>
                  <a:srgbClr val="FF0000"/>
                </a:solidFill>
              </a:rPr>
              <a:t> x 10</a:t>
            </a:r>
            <a:r>
              <a:rPr lang="fr-CA" sz="1200" baseline="30000" dirty="0">
                <a:solidFill>
                  <a:srgbClr val="FF0000"/>
                </a:solidFill>
              </a:rPr>
              <a:t>6</a:t>
            </a:r>
            <a:endParaRPr lang="fr-FR" sz="1200" baseline="300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FF0000"/>
                </a:solidFill>
              </a:rPr>
              <a:t>2.562</a:t>
            </a:r>
            <a:r>
              <a:rPr lang="fr-CA" sz="1200" u="sng" dirty="0">
                <a:solidFill>
                  <a:srgbClr val="FF0000"/>
                </a:solidFill>
              </a:rPr>
              <a:t>6</a:t>
            </a:r>
            <a:r>
              <a:rPr lang="fr-CA" sz="1200" dirty="0">
                <a:solidFill>
                  <a:srgbClr val="FF0000"/>
                </a:solidFill>
              </a:rPr>
              <a:t> x 10</a:t>
            </a:r>
            <a:r>
              <a:rPr lang="fr-CA" sz="1200" baseline="30000" dirty="0">
                <a:solidFill>
                  <a:srgbClr val="FF0000"/>
                </a:solidFill>
              </a:rPr>
              <a:t>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FF0000"/>
                </a:solidFill>
              </a:rPr>
              <a:t>2.56</a:t>
            </a:r>
            <a:r>
              <a:rPr lang="fr-CA" sz="1200" u="sng" dirty="0">
                <a:solidFill>
                  <a:srgbClr val="FF0000"/>
                </a:solidFill>
              </a:rPr>
              <a:t>3</a:t>
            </a:r>
            <a:r>
              <a:rPr lang="fr-CA" sz="1200" dirty="0">
                <a:solidFill>
                  <a:srgbClr val="FF0000"/>
                </a:solidFill>
              </a:rPr>
              <a:t> x 10</a:t>
            </a:r>
            <a:r>
              <a:rPr lang="fr-CA" sz="1200" baseline="30000" dirty="0">
                <a:solidFill>
                  <a:srgbClr val="FF0000"/>
                </a:solidFill>
              </a:rPr>
              <a:t>6</a:t>
            </a:r>
            <a:endParaRPr lang="fr-FR"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FF0000"/>
                </a:solidFill>
              </a:rPr>
              <a:t>2.5</a:t>
            </a:r>
            <a:r>
              <a:rPr lang="fr-CA" sz="1200" u="sng" dirty="0">
                <a:solidFill>
                  <a:srgbClr val="FF0000"/>
                </a:solidFill>
              </a:rPr>
              <a:t>6</a:t>
            </a:r>
            <a:r>
              <a:rPr lang="fr-CA" sz="1200" dirty="0">
                <a:solidFill>
                  <a:srgbClr val="FF0000"/>
                </a:solidFill>
              </a:rPr>
              <a:t> x 10</a:t>
            </a:r>
            <a:r>
              <a:rPr lang="fr-CA" sz="1200" baseline="30000" dirty="0">
                <a:solidFill>
                  <a:srgbClr val="FF0000"/>
                </a:solidFill>
              </a:rPr>
              <a:t>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rgbClr val="FF0000"/>
                </a:solidFill>
              </a:rPr>
              <a:t>2.</a:t>
            </a:r>
            <a:r>
              <a:rPr lang="fr-CA" sz="1200" u="sng" dirty="0">
                <a:solidFill>
                  <a:srgbClr val="FF0000"/>
                </a:solidFill>
              </a:rPr>
              <a:t>6</a:t>
            </a:r>
            <a:r>
              <a:rPr lang="fr-CA" sz="1200" dirty="0">
                <a:solidFill>
                  <a:srgbClr val="FF0000"/>
                </a:solidFill>
              </a:rPr>
              <a:t> x 10</a:t>
            </a:r>
            <a:r>
              <a:rPr lang="fr-CA" sz="1200" baseline="30000" dirty="0">
                <a:solidFill>
                  <a:srgbClr val="FF0000"/>
                </a:solidFill>
              </a:rPr>
              <a:t>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solidFill>
                  <a:srgbClr val="FF0000"/>
                </a:solidFill>
              </a:rPr>
              <a:t>2.56</a:t>
            </a:r>
            <a:r>
              <a:rPr lang="fr-CA" sz="1200" u="sng">
                <a:solidFill>
                  <a:srgbClr val="FF0000"/>
                </a:solidFill>
              </a:rPr>
              <a:t>3</a:t>
            </a:r>
            <a:r>
              <a:rPr lang="fr-CA" sz="1200">
                <a:solidFill>
                  <a:srgbClr val="FF0000"/>
                </a:solidFill>
              </a:rPr>
              <a:t> </a:t>
            </a:r>
            <a:r>
              <a:rPr lang="fr-CA" sz="1200" dirty="0">
                <a:solidFill>
                  <a:srgbClr val="FF0000"/>
                </a:solidFill>
              </a:rPr>
              <a:t>x 10</a:t>
            </a:r>
            <a:r>
              <a:rPr lang="fr-CA" sz="1200" baseline="30000" dirty="0">
                <a:solidFill>
                  <a:srgbClr val="FF0000"/>
                </a:solidFill>
              </a:rPr>
              <a:t>6</a:t>
            </a:r>
            <a:endParaRPr lang="fr-FR"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u="sng"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solidFill>
                <a:srgbClr val="FF0000"/>
              </a:solidFill>
            </a:endParaRPr>
          </a:p>
          <a:p>
            <a:pPr marL="0" indent="0">
              <a:buFont typeface="Arial" panose="020B0604020202020204" pitchFamily="34" charset="0"/>
              <a:buNone/>
            </a:pPr>
            <a:endParaRPr lang="en-CA" dirty="0"/>
          </a:p>
          <a:p>
            <a:endParaRPr lang="en-C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imes"/>
                <a:ea typeface="Times"/>
                <a:cs typeface="Times"/>
                <a:sym typeface="Times"/>
              </a:rPr>
              <a:t>21</a:t>
            </a:fld>
            <a:endParaRPr lang="en-US"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987908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2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360"/>
              </a:spcBef>
              <a:spcAft>
                <a:spcPts val="0"/>
              </a:spcAft>
              <a:buClr>
                <a:schemeClr val="dk1"/>
              </a:buClr>
              <a:buSzPts val="1200"/>
              <a:buFont typeface="Arial"/>
              <a:buNone/>
            </a:pPr>
            <a:endParaRPr dirty="0"/>
          </a:p>
        </p:txBody>
      </p:sp>
      <p:sp>
        <p:nvSpPr>
          <p:cNvPr id="381" name="Google Shape;381;p28: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22</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67123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2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360"/>
              </a:spcBef>
              <a:spcAft>
                <a:spcPts val="0"/>
              </a:spcAft>
              <a:buClr>
                <a:schemeClr val="dk1"/>
              </a:buClr>
              <a:buSzPts val="1200"/>
              <a:buFont typeface="Arial"/>
              <a:buNone/>
            </a:pPr>
            <a:endParaRPr dirty="0"/>
          </a:p>
        </p:txBody>
      </p:sp>
      <p:sp>
        <p:nvSpPr>
          <p:cNvPr id="381" name="Google Shape;381;p28: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23</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397509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59D32E9-40AC-45A4-B6DE-A98F730D2351}" type="slidenum">
              <a:rPr lang="fr-CA" smtClean="0"/>
              <a:t>24</a:t>
            </a:fld>
            <a:endParaRPr lang="fr-CA"/>
          </a:p>
        </p:txBody>
      </p:sp>
    </p:spTree>
    <p:extLst>
      <p:ext uri="{BB962C8B-B14F-4D97-AF65-F5344CB8AC3E}">
        <p14:creationId xmlns:p14="http://schemas.microsoft.com/office/powerpoint/2010/main" val="236495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59D32E9-40AC-45A4-B6DE-A98F730D2351}" type="slidenum">
              <a:rPr lang="fr-CA" smtClean="0"/>
              <a:t>26</a:t>
            </a:fld>
            <a:endParaRPr lang="fr-CA"/>
          </a:p>
        </p:txBody>
      </p:sp>
    </p:spTree>
    <p:extLst>
      <p:ext uri="{BB962C8B-B14F-4D97-AF65-F5344CB8AC3E}">
        <p14:creationId xmlns:p14="http://schemas.microsoft.com/office/powerpoint/2010/main" val="300133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0"/>
              </a:spcBef>
              <a:spcAft>
                <a:spcPts val="0"/>
              </a:spcAft>
              <a:buClr>
                <a:schemeClr val="dk1"/>
              </a:buClr>
              <a:buSzPts val="1200"/>
              <a:buFont typeface="Arial"/>
              <a:buNone/>
            </a:pPr>
            <a:endParaRPr dirty="0"/>
          </a:p>
        </p:txBody>
      </p:sp>
      <p:sp>
        <p:nvSpPr>
          <p:cNvPr id="111" name="Google Shape;111;p4: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27</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533753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360"/>
              </a:spcBef>
              <a:spcAft>
                <a:spcPts val="0"/>
              </a:spcAft>
              <a:buClr>
                <a:schemeClr val="dk1"/>
              </a:buClr>
              <a:buSzPts val="1200"/>
              <a:buFont typeface="Arial"/>
              <a:buNone/>
            </a:pPr>
            <a:endParaRPr dirty="0"/>
          </a:p>
        </p:txBody>
      </p:sp>
      <p:sp>
        <p:nvSpPr>
          <p:cNvPr id="203" name="Google Shape;203;p13: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28</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660742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12: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173336" algn="l" rtl="0">
              <a:spcBef>
                <a:spcPts val="360"/>
              </a:spcBef>
              <a:spcAft>
                <a:spcPts val="0"/>
              </a:spcAft>
              <a:buClr>
                <a:schemeClr val="dk1"/>
              </a:buClr>
              <a:buSzPts val="1200"/>
              <a:buFont typeface="Arial"/>
              <a:buChar char="•"/>
            </a:pPr>
            <a:endParaRPr dirty="0"/>
          </a:p>
        </p:txBody>
      </p:sp>
      <p:sp>
        <p:nvSpPr>
          <p:cNvPr id="191" name="Google Shape;191;p12: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29</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278007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a:spLocks noGrp="1" noRot="1" noChangeAspect="1"/>
          </p:cNvSpPr>
          <p:nvPr>
            <p:ph type="sldImg" idx="2"/>
          </p:nvPr>
        </p:nvSpPr>
        <p:spPr>
          <a:xfrm>
            <a:off x="366713"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4:notes"/>
          <p:cNvSpPr txBox="1">
            <a:spLocks noGrp="1"/>
          </p:cNvSpPr>
          <p:nvPr>
            <p:ph type="body" idx="1"/>
          </p:nvPr>
        </p:nvSpPr>
        <p:spPr>
          <a:xfrm>
            <a:off x="937966" y="4489387"/>
            <a:ext cx="5158811" cy="4253103"/>
          </a:xfrm>
          <a:prstGeom prst="rect">
            <a:avLst/>
          </a:prstGeom>
          <a:noFill/>
          <a:ln>
            <a:noFill/>
          </a:ln>
        </p:spPr>
        <p:txBody>
          <a:bodyPr spcFirstLastPara="1" wrap="square" lIns="94181" tIns="47078" rIns="94181" bIns="47078" anchor="t" anchorCtr="0">
            <a:noAutofit/>
          </a:bodyPr>
          <a:lstStyle/>
          <a:p>
            <a:pPr marL="176629" indent="-98982">
              <a:buClr>
                <a:schemeClr val="dk1"/>
              </a:buClr>
              <a:buSzPts val="1200"/>
            </a:pPr>
            <a:endParaRPr dirty="0"/>
          </a:p>
        </p:txBody>
      </p:sp>
      <p:sp>
        <p:nvSpPr>
          <p:cNvPr id="212" name="Google Shape;212;p14:notes"/>
          <p:cNvSpPr txBox="1">
            <a:spLocks noGrp="1"/>
          </p:cNvSpPr>
          <p:nvPr>
            <p:ph type="sldNum" idx="12"/>
          </p:nvPr>
        </p:nvSpPr>
        <p:spPr>
          <a:xfrm>
            <a:off x="3986355" y="8978773"/>
            <a:ext cx="3048388" cy="472567"/>
          </a:xfrm>
          <a:prstGeom prst="rect">
            <a:avLst/>
          </a:prstGeom>
          <a:noFill/>
          <a:ln>
            <a:noFill/>
          </a:ln>
        </p:spPr>
        <p:txBody>
          <a:bodyPr spcFirstLastPara="1" wrap="square" lIns="94181" tIns="47078" rIns="94181" bIns="47078" anchor="b" anchorCtr="0">
            <a:noAutofit/>
          </a:bodyPr>
          <a:lstStyle/>
          <a:p>
            <a:fld id="{00000000-1234-1234-1234-123412341234}" type="slidenum">
              <a:rPr lang="en-US">
                <a:solidFill>
                  <a:schemeClr val="dk1"/>
                </a:solidFill>
                <a:latin typeface="Times"/>
                <a:ea typeface="Times"/>
                <a:cs typeface="Times"/>
                <a:sym typeface="Times"/>
              </a:rPr>
              <a:pPr/>
              <a:t>31</a:t>
            </a:fld>
            <a:endParaRPr>
              <a:solidFill>
                <a:schemeClr val="dk1"/>
              </a:solidFill>
              <a:latin typeface="Times"/>
              <a:ea typeface="Times"/>
              <a:cs typeface="Times"/>
              <a:sym typeface="Times"/>
            </a:endParaRPr>
          </a:p>
        </p:txBody>
      </p:sp>
    </p:spTree>
    <p:extLst>
      <p:ext uri="{BB962C8B-B14F-4D97-AF65-F5344CB8AC3E}">
        <p14:creationId xmlns:p14="http://schemas.microsoft.com/office/powerpoint/2010/main" val="412520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0"/>
              </a:spcBef>
              <a:spcAft>
                <a:spcPts val="0"/>
              </a:spcAft>
              <a:buClr>
                <a:schemeClr val="dk1"/>
              </a:buClr>
              <a:buSzPts val="1200"/>
              <a:buFont typeface="Arial"/>
              <a:buNone/>
            </a:pPr>
            <a:endParaRPr dirty="0"/>
          </a:p>
        </p:txBody>
      </p:sp>
      <p:sp>
        <p:nvSpPr>
          <p:cNvPr id="111" name="Google Shape;111;p4: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919225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0" name="Google Shape;110;p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97136" algn="l" rtl="0">
              <a:spcBef>
                <a:spcPts val="0"/>
              </a:spcBef>
              <a:spcAft>
                <a:spcPts val="0"/>
              </a:spcAft>
              <a:buClr>
                <a:schemeClr val="dk1"/>
              </a:buClr>
              <a:buSzPts val="1200"/>
              <a:buFont typeface="Arial"/>
              <a:buNone/>
            </a:pPr>
            <a:endParaRPr dirty="0"/>
          </a:p>
        </p:txBody>
      </p:sp>
      <p:sp>
        <p:nvSpPr>
          <p:cNvPr id="111" name="Google Shape;111;p4: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32</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3705374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p30: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173336" algn="l" rtl="0">
              <a:spcBef>
                <a:spcPts val="0"/>
              </a:spcBef>
              <a:spcAft>
                <a:spcPts val="0"/>
              </a:spcAft>
              <a:buClr>
                <a:schemeClr val="dk1"/>
              </a:buClr>
              <a:buSzPts val="1200"/>
              <a:buFont typeface="Arial"/>
              <a:buChar char="•"/>
            </a:pPr>
            <a:endParaRPr dirty="0">
              <a:latin typeface="Times"/>
              <a:ea typeface="Times"/>
              <a:cs typeface="Times"/>
              <a:sym typeface="Times"/>
            </a:endParaRPr>
          </a:p>
        </p:txBody>
      </p:sp>
      <p:sp>
        <p:nvSpPr>
          <p:cNvPr id="420" name="Google Shape;420;p30: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33</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086137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p3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spcBef>
                <a:spcPts val="360"/>
              </a:spcBef>
              <a:spcAft>
                <a:spcPts val="0"/>
              </a:spcAft>
              <a:buNone/>
            </a:pPr>
            <a:endParaRPr dirty="0">
              <a:latin typeface="Times"/>
              <a:ea typeface="Times"/>
              <a:cs typeface="Times"/>
              <a:sym typeface="Times"/>
            </a:endParaRPr>
          </a:p>
        </p:txBody>
      </p:sp>
      <p:sp>
        <p:nvSpPr>
          <p:cNvPr id="429" name="Google Shape;429;p31: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34</a:t>
            </a:fld>
            <a:endParaRPr sz="1200">
              <a:solidFill>
                <a:schemeClr val="dk1"/>
              </a:solidFill>
              <a:latin typeface="Times"/>
              <a:ea typeface="Times"/>
              <a:cs typeface="Times"/>
              <a:sym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a:spLocks noGrp="1" noRot="1" noChangeAspect="1"/>
          </p:cNvSpPr>
          <p:nvPr>
            <p:ph type="sldImg" idx="2"/>
          </p:nvPr>
        </p:nvSpPr>
        <p:spPr>
          <a:xfrm>
            <a:off x="366713"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p31:notes"/>
          <p:cNvSpPr txBox="1">
            <a:spLocks noGrp="1"/>
          </p:cNvSpPr>
          <p:nvPr>
            <p:ph type="body" idx="1"/>
          </p:nvPr>
        </p:nvSpPr>
        <p:spPr>
          <a:xfrm>
            <a:off x="937966" y="4489387"/>
            <a:ext cx="5158811" cy="4253103"/>
          </a:xfrm>
          <a:prstGeom prst="rect">
            <a:avLst/>
          </a:prstGeom>
          <a:noFill/>
          <a:ln>
            <a:noFill/>
          </a:ln>
        </p:spPr>
        <p:txBody>
          <a:bodyPr spcFirstLastPara="1" wrap="square" lIns="94181" tIns="47078" rIns="94181" bIns="47078" anchor="t" anchorCtr="0">
            <a:noAutofit/>
          </a:bodyPr>
          <a:lstStyle/>
          <a:p>
            <a:pPr marL="647641" lvl="1" indent="-98981">
              <a:spcBef>
                <a:spcPts val="367"/>
              </a:spcBef>
              <a:buClr>
                <a:schemeClr val="dk1"/>
              </a:buClr>
              <a:buSzPts val="1200"/>
            </a:pPr>
            <a:endParaRPr dirty="0"/>
          </a:p>
          <a:p>
            <a:pPr>
              <a:spcBef>
                <a:spcPts val="367"/>
              </a:spcBef>
            </a:pPr>
            <a:endParaRPr dirty="0">
              <a:latin typeface="Times"/>
              <a:ea typeface="Times"/>
              <a:cs typeface="Times"/>
              <a:sym typeface="Times"/>
            </a:endParaRPr>
          </a:p>
        </p:txBody>
      </p:sp>
      <p:sp>
        <p:nvSpPr>
          <p:cNvPr id="429" name="Google Shape;429;p31:notes"/>
          <p:cNvSpPr txBox="1">
            <a:spLocks noGrp="1"/>
          </p:cNvSpPr>
          <p:nvPr>
            <p:ph type="sldNum" idx="12"/>
          </p:nvPr>
        </p:nvSpPr>
        <p:spPr>
          <a:xfrm>
            <a:off x="3986355" y="8978773"/>
            <a:ext cx="3048388" cy="472567"/>
          </a:xfrm>
          <a:prstGeom prst="rect">
            <a:avLst/>
          </a:prstGeom>
          <a:noFill/>
          <a:ln>
            <a:noFill/>
          </a:ln>
        </p:spPr>
        <p:txBody>
          <a:bodyPr spcFirstLastPara="1" wrap="square" lIns="94181" tIns="47078" rIns="94181" bIns="47078" anchor="b" anchorCtr="0">
            <a:noAutofit/>
          </a:bodyPr>
          <a:lstStyle/>
          <a:p>
            <a:fld id="{00000000-1234-1234-1234-123412341234}" type="slidenum">
              <a:rPr lang="en-US">
                <a:solidFill>
                  <a:schemeClr val="dk1"/>
                </a:solidFill>
                <a:latin typeface="Times"/>
                <a:ea typeface="Times"/>
                <a:cs typeface="Times"/>
                <a:sym typeface="Times"/>
              </a:rPr>
              <a:pPr/>
              <a:t>35</a:t>
            </a:fld>
            <a:endParaRPr>
              <a:solidFill>
                <a:schemeClr val="dk1"/>
              </a:solidFill>
              <a:latin typeface="Times"/>
              <a:ea typeface="Times"/>
              <a:cs typeface="Times"/>
              <a:sym typeface="Times"/>
            </a:endParaRPr>
          </a:p>
        </p:txBody>
      </p:sp>
    </p:spTree>
    <p:extLst>
      <p:ext uri="{BB962C8B-B14F-4D97-AF65-F5344CB8AC3E}">
        <p14:creationId xmlns:p14="http://schemas.microsoft.com/office/powerpoint/2010/main" val="3263091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a:spLocks noGrp="1" noRot="1" noChangeAspect="1"/>
          </p:cNvSpPr>
          <p:nvPr>
            <p:ph type="sldImg" idx="2"/>
          </p:nvPr>
        </p:nvSpPr>
        <p:spPr>
          <a:xfrm>
            <a:off x="366713"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8" name="Google Shape;428;p31:notes"/>
          <p:cNvSpPr txBox="1">
            <a:spLocks noGrp="1"/>
          </p:cNvSpPr>
          <p:nvPr>
            <p:ph type="body" idx="1"/>
          </p:nvPr>
        </p:nvSpPr>
        <p:spPr>
          <a:xfrm>
            <a:off x="937966" y="4489387"/>
            <a:ext cx="5158811" cy="4253103"/>
          </a:xfrm>
          <a:prstGeom prst="rect">
            <a:avLst/>
          </a:prstGeom>
          <a:noFill/>
          <a:ln>
            <a:noFill/>
          </a:ln>
        </p:spPr>
        <p:txBody>
          <a:bodyPr spcFirstLastPara="1" wrap="square" lIns="94181" tIns="47078" rIns="94181" bIns="47078" anchor="t" anchorCtr="0">
            <a:noAutofit/>
          </a:bodyPr>
          <a:lstStyle/>
          <a:p>
            <a:pPr marL="647641" lvl="1" indent="-98981">
              <a:spcBef>
                <a:spcPts val="367"/>
              </a:spcBef>
              <a:buClr>
                <a:schemeClr val="dk1"/>
              </a:buClr>
              <a:buSzPts val="1200"/>
            </a:pPr>
            <a:endParaRPr dirty="0"/>
          </a:p>
          <a:p>
            <a:pPr>
              <a:spcBef>
                <a:spcPts val="367"/>
              </a:spcBef>
            </a:pPr>
            <a:endParaRPr dirty="0">
              <a:latin typeface="Times"/>
              <a:ea typeface="Times"/>
              <a:cs typeface="Times"/>
              <a:sym typeface="Times"/>
            </a:endParaRPr>
          </a:p>
        </p:txBody>
      </p:sp>
      <p:sp>
        <p:nvSpPr>
          <p:cNvPr id="429" name="Google Shape;429;p31:notes"/>
          <p:cNvSpPr txBox="1">
            <a:spLocks noGrp="1"/>
          </p:cNvSpPr>
          <p:nvPr>
            <p:ph type="sldNum" idx="12"/>
          </p:nvPr>
        </p:nvSpPr>
        <p:spPr>
          <a:xfrm>
            <a:off x="3986355" y="8978773"/>
            <a:ext cx="3048388" cy="472567"/>
          </a:xfrm>
          <a:prstGeom prst="rect">
            <a:avLst/>
          </a:prstGeom>
          <a:noFill/>
          <a:ln>
            <a:noFill/>
          </a:ln>
        </p:spPr>
        <p:txBody>
          <a:bodyPr spcFirstLastPara="1" wrap="square" lIns="94181" tIns="47078" rIns="94181" bIns="47078" anchor="b" anchorCtr="0">
            <a:noAutofit/>
          </a:bodyPr>
          <a:lstStyle/>
          <a:p>
            <a:fld id="{00000000-1234-1234-1234-123412341234}" type="slidenum">
              <a:rPr lang="en-US">
                <a:solidFill>
                  <a:schemeClr val="dk1"/>
                </a:solidFill>
                <a:latin typeface="Times"/>
                <a:ea typeface="Times"/>
                <a:cs typeface="Times"/>
                <a:sym typeface="Times"/>
              </a:rPr>
              <a:pPr/>
              <a:t>36</a:t>
            </a:fld>
            <a:endParaRPr>
              <a:solidFill>
                <a:schemeClr val="dk1"/>
              </a:solidFill>
              <a:latin typeface="Times"/>
              <a:ea typeface="Times"/>
              <a:cs typeface="Times"/>
              <a:sym typeface="Times"/>
            </a:endParaRPr>
          </a:p>
        </p:txBody>
      </p:sp>
    </p:spTree>
    <p:extLst>
      <p:ext uri="{BB962C8B-B14F-4D97-AF65-F5344CB8AC3E}">
        <p14:creationId xmlns:p14="http://schemas.microsoft.com/office/powerpoint/2010/main" val="406610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2700" marR="0" lvl="0" indent="0" algn="l" defTabSz="914400" rtl="0" eaLnBrk="1" fontAlgn="auto" latinLnBrk="0" hangingPunct="1">
              <a:lnSpc>
                <a:spcPct val="100000"/>
              </a:lnSpc>
              <a:spcBef>
                <a:spcPts val="360"/>
              </a:spcBef>
              <a:spcAft>
                <a:spcPts val="0"/>
              </a:spcAft>
              <a:buClr>
                <a:schemeClr val="dk1"/>
              </a:buClr>
              <a:buSzPts val="1000"/>
              <a:buFont typeface="Times New Roman"/>
              <a:buNone/>
              <a:tabLst/>
              <a:defRPr/>
            </a:pPr>
            <a:endParaRPr sz="1000" dirty="0">
              <a:latin typeface="Times New Roman"/>
              <a:ea typeface="Times New Roman"/>
              <a:cs typeface="Times New Roman"/>
              <a:sym typeface="Times New Roman"/>
            </a:endParaRPr>
          </a:p>
        </p:txBody>
      </p:sp>
      <p:sp>
        <p:nvSpPr>
          <p:cNvPr id="119" name="Google Shape;119;p5: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4</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226725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5" marR="0" lvl="0" indent="-160635" algn="l" defTabSz="914400" rtl="0" eaLnBrk="1" fontAlgn="auto" latinLnBrk="0" hangingPunct="1">
              <a:lnSpc>
                <a:spcPct val="100000"/>
              </a:lnSpc>
              <a:spcBef>
                <a:spcPts val="360"/>
              </a:spcBef>
              <a:spcAft>
                <a:spcPts val="0"/>
              </a:spcAft>
              <a:buClr>
                <a:schemeClr val="dk1"/>
              </a:buClr>
              <a:buSzPts val="1000"/>
              <a:buFont typeface="Times New Roman"/>
              <a:buChar char="•"/>
              <a:tabLst/>
              <a:defRPr/>
            </a:pPr>
            <a:r>
              <a:rPr lang="en-CA" sz="1200" dirty="0">
                <a:latin typeface="Arial" panose="020B0604020202020204" pitchFamily="34" charset="0"/>
                <a:cs typeface="Arial" panose="020B0604020202020204" pitchFamily="34" charset="0"/>
              </a:rPr>
              <a:t>More information: </a:t>
            </a:r>
            <a:r>
              <a:rPr lang="en-CA" sz="1200" dirty="0">
                <a:latin typeface="Arial" panose="020B0604020202020204" pitchFamily="34" charset="0"/>
                <a:cs typeface="Arial" panose="020B0604020202020204" pitchFamily="34" charset="0"/>
                <a:hlinkClick r:id="rId3"/>
              </a:rPr>
              <a:t>Why the kilogram is changing forever | News | Chemistry World</a:t>
            </a:r>
            <a:endParaRPr lang="en-CA" sz="1200" dirty="0">
              <a:latin typeface="Arial" panose="020B0604020202020204" pitchFamily="34" charset="0"/>
              <a:cs typeface="Arial" panose="020B0604020202020204" pitchFamily="34" charset="0"/>
            </a:endParaRPr>
          </a:p>
          <a:p>
            <a:pPr marL="173335" lvl="0" indent="-160635" algn="l" rtl="0">
              <a:spcBef>
                <a:spcPts val="360"/>
              </a:spcBef>
              <a:spcAft>
                <a:spcPts val="0"/>
              </a:spcAft>
              <a:buClr>
                <a:schemeClr val="dk1"/>
              </a:buClr>
              <a:buSzPts val="1000"/>
              <a:buFont typeface="Times New Roman"/>
              <a:buChar char="•"/>
            </a:pPr>
            <a:r>
              <a:rPr lang="en-CA" sz="1000" u="sng" dirty="0">
                <a:solidFill>
                  <a:schemeClr val="hlink"/>
                </a:solidFill>
                <a:latin typeface="Times New Roman"/>
                <a:ea typeface="Times New Roman"/>
                <a:cs typeface="Times New Roman"/>
                <a:sym typeface="Times New Roman"/>
                <a:hlinkClick r:id="rId4"/>
              </a:rPr>
              <a:t>https://physicsworld.com/a/si-gets-a-makeover/</a:t>
            </a:r>
            <a:endParaRPr lang="en-CA" sz="1000" u="sng" dirty="0">
              <a:solidFill>
                <a:schemeClr val="hlink"/>
              </a:solidFill>
              <a:latin typeface="Times New Roman"/>
              <a:ea typeface="Times New Roman"/>
              <a:cs typeface="Times New Roman"/>
              <a:sym typeface="Times New Roman"/>
            </a:endParaRPr>
          </a:p>
          <a:p>
            <a:pPr marL="173335" lvl="0" indent="-160635" algn="l" rtl="0">
              <a:spcBef>
                <a:spcPts val="360"/>
              </a:spcBef>
              <a:spcAft>
                <a:spcPts val="0"/>
              </a:spcAft>
              <a:buClr>
                <a:schemeClr val="dk1"/>
              </a:buClr>
              <a:buSzPts val="1000"/>
              <a:buFont typeface="Times New Roman"/>
              <a:buChar char="•"/>
            </a:pPr>
            <a:r>
              <a:rPr lang="en-CA" sz="1200" dirty="0">
                <a:hlinkClick r:id="rId5"/>
              </a:rPr>
              <a:t>PressReader.com - Digital Newspaper &amp; Magazine Subscriptions</a:t>
            </a:r>
            <a:endParaRPr lang="en-CA" sz="1000" dirty="0">
              <a:latin typeface="Times New Roman"/>
              <a:ea typeface="Times New Roman"/>
              <a:cs typeface="Times New Roman"/>
              <a:sym typeface="Times New Roman"/>
            </a:endParaRPr>
          </a:p>
          <a:p>
            <a:pPr marL="0" lvl="0" indent="0" algn="l" rtl="0">
              <a:spcBef>
                <a:spcPts val="360"/>
              </a:spcBef>
              <a:spcAft>
                <a:spcPts val="0"/>
              </a:spcAft>
              <a:buNone/>
            </a:pPr>
            <a:r>
              <a:rPr lang="en-CA" sz="1000" dirty="0">
                <a:latin typeface="Times New Roman"/>
                <a:ea typeface="Times New Roman"/>
                <a:cs typeface="Times New Roman"/>
                <a:sym typeface="Times New Roman"/>
              </a:rPr>
              <a:t> </a:t>
            </a:r>
          </a:p>
          <a:p>
            <a:pPr marL="173336" lvl="0" indent="-97136" algn="l" rtl="0">
              <a:spcBef>
                <a:spcPts val="360"/>
              </a:spcBef>
              <a:spcAft>
                <a:spcPts val="0"/>
              </a:spcAft>
              <a:buClr>
                <a:schemeClr val="dk1"/>
              </a:buClr>
              <a:buSzPts val="1200"/>
              <a:buFont typeface="Arial"/>
              <a:buNone/>
            </a:pPr>
            <a:endParaRPr sz="1000" dirty="0">
              <a:latin typeface="Times New Roman"/>
              <a:ea typeface="Times New Roman"/>
              <a:cs typeface="Times New Roman"/>
              <a:sym typeface="Times New Roman"/>
            </a:endParaRPr>
          </a:p>
        </p:txBody>
      </p:sp>
      <p:sp>
        <p:nvSpPr>
          <p:cNvPr id="119" name="Google Shape;119;p5: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5</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14730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5" lvl="0" indent="-160635" algn="l" rtl="0">
              <a:spcBef>
                <a:spcPts val="360"/>
              </a:spcBef>
              <a:spcAft>
                <a:spcPts val="0"/>
              </a:spcAft>
              <a:buClr>
                <a:schemeClr val="dk1"/>
              </a:buClr>
              <a:buSzPts val="1000"/>
              <a:buFont typeface="Times New Roman"/>
              <a:buChar char="•"/>
            </a:pPr>
            <a:r>
              <a:rPr lang="fr-CA" sz="1000" dirty="0">
                <a:latin typeface="Times New Roman"/>
                <a:ea typeface="Times New Roman"/>
                <a:cs typeface="Times New Roman"/>
                <a:sym typeface="Times New Roman"/>
              </a:rPr>
              <a:t>https://www.dewetron.com/2022/06/unit-systems-and-their-importance/</a:t>
            </a:r>
            <a:endParaRPr sz="1000" dirty="0">
              <a:latin typeface="Times New Roman"/>
              <a:ea typeface="Times New Roman"/>
              <a:cs typeface="Times New Roman"/>
              <a:sym typeface="Times New Roman"/>
            </a:endParaRPr>
          </a:p>
          <a:p>
            <a:pPr marL="457200" lvl="1" indent="-76200" algn="l" rtl="0">
              <a:spcBef>
                <a:spcPts val="0"/>
              </a:spcBef>
              <a:spcAft>
                <a:spcPts val="0"/>
              </a:spcAft>
              <a:buSzPts val="1200"/>
              <a:buFont typeface="Times New Roman"/>
              <a:buChar char="•"/>
            </a:pPr>
            <a:endParaRPr sz="1000" dirty="0">
              <a:latin typeface="Times New Roman"/>
              <a:ea typeface="Times New Roman"/>
              <a:cs typeface="Times New Roman"/>
              <a:sym typeface="Times New Roman"/>
            </a:endParaRPr>
          </a:p>
          <a:p>
            <a:pPr marL="173336" lvl="0" indent="-97136" algn="l" rtl="0">
              <a:spcBef>
                <a:spcPts val="360"/>
              </a:spcBef>
              <a:spcAft>
                <a:spcPts val="0"/>
              </a:spcAft>
              <a:buClr>
                <a:schemeClr val="dk1"/>
              </a:buClr>
              <a:buSzPts val="1200"/>
              <a:buFont typeface="Arial"/>
              <a:buNone/>
            </a:pPr>
            <a:endParaRPr sz="1000" dirty="0">
              <a:latin typeface="Times New Roman"/>
              <a:ea typeface="Times New Roman"/>
              <a:cs typeface="Times New Roman"/>
              <a:sym typeface="Times New Roman"/>
            </a:endParaRPr>
          </a:p>
          <a:p>
            <a:pPr marL="0" lvl="0" indent="0" algn="l" rtl="0">
              <a:spcBef>
                <a:spcPts val="360"/>
              </a:spcBef>
              <a:spcAft>
                <a:spcPts val="0"/>
              </a:spcAft>
              <a:buNone/>
            </a:pPr>
            <a:r>
              <a:rPr lang="en-US" sz="1000" dirty="0">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a:p>
            <a:pPr marL="173336" lvl="0" indent="-97136" algn="l" rtl="0">
              <a:spcBef>
                <a:spcPts val="360"/>
              </a:spcBef>
              <a:spcAft>
                <a:spcPts val="0"/>
              </a:spcAft>
              <a:buClr>
                <a:schemeClr val="dk1"/>
              </a:buClr>
              <a:buSzPts val="1200"/>
              <a:buFont typeface="Arial"/>
              <a:buNone/>
            </a:pPr>
            <a:endParaRPr sz="1000" dirty="0">
              <a:latin typeface="Times New Roman"/>
              <a:ea typeface="Times New Roman"/>
              <a:cs typeface="Times New Roman"/>
              <a:sym typeface="Times New Roman"/>
            </a:endParaRPr>
          </a:p>
        </p:txBody>
      </p:sp>
      <p:sp>
        <p:nvSpPr>
          <p:cNvPr id="119" name="Google Shape;119;p5: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6</a:t>
            </a:fld>
            <a:endParaRPr sz="1200">
              <a:solidFill>
                <a:schemeClr val="dk1"/>
              </a:solidFill>
              <a:latin typeface="Times"/>
              <a:ea typeface="Times"/>
              <a:cs typeface="Times"/>
              <a:sym typeface="Times"/>
            </a:endParaRPr>
          </a:p>
        </p:txBody>
      </p:sp>
    </p:spTree>
    <p:extLst>
      <p:ext uri="{BB962C8B-B14F-4D97-AF65-F5344CB8AC3E}">
        <p14:creationId xmlns:p14="http://schemas.microsoft.com/office/powerpoint/2010/main" val="14126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6: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173336" lvl="0" indent="-173336" algn="l" rtl="0">
              <a:spcBef>
                <a:spcPts val="360"/>
              </a:spcBef>
              <a:spcAft>
                <a:spcPts val="0"/>
              </a:spcAft>
              <a:buClr>
                <a:schemeClr val="dk1"/>
              </a:buClr>
              <a:buSzPts val="1200"/>
              <a:buFont typeface="Arial"/>
              <a:buChar char="•"/>
            </a:pPr>
            <a:r>
              <a:rPr lang="en-US" u="sng" dirty="0">
                <a:solidFill>
                  <a:schemeClr val="hlink"/>
                </a:solidFill>
                <a:hlinkClick r:id="rId3"/>
              </a:rPr>
              <a:t>https://www.ipracticemath.com/learn/measurement/measurement-units</a:t>
            </a:r>
            <a:endParaRPr lang="en-US" u="sng" dirty="0">
              <a:solidFill>
                <a:schemeClr val="hlink"/>
              </a:solidFill>
            </a:endParaRPr>
          </a:p>
          <a:p>
            <a:pPr marL="173336" lvl="0" indent="-173336" algn="l" rtl="0">
              <a:spcBef>
                <a:spcPts val="360"/>
              </a:spcBef>
              <a:spcAft>
                <a:spcPts val="0"/>
              </a:spcAft>
              <a:buClr>
                <a:schemeClr val="dk1"/>
              </a:buClr>
              <a:buSzPts val="1200"/>
              <a:buFont typeface="Arial"/>
              <a:buChar char="•"/>
            </a:pPr>
            <a:r>
              <a:rPr lang="fr-CA" dirty="0" err="1">
                <a:effectLst/>
              </a:rPr>
              <a:t>Length</a:t>
            </a:r>
            <a:r>
              <a:rPr lang="fr-CA" dirty="0">
                <a:effectLst/>
              </a:rPr>
              <a:t>:</a:t>
            </a:r>
          </a:p>
          <a:p>
            <a:pPr marL="630536" lvl="1" indent="-173336" algn="l" rtl="0">
              <a:spcBef>
                <a:spcPts val="360"/>
              </a:spcBef>
              <a:spcAft>
                <a:spcPts val="0"/>
              </a:spcAft>
              <a:buClr>
                <a:schemeClr val="dk1"/>
              </a:buClr>
              <a:buSzPts val="1200"/>
              <a:buFont typeface="Arial"/>
              <a:buChar char="•"/>
            </a:pPr>
            <a:r>
              <a:rPr lang="fr-CA" dirty="0">
                <a:effectLst/>
              </a:rPr>
              <a:t> </a:t>
            </a:r>
            <a:r>
              <a:rPr lang="en-US" sz="1200" dirty="0">
                <a:latin typeface="Arial" panose="020B0604020202020204" pitchFamily="34" charset="0"/>
                <a:cs typeface="Arial" panose="020B0604020202020204" pitchFamily="34" charset="0"/>
              </a:rPr>
              <a:t>In 1790, a meter was equal to 0.0000001 (one ten-millionth) of the distance from the equator to the North Pole passing through Paris, France, assuming a flat Earth.</a:t>
            </a:r>
          </a:p>
          <a:p>
            <a:pPr marL="630536" lvl="1" indent="-173336" algn="l" rtl="0">
              <a:spcBef>
                <a:spcPts val="360"/>
              </a:spcBef>
              <a:spcAft>
                <a:spcPts val="0"/>
              </a:spcAft>
              <a:buClr>
                <a:schemeClr val="dk1"/>
              </a:buClr>
              <a:buSzPts val="1200"/>
              <a:buFont typeface="Arial"/>
              <a:buChar char="•"/>
            </a:pPr>
            <a:r>
              <a:rPr lang="en-US" sz="1200" dirty="0">
                <a:latin typeface="Arial" panose="020B0604020202020204" pitchFamily="34" charset="0"/>
                <a:cs typeface="Arial" panose="020B0604020202020204" pitchFamily="34" charset="0"/>
              </a:rPr>
              <a:t>In 1889, a meter equaled the distance between two lines on a bar of platinum-iridium alloy stored near Paris.</a:t>
            </a:r>
          </a:p>
          <a:p>
            <a:pPr marL="0" lvl="0" indent="0" algn="l" rtl="0">
              <a:spcBef>
                <a:spcPts val="360"/>
              </a:spcBef>
              <a:spcAft>
                <a:spcPts val="0"/>
              </a:spcAft>
              <a:buNone/>
            </a:pPr>
            <a:endParaRPr dirty="0">
              <a:latin typeface="Times"/>
              <a:ea typeface="Times"/>
              <a:cs typeface="Times"/>
              <a:sym typeface="Times"/>
            </a:endParaRPr>
          </a:p>
        </p:txBody>
      </p:sp>
      <p:sp>
        <p:nvSpPr>
          <p:cNvPr id="139" name="Google Shape;139;p6:notes"/>
          <p:cNvSpPr txBox="1">
            <a:spLocks noGrp="1"/>
          </p:cNvSpPr>
          <p:nvPr>
            <p:ph type="sldNum" idx="12"/>
          </p:nvPr>
        </p:nvSpPr>
        <p:spPr>
          <a:xfrm>
            <a:off x="3899694" y="8831580"/>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7</a:t>
            </a:fld>
            <a:endParaRPr sz="1200">
              <a:solidFill>
                <a:schemeClr val="dk1"/>
              </a:solidFill>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latin typeface="Arial" panose="020B0604020202020204" pitchFamily="34" charset="0"/>
                <a:cs typeface="Arial" panose="020B0604020202020204" pitchFamily="34" charset="0"/>
              </a:rPr>
              <a:t>m</a:t>
            </a:r>
            <a:r>
              <a:rPr lang="en-US" sz="1800" b="1" baseline="30000" dirty="0">
                <a:solidFill>
                  <a:srgbClr val="FF0000"/>
                </a:solidFill>
                <a:latin typeface="Arial" panose="020B0604020202020204" pitchFamily="34" charset="0"/>
                <a:cs typeface="Arial" panose="020B060402020202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rial" panose="020B0604020202020204" pitchFamily="34" charset="0"/>
                <a:cs typeface="Arial" panose="020B0604020202020204" pitchFamily="34" charset="0"/>
              </a:rPr>
              <a:t>m</a:t>
            </a:r>
            <a:r>
              <a:rPr lang="en-US" sz="1200" b="1" baseline="30000" dirty="0">
                <a:solidFill>
                  <a:srgbClr val="FF0000"/>
                </a:solidFill>
                <a:latin typeface="Arial" panose="020B0604020202020204" pitchFamily="34" charset="0"/>
                <a:cs typeface="Arial" panose="020B060402020202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rial" panose="020B0604020202020204" pitchFamily="34" charset="0"/>
                <a:cs typeface="Arial" panose="020B0604020202020204" pitchFamily="34" charset="0"/>
              </a:rPr>
              <a:t>kg/m</a:t>
            </a:r>
            <a:r>
              <a:rPr lang="en-US" sz="1200" b="1" baseline="30000" dirty="0">
                <a:solidFill>
                  <a:srgbClr val="FF0000"/>
                </a:solidFill>
                <a:latin typeface="Arial" panose="020B0604020202020204" pitchFamily="34" charset="0"/>
                <a:cs typeface="Arial" panose="020B060402020202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dirty="0">
                <a:solidFill>
                  <a:srgbClr val="FF0000"/>
                </a:solidFill>
                <a:latin typeface="Arial" panose="020B0604020202020204" pitchFamily="34" charset="0"/>
                <a:cs typeface="Arial" panose="020B0604020202020204" pitchFamily="34" charset="0"/>
              </a:rPr>
              <a:t>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rial" panose="020B0604020202020204" pitchFamily="34" charset="0"/>
                <a:cs typeface="Arial" panose="020B0604020202020204" pitchFamily="34" charset="0"/>
              </a:rPr>
              <a:t>m/s</a:t>
            </a:r>
            <a:r>
              <a:rPr lang="en-US" sz="1200" b="1" baseline="30000" dirty="0">
                <a:solidFill>
                  <a:srgbClr val="FF0000"/>
                </a:solidFill>
                <a:latin typeface="Arial" panose="020B0604020202020204" pitchFamily="34" charset="0"/>
                <a:cs typeface="Arial" panose="020B0604020202020204" pitchFamily="34" charset="0"/>
              </a:rPr>
              <a:t>2</a:t>
            </a:r>
            <a:endParaRPr lang="fr-CA" u="none" strike="noStrike" dirty="0"/>
          </a:p>
        </p:txBody>
      </p:sp>
      <p:sp>
        <p:nvSpPr>
          <p:cNvPr id="4" name="Espace réservé du numéro de diapositive 3"/>
          <p:cNvSpPr>
            <a:spLocks noGrp="1"/>
          </p:cNvSpPr>
          <p:nvPr>
            <p:ph type="sldNum" sz="quarter" idx="5"/>
          </p:nvPr>
        </p:nvSpPr>
        <p:spPr/>
        <p:txBody>
          <a:bodyPr/>
          <a:lstStyle/>
          <a:p>
            <a:fld id="{E59D32E9-40AC-45A4-B6DE-A98F730D2351}" type="slidenum">
              <a:rPr lang="fr-CA" smtClean="0"/>
              <a:t>8</a:t>
            </a:fld>
            <a:endParaRPr lang="fr-CA"/>
          </a:p>
        </p:txBody>
      </p:sp>
    </p:spTree>
    <p:extLst>
      <p:ext uri="{BB962C8B-B14F-4D97-AF65-F5344CB8AC3E}">
        <p14:creationId xmlns:p14="http://schemas.microsoft.com/office/powerpoint/2010/main" val="81786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https://www.sciencelearn.org.nz/images/2299-relationship-between-units</a:t>
            </a:r>
          </a:p>
        </p:txBody>
      </p:sp>
      <p:sp>
        <p:nvSpPr>
          <p:cNvPr id="4" name="Espace réservé du numéro de diapositive 3"/>
          <p:cNvSpPr>
            <a:spLocks noGrp="1"/>
          </p:cNvSpPr>
          <p:nvPr>
            <p:ph type="sldNum" sz="quarter" idx="5"/>
          </p:nvPr>
        </p:nvSpPr>
        <p:spPr/>
        <p:txBody>
          <a:bodyPr/>
          <a:lstStyle/>
          <a:p>
            <a:fld id="{E59D32E9-40AC-45A4-B6DE-A98F730D2351}" type="slidenum">
              <a:rPr lang="fr-CA" smtClean="0"/>
              <a:t>9</a:t>
            </a:fld>
            <a:endParaRPr lang="fr-CA"/>
          </a:p>
        </p:txBody>
      </p:sp>
    </p:spTree>
    <p:extLst>
      <p:ext uri="{BB962C8B-B14F-4D97-AF65-F5344CB8AC3E}">
        <p14:creationId xmlns:p14="http://schemas.microsoft.com/office/powerpoint/2010/main" val="220775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FB140-7530-D948-F159-1BF4823123F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0983CC5-EF75-CACD-E963-DC2FC5920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DA6278C-A020-3911-1822-93B3CE22F348}"/>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5" name="Espace réservé du pied de page 4">
            <a:extLst>
              <a:ext uri="{FF2B5EF4-FFF2-40B4-BE49-F238E27FC236}">
                <a16:creationId xmlns:a16="http://schemas.microsoft.com/office/drawing/2014/main" id="{6D362250-FC0C-6933-754E-666927A0AE9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9EEA0EB-A81D-756C-C175-99B1CF4954F9}"/>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55620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DED1E-F573-EEBC-F654-92C23E32F226}"/>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EB0385A-EEDA-008C-B803-996FA236E58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4AB71DB-1CB5-DDD1-3BFB-BA1BECDDEC9A}"/>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5" name="Espace réservé du pied de page 4">
            <a:extLst>
              <a:ext uri="{FF2B5EF4-FFF2-40B4-BE49-F238E27FC236}">
                <a16:creationId xmlns:a16="http://schemas.microsoft.com/office/drawing/2014/main" id="{EA54A69A-F357-DDF3-0A6F-F5D9ADA0D7B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BA3EB18-3A38-3EA0-8A4F-32ED1D26E961}"/>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102044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860D34-618C-69A2-8CCE-67E8B69C874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FCE8959-EA4E-0869-E84E-59BCD0E16C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58738D6-3FA0-DFA8-6394-6B57AB824FD8}"/>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5" name="Espace réservé du pied de page 4">
            <a:extLst>
              <a:ext uri="{FF2B5EF4-FFF2-40B4-BE49-F238E27FC236}">
                <a16:creationId xmlns:a16="http://schemas.microsoft.com/office/drawing/2014/main" id="{37200989-434F-D4A8-BC9F-ED5D5CFDEC0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32D6835-C5A7-AABE-F5ED-A5A64A70A5D7}"/>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314005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36"/>
          <p:cNvSpPr txBox="1">
            <a:spLocks noGrp="1"/>
          </p:cNvSpPr>
          <p:nvPr>
            <p:ph type="body" idx="1"/>
          </p:nvPr>
        </p:nvSpPr>
        <p:spPr>
          <a:xfrm>
            <a:off x="1727200" y="1676400"/>
            <a:ext cx="85344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AutoNum type="alphaLcParenR"/>
              <a:defRPr/>
            </a:lvl1pPr>
            <a:lvl2pPr marL="914400" lvl="1" indent="-342900" algn="l">
              <a:spcBef>
                <a:spcPts val="360"/>
              </a:spcBef>
              <a:spcAft>
                <a:spcPts val="0"/>
              </a:spcAft>
              <a:buClr>
                <a:schemeClr val="dk1"/>
              </a:buClr>
              <a:buSzPts val="1800"/>
              <a:buAutoNum type="alphaLcParenR"/>
              <a:defRPr/>
            </a:lvl2pPr>
            <a:lvl3pPr marL="1371600" lvl="2" indent="-342900" algn="l">
              <a:spcBef>
                <a:spcPts val="360"/>
              </a:spcBef>
              <a:spcAft>
                <a:spcPts val="0"/>
              </a:spcAft>
              <a:buClr>
                <a:schemeClr val="dk1"/>
              </a:buClr>
              <a:buSzPts val="1800"/>
              <a:buAutoNum type="alphaLcParenR"/>
              <a:defRPr/>
            </a:lvl3pPr>
            <a:lvl4pPr marL="1828800" lvl="3" indent="-342900" algn="l">
              <a:spcBef>
                <a:spcPts val="360"/>
              </a:spcBef>
              <a:spcAft>
                <a:spcPts val="0"/>
              </a:spcAft>
              <a:buClr>
                <a:schemeClr val="dk1"/>
              </a:buClr>
              <a:buSzPts val="1800"/>
              <a:buAutoNum type="alphaLcParenR"/>
              <a:defRPr/>
            </a:lvl4pPr>
            <a:lvl5pPr marL="2286000" lvl="4" indent="-342900" algn="l">
              <a:spcBef>
                <a:spcPts val="360"/>
              </a:spcBef>
              <a:spcAft>
                <a:spcPts val="0"/>
              </a:spcAft>
              <a:buClr>
                <a:schemeClr val="dk1"/>
              </a:buClr>
              <a:buSzPts val="1800"/>
              <a:buAutoNum type="alphaLcParenR"/>
              <a:defRPr/>
            </a:lvl5pPr>
            <a:lvl6pPr marL="2743200" lvl="5" indent="-342900" algn="l">
              <a:spcBef>
                <a:spcPts val="360"/>
              </a:spcBef>
              <a:spcAft>
                <a:spcPts val="0"/>
              </a:spcAft>
              <a:buClr>
                <a:schemeClr val="dk1"/>
              </a:buClr>
              <a:buSzPts val="1800"/>
              <a:buAutoNum type="alphaLcParenR"/>
              <a:defRPr/>
            </a:lvl6pPr>
            <a:lvl7pPr marL="3200400" lvl="6" indent="-342900" algn="l">
              <a:spcBef>
                <a:spcPts val="360"/>
              </a:spcBef>
              <a:spcAft>
                <a:spcPts val="0"/>
              </a:spcAft>
              <a:buClr>
                <a:schemeClr val="dk1"/>
              </a:buClr>
              <a:buSzPts val="1800"/>
              <a:buAutoNum type="alphaLcParenR"/>
              <a:defRPr/>
            </a:lvl7pPr>
            <a:lvl8pPr marL="3657600" lvl="7" indent="-342900" algn="l">
              <a:spcBef>
                <a:spcPts val="360"/>
              </a:spcBef>
              <a:spcAft>
                <a:spcPts val="0"/>
              </a:spcAft>
              <a:buClr>
                <a:schemeClr val="dk1"/>
              </a:buClr>
              <a:buSzPts val="1800"/>
              <a:buAutoNum type="alphaLcParenR"/>
              <a:defRPr/>
            </a:lvl8pPr>
            <a:lvl9pPr marL="4114800" lvl="8" indent="-342900" algn="l">
              <a:spcBef>
                <a:spcPts val="360"/>
              </a:spcBef>
              <a:spcAft>
                <a:spcPts val="0"/>
              </a:spcAft>
              <a:buClr>
                <a:schemeClr val="dk1"/>
              </a:buClr>
              <a:buSzPts val="1800"/>
              <a:buAutoNum type="alphaLcParenR"/>
              <a:defRPr/>
            </a:lvl9pPr>
          </a:lstStyle>
          <a:p>
            <a:endParaRPr/>
          </a:p>
        </p:txBody>
      </p:sp>
    </p:spTree>
    <p:extLst>
      <p:ext uri="{BB962C8B-B14F-4D97-AF65-F5344CB8AC3E}">
        <p14:creationId xmlns:p14="http://schemas.microsoft.com/office/powerpoint/2010/main" val="259135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chemeClr val="dk1"/>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chemeClr val="dk1"/>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chemeClr val="dk1"/>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chemeClr val="dk1"/>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chemeClr val="lt1"/>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chemeClr val="lt1"/>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chemeClr val="lt1"/>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chemeClr val="lt1"/>
                </a:solidFill>
                <a:latin typeface="Arial"/>
                <a:ea typeface="Arial"/>
                <a:cs typeface="Arial"/>
                <a:sym typeface="Arial"/>
              </a:defRPr>
            </a:lvl9pPr>
          </a:lstStyle>
          <a:p>
            <a:endParaRPr/>
          </a:p>
        </p:txBody>
      </p:sp>
      <p:sp>
        <p:nvSpPr>
          <p:cNvPr id="66" name="Google Shape;66;p38"/>
          <p:cNvSpPr txBox="1">
            <a:spLocks noGrp="1"/>
          </p:cNvSpPr>
          <p:nvPr>
            <p:ph type="body" idx="1"/>
          </p:nvPr>
        </p:nvSpPr>
        <p:spPr>
          <a:xfrm>
            <a:off x="486833" y="1141413"/>
            <a:ext cx="10972800" cy="2283702"/>
          </a:xfrm>
          <a:prstGeom prst="rect">
            <a:avLst/>
          </a:prstGeom>
          <a:noFill/>
          <a:ln>
            <a:noFill/>
          </a:ln>
        </p:spPr>
        <p:txBody>
          <a:bodyPr spcFirstLastPara="1" wrap="square" lIns="91425" tIns="45700" rIns="91425" bIns="45700" anchor="t" anchorCtr="0">
            <a:sp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81870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50"/>
          <p:cNvSpPr txBox="1">
            <a:spLocks noGrp="1"/>
          </p:cNvSpPr>
          <p:nvPr>
            <p:ph type="body" idx="1"/>
          </p:nvPr>
        </p:nvSpPr>
        <p:spPr>
          <a:xfrm>
            <a:off x="486833" y="1141413"/>
            <a:ext cx="5384800" cy="2000548"/>
          </a:xfrm>
          <a:prstGeom prst="rect">
            <a:avLst/>
          </a:prstGeom>
          <a:noFill/>
          <a:ln>
            <a:noFill/>
          </a:ln>
        </p:spPr>
        <p:txBody>
          <a:bodyPr spcFirstLastPara="1" wrap="square" lIns="91425" tIns="45700" rIns="91425" bIns="45700" anchor="t" anchorCtr="0">
            <a:sp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2" name="Google Shape;72;p50"/>
          <p:cNvSpPr txBox="1">
            <a:spLocks noGrp="1"/>
          </p:cNvSpPr>
          <p:nvPr>
            <p:ph type="body" idx="2"/>
          </p:nvPr>
        </p:nvSpPr>
        <p:spPr>
          <a:xfrm>
            <a:off x="6074833" y="1141413"/>
            <a:ext cx="5384800" cy="2000548"/>
          </a:xfrm>
          <a:prstGeom prst="rect">
            <a:avLst/>
          </a:prstGeom>
          <a:noFill/>
          <a:ln>
            <a:noFill/>
          </a:ln>
        </p:spPr>
        <p:txBody>
          <a:bodyPr spcFirstLastPara="1" wrap="square" lIns="91425" tIns="45700" rIns="91425" bIns="45700" anchor="t" anchorCtr="0">
            <a:sp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3" name="Google Shape;73;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spcBef>
                <a:spcPts val="1600"/>
              </a:spcBef>
              <a:spcAft>
                <a:spcPts val="0"/>
              </a:spcAft>
              <a:buSzPts val="1400"/>
              <a:buNone/>
              <a:defRPr sz="3200" b="1" i="0" u="none" strike="noStrike" cap="none">
                <a:solidFill>
                  <a:srgbClr val="ED6B06"/>
                </a:solidFill>
                <a:latin typeface="Arial"/>
                <a:ea typeface="Arial"/>
                <a:cs typeface="Arial"/>
                <a:sym typeface="Arial"/>
              </a:defRPr>
            </a:lvl1pPr>
            <a:lvl2pPr marR="0" lvl="1" algn="l" rtl="0">
              <a:spcBef>
                <a:spcPts val="1600"/>
              </a:spcBef>
              <a:spcAft>
                <a:spcPts val="0"/>
              </a:spcAft>
              <a:buSzPts val="1400"/>
              <a:buNone/>
              <a:defRPr sz="3200" b="1" i="0" u="none" strike="noStrike" cap="none">
                <a:solidFill>
                  <a:schemeClr val="dk1"/>
                </a:solidFill>
                <a:latin typeface="Arial"/>
                <a:ea typeface="Arial"/>
                <a:cs typeface="Arial"/>
                <a:sym typeface="Arial"/>
              </a:defRPr>
            </a:lvl2pPr>
            <a:lvl3pPr marR="0" lvl="2" algn="l" rtl="0">
              <a:spcBef>
                <a:spcPts val="1600"/>
              </a:spcBef>
              <a:spcAft>
                <a:spcPts val="0"/>
              </a:spcAft>
              <a:buSzPts val="1400"/>
              <a:buNone/>
              <a:defRPr sz="3200" b="1" i="0" u="none" strike="noStrike" cap="none">
                <a:solidFill>
                  <a:schemeClr val="dk1"/>
                </a:solidFill>
                <a:latin typeface="Arial"/>
                <a:ea typeface="Arial"/>
                <a:cs typeface="Arial"/>
                <a:sym typeface="Arial"/>
              </a:defRPr>
            </a:lvl3pPr>
            <a:lvl4pPr marR="0" lvl="3" algn="l" rtl="0">
              <a:spcBef>
                <a:spcPts val="1600"/>
              </a:spcBef>
              <a:spcAft>
                <a:spcPts val="0"/>
              </a:spcAft>
              <a:buSzPts val="1400"/>
              <a:buNone/>
              <a:defRPr sz="3200" b="1" i="0" u="none" strike="noStrike" cap="none">
                <a:solidFill>
                  <a:schemeClr val="dk1"/>
                </a:solidFill>
                <a:latin typeface="Arial"/>
                <a:ea typeface="Arial"/>
                <a:cs typeface="Arial"/>
                <a:sym typeface="Arial"/>
              </a:defRPr>
            </a:lvl4pPr>
            <a:lvl5pPr marR="0" lvl="4" algn="l" rtl="0">
              <a:spcBef>
                <a:spcPts val="1600"/>
              </a:spcBef>
              <a:spcAft>
                <a:spcPts val="0"/>
              </a:spcAft>
              <a:buSzPts val="1400"/>
              <a:buNone/>
              <a:defRPr sz="3200" b="1" i="0" u="none" strike="noStrike" cap="none">
                <a:solidFill>
                  <a:schemeClr val="dk1"/>
                </a:solidFill>
                <a:latin typeface="Arial"/>
                <a:ea typeface="Arial"/>
                <a:cs typeface="Arial"/>
                <a:sym typeface="Arial"/>
              </a:defRPr>
            </a:lvl5pPr>
            <a:lvl6pPr marR="0" lvl="5" algn="l" rtl="0">
              <a:spcBef>
                <a:spcPts val="1600"/>
              </a:spcBef>
              <a:spcAft>
                <a:spcPts val="0"/>
              </a:spcAft>
              <a:buSzPts val="1400"/>
              <a:buNone/>
              <a:defRPr sz="3200" b="1" i="0" u="none" strike="noStrike" cap="none">
                <a:solidFill>
                  <a:schemeClr val="lt1"/>
                </a:solidFill>
                <a:latin typeface="Arial"/>
                <a:ea typeface="Arial"/>
                <a:cs typeface="Arial"/>
                <a:sym typeface="Arial"/>
              </a:defRPr>
            </a:lvl6pPr>
            <a:lvl7pPr marR="0" lvl="6" algn="l" rtl="0">
              <a:spcBef>
                <a:spcPts val="1600"/>
              </a:spcBef>
              <a:spcAft>
                <a:spcPts val="0"/>
              </a:spcAft>
              <a:buSzPts val="1400"/>
              <a:buNone/>
              <a:defRPr sz="3200" b="1" i="0" u="none" strike="noStrike" cap="none">
                <a:solidFill>
                  <a:schemeClr val="lt1"/>
                </a:solidFill>
                <a:latin typeface="Arial"/>
                <a:ea typeface="Arial"/>
                <a:cs typeface="Arial"/>
                <a:sym typeface="Arial"/>
              </a:defRPr>
            </a:lvl7pPr>
            <a:lvl8pPr marR="0" lvl="7" algn="l" rtl="0">
              <a:spcBef>
                <a:spcPts val="1600"/>
              </a:spcBef>
              <a:spcAft>
                <a:spcPts val="0"/>
              </a:spcAft>
              <a:buSzPts val="1400"/>
              <a:buNone/>
              <a:defRPr sz="3200" b="1" i="0" u="none" strike="noStrike" cap="none">
                <a:solidFill>
                  <a:schemeClr val="lt1"/>
                </a:solidFill>
                <a:latin typeface="Arial"/>
                <a:ea typeface="Arial"/>
                <a:cs typeface="Arial"/>
                <a:sym typeface="Arial"/>
              </a:defRPr>
            </a:lvl8pPr>
            <a:lvl9pPr marR="0" lvl="8" algn="l" rtl="0">
              <a:spcBef>
                <a:spcPts val="1600"/>
              </a:spcBef>
              <a:spcAft>
                <a:spcPts val="0"/>
              </a:spcAft>
              <a:buSzPts val="1400"/>
              <a:buNone/>
              <a:defRPr sz="3200" b="1"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53251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5A4654-532B-01FA-6B27-928AA3093BA7}"/>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E9749455-9336-2588-7459-C78ADD5BD21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E13D701-2AB1-028E-20FF-766E2CFB4C50}"/>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5" name="Espace réservé du pied de page 4">
            <a:extLst>
              <a:ext uri="{FF2B5EF4-FFF2-40B4-BE49-F238E27FC236}">
                <a16:creationId xmlns:a16="http://schemas.microsoft.com/office/drawing/2014/main" id="{664B37F3-7FB8-85F3-B8A3-DC14307F53B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ADE81D7-4CE8-722F-E16F-545BF6384EFA}"/>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277633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F8B65-DB34-D8DF-24DF-9BC8A0522C4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6FE431BF-D107-3412-93C4-8349C2360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CD2AD06-4C7B-06C1-1314-9D3C59C36CFD}"/>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5" name="Espace réservé du pied de page 4">
            <a:extLst>
              <a:ext uri="{FF2B5EF4-FFF2-40B4-BE49-F238E27FC236}">
                <a16:creationId xmlns:a16="http://schemas.microsoft.com/office/drawing/2014/main" id="{26144EAA-CDE1-11F0-580B-FF949B97DDD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9BC2461-A821-0858-442F-9974D4C8943F}"/>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135799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1D6BE-D189-61AD-801E-AAD1926C557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B02B220-0359-BF30-FA8C-FDD57098B24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599C10C-D30A-F0E6-AD34-A9A83103038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E788ABF-13D0-2303-E12D-A669A615E087}"/>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6" name="Espace réservé du pied de page 5">
            <a:extLst>
              <a:ext uri="{FF2B5EF4-FFF2-40B4-BE49-F238E27FC236}">
                <a16:creationId xmlns:a16="http://schemas.microsoft.com/office/drawing/2014/main" id="{D65B6185-D5F4-3C67-C271-124CA8794EC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5F9C0CAE-1B87-24C8-0496-FF3EECBBFDE5}"/>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12847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469AF-9015-6E67-ADEB-4353B9215DE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F284353-0936-4F87-4DED-F83EDD61E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FA73B5-16C1-7521-D851-4C3FF891019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EBA821C-7CD0-7393-B8A5-4F53911AA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C460BA9-753A-C5D2-94A9-58CF93E1ED3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6705D76-F4B3-DFB8-0366-2BEE6FFCD8BD}"/>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8" name="Espace réservé du pied de page 7">
            <a:extLst>
              <a:ext uri="{FF2B5EF4-FFF2-40B4-BE49-F238E27FC236}">
                <a16:creationId xmlns:a16="http://schemas.microsoft.com/office/drawing/2014/main" id="{49719179-8DEA-FC50-E63E-86E081032B8E}"/>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D5ADA53-A955-88A1-9D62-9B3044E3744F}"/>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4625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11F3D-5574-8B24-E1A3-46C04EF5C18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D766543-8EBA-2B29-501A-C6281F1E6A16}"/>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4" name="Espace réservé du pied de page 3">
            <a:extLst>
              <a:ext uri="{FF2B5EF4-FFF2-40B4-BE49-F238E27FC236}">
                <a16:creationId xmlns:a16="http://schemas.microsoft.com/office/drawing/2014/main" id="{25507722-EC0D-DAA6-092F-3F3A4AC9E75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898D0C2-B063-A668-BEF4-BD51B0A03368}"/>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97654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51FD25-A5A8-294D-1378-8ED5478487C1}"/>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3" name="Espace réservé du pied de page 2">
            <a:extLst>
              <a:ext uri="{FF2B5EF4-FFF2-40B4-BE49-F238E27FC236}">
                <a16:creationId xmlns:a16="http://schemas.microsoft.com/office/drawing/2014/main" id="{0470D7AE-AC27-EA48-4E05-68D196CEED0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C2BC6137-E4B3-27ED-2790-19EA7DC9042E}"/>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199132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08BD1-6B3D-A4C5-2D47-52002E2464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68AFDDE-319F-AA80-41B9-7588AC37C6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9E282D8C-F491-DA2F-6BFB-D359CBA07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A04D07-357C-5026-ECDB-97D563DBA785}"/>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6" name="Espace réservé du pied de page 5">
            <a:extLst>
              <a:ext uri="{FF2B5EF4-FFF2-40B4-BE49-F238E27FC236}">
                <a16:creationId xmlns:a16="http://schemas.microsoft.com/office/drawing/2014/main" id="{D3FF0458-E9EB-963C-B3F2-37C2FCAFFBB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C82533F-5CD7-E2D7-2E35-9870E6544E59}"/>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352300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256757-78E5-1B92-8274-AFE7B1E26D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315ED13-17E5-F81E-EF38-2D631B893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34AF844-5D31-D92C-0558-4DCC31226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7CCD7F-50D2-7339-1933-7E165DC1BDFE}"/>
              </a:ext>
            </a:extLst>
          </p:cNvPr>
          <p:cNvSpPr>
            <a:spLocks noGrp="1"/>
          </p:cNvSpPr>
          <p:nvPr>
            <p:ph type="dt" sz="half" idx="10"/>
          </p:nvPr>
        </p:nvSpPr>
        <p:spPr/>
        <p:txBody>
          <a:bodyPr/>
          <a:lstStyle/>
          <a:p>
            <a:fld id="{8D51686A-6950-42C6-A6EB-351F3901BBDF}" type="datetimeFigureOut">
              <a:rPr lang="fr-CA" smtClean="0"/>
              <a:t>2024-01-19</a:t>
            </a:fld>
            <a:endParaRPr lang="fr-CA"/>
          </a:p>
        </p:txBody>
      </p:sp>
      <p:sp>
        <p:nvSpPr>
          <p:cNvPr id="6" name="Espace réservé du pied de page 5">
            <a:extLst>
              <a:ext uri="{FF2B5EF4-FFF2-40B4-BE49-F238E27FC236}">
                <a16:creationId xmlns:a16="http://schemas.microsoft.com/office/drawing/2014/main" id="{B38EAFD8-EEAE-EFCD-812F-C4C4E4294A9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854FCE2-A45C-CC09-7BF0-BB58BE86157A}"/>
              </a:ext>
            </a:extLst>
          </p:cNvPr>
          <p:cNvSpPr>
            <a:spLocks noGrp="1"/>
          </p:cNvSpPr>
          <p:nvPr>
            <p:ph type="sldNum" sz="quarter" idx="12"/>
          </p:nvPr>
        </p:nvSpPr>
        <p:spPr/>
        <p:txBody>
          <a:bodyPr/>
          <a:lstStyle/>
          <a:p>
            <a:fld id="{4B8D63E8-8F3D-4338-9828-99E792CB3B17}" type="slidenum">
              <a:rPr lang="fr-CA" smtClean="0"/>
              <a:t>‹N°›</a:t>
            </a:fld>
            <a:endParaRPr lang="fr-CA"/>
          </a:p>
        </p:txBody>
      </p:sp>
    </p:spTree>
    <p:extLst>
      <p:ext uri="{BB962C8B-B14F-4D97-AF65-F5344CB8AC3E}">
        <p14:creationId xmlns:p14="http://schemas.microsoft.com/office/powerpoint/2010/main" val="106730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4621EAD-810E-836C-DADC-3533C952E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7380C893-34F8-1B51-FC81-E63213E2E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D511152-6F1B-4779-2E04-67AEC69F77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1686A-6950-42C6-A6EB-351F3901BBDF}" type="datetimeFigureOut">
              <a:rPr lang="fr-CA" smtClean="0"/>
              <a:t>2024-01-19</a:t>
            </a:fld>
            <a:endParaRPr lang="fr-CA"/>
          </a:p>
        </p:txBody>
      </p:sp>
      <p:sp>
        <p:nvSpPr>
          <p:cNvPr id="5" name="Espace réservé du pied de page 4">
            <a:extLst>
              <a:ext uri="{FF2B5EF4-FFF2-40B4-BE49-F238E27FC236}">
                <a16:creationId xmlns:a16="http://schemas.microsoft.com/office/drawing/2014/main" id="{2DBB3924-F753-63CF-8E86-1A68542E1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7A5C4945-355B-8078-BE8E-48097C3D2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D63E8-8F3D-4338-9828-99E792CB3B17}" type="slidenum">
              <a:rPr lang="fr-CA" smtClean="0"/>
              <a:t>‹N°›</a:t>
            </a:fld>
            <a:endParaRPr lang="fr-CA"/>
          </a:p>
        </p:txBody>
      </p:sp>
    </p:spTree>
    <p:extLst>
      <p:ext uri="{BB962C8B-B14F-4D97-AF65-F5344CB8AC3E}">
        <p14:creationId xmlns:p14="http://schemas.microsoft.com/office/powerpoint/2010/main" val="257430215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QpQ0hxVNTg&amp;list=PL8dPuuaLjXtPHzzYuWy6fYEaX9mQQ8oGr&amp;index=5"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hQpQ0hxVNTg&amp;list=PL8dPuuaLjXtPHzzYuWy6fYEaX9mQQ8oGr&amp;index=5"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pic>
        <p:nvPicPr>
          <p:cNvPr id="107" name="Picture 106">
            <a:extLst>
              <a:ext uri="{FF2B5EF4-FFF2-40B4-BE49-F238E27FC236}">
                <a16:creationId xmlns:a16="http://schemas.microsoft.com/office/drawing/2014/main" id="{A17CE29E-1E91-229F-6848-C1DE0E2990F7}"/>
              </a:ext>
            </a:extLst>
          </p:cNvPr>
          <p:cNvPicPr>
            <a:picLocks noChangeAspect="1"/>
          </p:cNvPicPr>
          <p:nvPr/>
        </p:nvPicPr>
        <p:blipFill rotWithShape="1">
          <a:blip r:embed="rId3"/>
          <a:srcRect t="16357"/>
          <a:stretch/>
        </p:blipFill>
        <p:spPr>
          <a:xfrm>
            <a:off x="20" y="10"/>
            <a:ext cx="12191980" cy="6857990"/>
          </a:xfrm>
          <a:prstGeom prst="rect">
            <a:avLst/>
          </a:prstGeom>
        </p:spPr>
      </p:pic>
      <p:sp>
        <p:nvSpPr>
          <p:cNvPr id="105" name="Google Shape;105;p1"/>
          <p:cNvSpPr/>
          <p:nvPr/>
        </p:nvSpPr>
        <p:spPr>
          <a:xfrm>
            <a:off x="457200" y="4960137"/>
            <a:ext cx="7772400" cy="1463040"/>
          </a:xfrm>
          <a:prstGeom prst="rect">
            <a:avLst/>
          </a:prstGeom>
        </p:spPr>
        <p:txBody>
          <a:bodyPr spcFirstLastPara="1" vert="horz" lIns="91440" tIns="45720" rIns="91440" bIns="45720" rtlCol="0" anchor="ctr" anchorCtr="0">
            <a:noAutofit/>
          </a:bodyPr>
          <a:lstStyle/>
          <a:p>
            <a:pPr marL="0" marR="0" lvl="0" indent="0" algn="r" defTabSz="914400">
              <a:lnSpc>
                <a:spcPct val="80000"/>
              </a:lnSpc>
              <a:spcBef>
                <a:spcPct val="0"/>
              </a:spcBef>
              <a:spcAft>
                <a:spcPts val="600"/>
              </a:spcAft>
              <a:buClr>
                <a:schemeClr val="dk1"/>
              </a:buClr>
              <a:buSzPts val="3400"/>
            </a:pPr>
            <a:r>
              <a:rPr lang="en-US" sz="4400" b="1" i="0" u="none" strike="noStrike" kern="1200" cap="all" spc="200" baseline="0" dirty="0">
                <a:solidFill>
                  <a:schemeClr val="tx1">
                    <a:lumMod val="95000"/>
                    <a:lumOff val="5000"/>
                  </a:schemeClr>
                </a:solidFill>
                <a:latin typeface="+mj-lt"/>
                <a:ea typeface="+mj-ea"/>
                <a:cs typeface="+mj-cs"/>
                <a:sym typeface="Arial"/>
              </a:rPr>
              <a:t>Unit 1</a:t>
            </a:r>
            <a:br>
              <a:rPr lang="en-US" sz="4400" b="1" i="0" u="none" strike="noStrike" kern="1200" cap="all" spc="200" baseline="0" dirty="0">
                <a:solidFill>
                  <a:schemeClr val="tx1">
                    <a:lumMod val="95000"/>
                    <a:lumOff val="5000"/>
                  </a:schemeClr>
                </a:solidFill>
                <a:latin typeface="+mj-lt"/>
                <a:ea typeface="+mj-ea"/>
                <a:cs typeface="+mj-cs"/>
                <a:sym typeface="Arial"/>
              </a:rPr>
            </a:br>
            <a:br>
              <a:rPr lang="en-US" sz="4400" b="1" i="0" u="none" strike="noStrike" kern="1200" cap="all" spc="200" baseline="0" dirty="0">
                <a:solidFill>
                  <a:schemeClr val="tx1">
                    <a:lumMod val="95000"/>
                    <a:lumOff val="5000"/>
                  </a:schemeClr>
                </a:solidFill>
                <a:latin typeface="+mj-lt"/>
                <a:ea typeface="+mj-ea"/>
                <a:cs typeface="+mj-cs"/>
                <a:sym typeface="Arial"/>
              </a:rPr>
            </a:br>
            <a:r>
              <a:rPr lang="en-US" sz="4400" b="1" i="0" u="none" strike="noStrike" kern="1200" cap="all" spc="200" baseline="0" dirty="0">
                <a:solidFill>
                  <a:schemeClr val="tx1">
                    <a:lumMod val="95000"/>
                    <a:lumOff val="5000"/>
                  </a:schemeClr>
                </a:solidFill>
                <a:latin typeface="+mj-lt"/>
                <a:ea typeface="+mj-ea"/>
                <a:cs typeface="+mj-cs"/>
                <a:sym typeface="Arial"/>
              </a:rPr>
              <a:t>Fundamentals</a:t>
            </a:r>
          </a:p>
        </p:txBody>
      </p:sp>
      <p:sp>
        <p:nvSpPr>
          <p:cNvPr id="102" name="Google Shape;102;p1"/>
          <p:cNvSpPr/>
          <p:nvPr/>
        </p:nvSpPr>
        <p:spPr>
          <a:xfrm>
            <a:off x="2209800" y="16002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000"/>
              <a:buFont typeface="Times"/>
              <a:buNone/>
            </a:pPr>
            <a:endParaRPr sz="3000" b="0"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0" y="43003"/>
            <a:ext cx="9144000"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Derived Units</a:t>
            </a:r>
            <a:endParaRPr sz="2800" dirty="0">
              <a:solidFill>
                <a:srgbClr val="CC00CC"/>
              </a:solidFill>
            </a:endParaRPr>
          </a:p>
        </p:txBody>
      </p:sp>
      <p:sp>
        <p:nvSpPr>
          <p:cNvPr id="172" name="Google Shape;172;p9"/>
          <p:cNvSpPr txBox="1"/>
          <p:nvPr/>
        </p:nvSpPr>
        <p:spPr>
          <a:xfrm>
            <a:off x="5849778" y="6269025"/>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10</a:t>
            </a:fld>
            <a:endParaRPr sz="2400" dirty="0">
              <a:solidFill>
                <a:schemeClr val="dk1"/>
              </a:solidFill>
              <a:latin typeface="Times"/>
              <a:ea typeface="Times"/>
              <a:cs typeface="Times"/>
              <a:sym typeface="Times"/>
            </a:endParaRPr>
          </a:p>
        </p:txBody>
      </p:sp>
      <p:sp>
        <p:nvSpPr>
          <p:cNvPr id="173" name="Google Shape;173;p9"/>
          <p:cNvSpPr txBox="1"/>
          <p:nvPr/>
        </p:nvSpPr>
        <p:spPr>
          <a:xfrm>
            <a:off x="380224" y="2943678"/>
            <a:ext cx="9983100" cy="65829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34615"/>
              </a:lnSpc>
              <a:spcBef>
                <a:spcPts val="0"/>
              </a:spcBef>
              <a:spcAft>
                <a:spcPts val="0"/>
              </a:spcAft>
              <a:buClr>
                <a:schemeClr val="dk1"/>
              </a:buClr>
              <a:buSzPts val="2600"/>
              <a:buFont typeface="Arial"/>
              <a:buChar char="•"/>
            </a:pPr>
            <a:r>
              <a:rPr lang="en-US" sz="2400" b="1" dirty="0">
                <a:solidFill>
                  <a:srgbClr val="FF00FF"/>
                </a:solidFill>
                <a:latin typeface="Arial" panose="020B0604020202020204" pitchFamily="34" charset="0"/>
                <a:ea typeface="Arial"/>
                <a:cs typeface="Arial" panose="020B0604020202020204" pitchFamily="34" charset="0"/>
                <a:sym typeface="Arial"/>
              </a:rPr>
              <a:t>Volume</a:t>
            </a:r>
            <a:r>
              <a:rPr lang="en-US" sz="2400" b="1" dirty="0">
                <a:solidFill>
                  <a:schemeClr val="dk1"/>
                </a:solidFill>
                <a:latin typeface="Arial" panose="020B0604020202020204" pitchFamily="34" charset="0"/>
                <a:ea typeface="Arial"/>
                <a:cs typeface="Arial" panose="020B0604020202020204" pitchFamily="34" charset="0"/>
                <a:sym typeface="Arial"/>
              </a:rPr>
              <a:t>: </a:t>
            </a:r>
            <a:r>
              <a:rPr lang="en-US" sz="2400" dirty="0">
                <a:solidFill>
                  <a:schemeClr val="dk1"/>
                </a:solidFill>
                <a:latin typeface="Arial" panose="020B0604020202020204" pitchFamily="34" charset="0"/>
                <a:ea typeface="Arial"/>
                <a:cs typeface="Arial" panose="020B0604020202020204" pitchFamily="34" charset="0"/>
                <a:sym typeface="Arial"/>
              </a:rPr>
              <a:t>Amount of space occupied by an object</a:t>
            </a:r>
            <a:r>
              <a:rPr lang="en-US" sz="2400" dirty="0">
                <a:solidFill>
                  <a:schemeClr val="dk1"/>
                </a:solidFill>
                <a:latin typeface="Arial" panose="020B0604020202020204" pitchFamily="34" charset="0"/>
                <a:cs typeface="Arial" panose="020B0604020202020204" pitchFamily="34" charset="0"/>
              </a:rPr>
              <a:t>. </a:t>
            </a:r>
          </a:p>
        </p:txBody>
      </p:sp>
      <p:sp>
        <p:nvSpPr>
          <p:cNvPr id="174" name="Google Shape;174;p9"/>
          <p:cNvSpPr/>
          <p:nvPr/>
        </p:nvSpPr>
        <p:spPr>
          <a:xfrm>
            <a:off x="3844901" y="3532704"/>
            <a:ext cx="3457570" cy="2308284"/>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2400"/>
            </a:pPr>
            <a:r>
              <a:rPr lang="en-US" sz="2400" dirty="0">
                <a:solidFill>
                  <a:schemeClr val="dk1"/>
                </a:solidFill>
                <a:latin typeface="Arial" panose="020B0604020202020204" pitchFamily="34" charset="0"/>
                <a:cs typeface="Arial" panose="020B0604020202020204" pitchFamily="34" charset="0"/>
              </a:rPr>
              <a:t>Other common </a:t>
            </a:r>
            <a:r>
              <a:rPr lang="en-US" sz="2400" dirty="0">
                <a:solidFill>
                  <a:schemeClr val="dk1"/>
                </a:solidFill>
                <a:latin typeface="Arial" panose="020B0604020202020204" pitchFamily="34" charset="0"/>
                <a:cs typeface="Arial" panose="020B0604020202020204" pitchFamily="34" charset="0"/>
                <a:sym typeface="Arial"/>
              </a:rPr>
              <a:t>units:</a:t>
            </a:r>
            <a:endParaRPr lang="en-US" sz="2400" dirty="0">
              <a:latin typeface="Arial" panose="020B0604020202020204" pitchFamily="34" charset="0"/>
              <a:cs typeface="Arial" panose="020B0604020202020204" pitchFamily="34" charset="0"/>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panose="020B0604020202020204" pitchFamily="34" charset="0"/>
                <a:cs typeface="Arial" panose="020B0604020202020204" pitchFamily="34" charset="0"/>
                <a:sym typeface="Arial"/>
              </a:rPr>
              <a:t>Solids: </a:t>
            </a:r>
            <a:r>
              <a:rPr lang="en-US" sz="2400" b="0" i="0" u="none" strike="noStrike" cap="none" dirty="0">
                <a:solidFill>
                  <a:srgbClr val="FF00FF"/>
                </a:solidFill>
                <a:latin typeface="Arial" panose="020B0604020202020204" pitchFamily="34" charset="0"/>
                <a:cs typeface="Arial" panose="020B0604020202020204" pitchFamily="34" charset="0"/>
                <a:sym typeface="Arial"/>
              </a:rPr>
              <a:t>cm</a:t>
            </a:r>
            <a:r>
              <a:rPr lang="en-US" sz="2400" b="0" i="0" u="none" strike="noStrike" cap="none" baseline="30000" dirty="0">
                <a:solidFill>
                  <a:srgbClr val="FF00FF"/>
                </a:solidFill>
                <a:latin typeface="Arial" panose="020B0604020202020204" pitchFamily="34" charset="0"/>
                <a:cs typeface="Arial" panose="020B0604020202020204" pitchFamily="34" charset="0"/>
                <a:sym typeface="Arial"/>
              </a:rPr>
              <a:t>3</a:t>
            </a:r>
            <a:endParaRPr lang="en-US" sz="2400" dirty="0">
              <a:solidFill>
                <a:srgbClr val="FF00FF"/>
              </a:solidFill>
              <a:latin typeface="Arial" panose="020B0604020202020204" pitchFamily="34" charset="0"/>
              <a:cs typeface="Arial" panose="020B0604020202020204" pitchFamily="34" charset="0"/>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panose="020B0604020202020204" pitchFamily="34" charset="0"/>
                <a:cs typeface="Arial" panose="020B0604020202020204" pitchFamily="34" charset="0"/>
                <a:sym typeface="Arial"/>
              </a:rPr>
              <a:t>Liquids: </a:t>
            </a:r>
            <a:r>
              <a:rPr lang="en-US" sz="2400" b="0" i="0" u="none" strike="noStrike" cap="none" dirty="0">
                <a:solidFill>
                  <a:srgbClr val="FF00FF"/>
                </a:solidFill>
                <a:latin typeface="Arial" panose="020B0604020202020204" pitchFamily="34" charset="0"/>
                <a:cs typeface="Arial" panose="020B0604020202020204" pitchFamily="34" charset="0"/>
                <a:sym typeface="Arial"/>
              </a:rPr>
              <a:t>mL</a:t>
            </a:r>
            <a:endParaRPr lang="en-US" sz="2400" dirty="0">
              <a:solidFill>
                <a:srgbClr val="FF00FF"/>
              </a:solidFill>
              <a:latin typeface="Arial" panose="020B0604020202020204" pitchFamily="34" charset="0"/>
              <a:cs typeface="Arial" panose="020B0604020202020204" pitchFamily="34" charset="0"/>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panose="020B0604020202020204" pitchFamily="34" charset="0"/>
                <a:cs typeface="Arial" panose="020B0604020202020204" pitchFamily="34" charset="0"/>
                <a:sym typeface="Arial"/>
              </a:rPr>
              <a:t>Gases: </a:t>
            </a:r>
            <a:r>
              <a:rPr lang="en-US" sz="2400" b="0" i="0" u="none" strike="noStrike" cap="none" dirty="0">
                <a:solidFill>
                  <a:srgbClr val="FF00FF"/>
                </a:solidFill>
                <a:latin typeface="Arial" panose="020B0604020202020204" pitchFamily="34" charset="0"/>
                <a:cs typeface="Arial" panose="020B0604020202020204" pitchFamily="34" charset="0"/>
                <a:sym typeface="Arial"/>
              </a:rPr>
              <a:t>L</a:t>
            </a:r>
            <a:endParaRPr lang="en-US" sz="2400" dirty="0">
              <a:solidFill>
                <a:srgbClr val="FF00FF"/>
              </a:solidFill>
              <a:latin typeface="Arial" panose="020B0604020202020204" pitchFamily="34" charset="0"/>
              <a:cs typeface="Arial" panose="020B0604020202020204" pitchFamily="34" charset="0"/>
              <a:sym typeface="Arial"/>
            </a:endParaRPr>
          </a:p>
        </p:txBody>
      </p:sp>
      <p:sp>
        <p:nvSpPr>
          <p:cNvPr id="177" name="Google Shape;177;p9"/>
          <p:cNvSpPr txBox="1"/>
          <p:nvPr/>
        </p:nvSpPr>
        <p:spPr>
          <a:xfrm>
            <a:off x="272980" y="1363211"/>
            <a:ext cx="11669792" cy="46162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600"/>
              <a:buFont typeface="Arial"/>
              <a:buChar char="•"/>
            </a:pPr>
            <a:r>
              <a:rPr lang="en-US" sz="2400" b="1" dirty="0">
                <a:solidFill>
                  <a:srgbClr val="FF00FF"/>
                </a:solidFill>
                <a:latin typeface="Arial" panose="020B0604020202020204" pitchFamily="34" charset="0"/>
                <a:ea typeface="Arial"/>
                <a:cs typeface="Arial" panose="020B0604020202020204" pitchFamily="34" charset="0"/>
                <a:sym typeface="Arial"/>
              </a:rPr>
              <a:t>Weight</a:t>
            </a:r>
            <a:r>
              <a:rPr lang="en-US" sz="2400" dirty="0">
                <a:solidFill>
                  <a:schemeClr val="dk1"/>
                </a:solidFill>
                <a:latin typeface="Arial" panose="020B0604020202020204" pitchFamily="34" charset="0"/>
                <a:ea typeface="Arial"/>
                <a:cs typeface="Arial" panose="020B0604020202020204" pitchFamily="34" charset="0"/>
                <a:sym typeface="Arial"/>
              </a:rPr>
              <a:t>: Measure of gravitational force on an object (depends on location).</a:t>
            </a:r>
            <a:r>
              <a:rPr lang="en-US" sz="2400"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4C2A6A2-532F-4EC9-9443-BCE847E9B33A}"/>
              </a:ext>
            </a:extLst>
          </p:cNvPr>
          <p:cNvSpPr txBox="1"/>
          <p:nvPr/>
        </p:nvSpPr>
        <p:spPr>
          <a:xfrm>
            <a:off x="6432354" y="4456014"/>
            <a:ext cx="1999265" cy="461665"/>
          </a:xfrm>
          <a:prstGeom prst="rect">
            <a:avLst/>
          </a:prstGeom>
          <a:noFill/>
          <a:ln>
            <a:solidFill>
              <a:srgbClr val="CC00FF"/>
            </a:solidFill>
          </a:ln>
        </p:spPr>
        <p:txBody>
          <a:bodyPr wrap="none" rtlCol="0">
            <a:spAutoFit/>
          </a:bodyPr>
          <a:lstStyle/>
          <a:p>
            <a:r>
              <a:rPr lang="en-US" sz="2400" dirty="0">
                <a:solidFill>
                  <a:schemeClr val="dk1"/>
                </a:solidFill>
                <a:latin typeface="Arial" panose="020B0604020202020204" pitchFamily="34" charset="0"/>
                <a:cs typeface="Arial" panose="020B0604020202020204" pitchFamily="34" charset="0"/>
              </a:rPr>
              <a:t>1 cm</a:t>
            </a:r>
            <a:r>
              <a:rPr lang="en-US" sz="2400" baseline="30000" dirty="0">
                <a:solidFill>
                  <a:schemeClr val="dk1"/>
                </a:solidFill>
                <a:latin typeface="Arial" panose="020B0604020202020204" pitchFamily="34" charset="0"/>
                <a:cs typeface="Arial" panose="020B0604020202020204" pitchFamily="34" charset="0"/>
              </a:rPr>
              <a:t>3</a:t>
            </a:r>
            <a:r>
              <a:rPr lang="en-US" sz="2400" dirty="0">
                <a:solidFill>
                  <a:schemeClr val="dk1"/>
                </a:solidFill>
                <a:latin typeface="Arial" panose="020B0604020202020204" pitchFamily="34" charset="0"/>
                <a:cs typeface="Arial" panose="020B0604020202020204" pitchFamily="34" charset="0"/>
              </a:rPr>
              <a:t> = 1 mL</a:t>
            </a:r>
            <a:endParaRPr lang="en-US" sz="2400" dirty="0">
              <a:latin typeface="Arial" panose="020B0604020202020204" pitchFamily="34" charset="0"/>
              <a:cs typeface="Arial" panose="020B0604020202020204" pitchFamily="34" charset="0"/>
            </a:endParaRPr>
          </a:p>
        </p:txBody>
      </p:sp>
      <p:sp>
        <p:nvSpPr>
          <p:cNvPr id="3" name="Google Shape;177;p9">
            <a:extLst>
              <a:ext uri="{FF2B5EF4-FFF2-40B4-BE49-F238E27FC236}">
                <a16:creationId xmlns:a16="http://schemas.microsoft.com/office/drawing/2014/main" id="{1272C384-FE08-5EB0-648E-594130080B70}"/>
              </a:ext>
            </a:extLst>
          </p:cNvPr>
          <p:cNvSpPr txBox="1"/>
          <p:nvPr/>
        </p:nvSpPr>
        <p:spPr>
          <a:xfrm>
            <a:off x="678014" y="2068746"/>
            <a:ext cx="7135950" cy="461624"/>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600"/>
              <a:buFont typeface="Arial"/>
              <a:buChar char="•"/>
            </a:pPr>
            <a:r>
              <a:rPr lang="en-US" sz="2400" b="0" i="0" u="none" strike="noStrike" cap="none" dirty="0">
                <a:solidFill>
                  <a:schemeClr val="dk1"/>
                </a:solidFill>
                <a:latin typeface="Arial" panose="020B0604020202020204" pitchFamily="34" charset="0"/>
                <a:ea typeface="Arial"/>
                <a:cs typeface="Arial" panose="020B0604020202020204" pitchFamily="34" charset="0"/>
                <a:sym typeface="Arial"/>
              </a:rPr>
              <a:t>SI unit = </a:t>
            </a:r>
            <a:r>
              <a:rPr lang="en-US" sz="2400" dirty="0">
                <a:solidFill>
                  <a:srgbClr val="FF00FF"/>
                </a:solidFill>
                <a:latin typeface="Arial" panose="020B0604020202020204" pitchFamily="34" charset="0"/>
                <a:cs typeface="Arial" panose="020B0604020202020204" pitchFamily="34" charset="0"/>
              </a:rPr>
              <a:t>kg∙(</a:t>
            </a:r>
            <a:r>
              <a:rPr lang="fr-CA" sz="2400" dirty="0">
                <a:solidFill>
                  <a:srgbClr val="FF00FF"/>
                </a:solidFill>
                <a:latin typeface="Arial" panose="020B0604020202020204" pitchFamily="34" charset="0"/>
                <a:cs typeface="Arial" panose="020B0604020202020204" pitchFamily="34" charset="0"/>
              </a:rPr>
              <a:t>m/s</a:t>
            </a:r>
            <a:r>
              <a:rPr lang="fr-CA" sz="2400" baseline="30000" dirty="0">
                <a:solidFill>
                  <a:srgbClr val="FF00FF"/>
                </a:solidFill>
                <a:latin typeface="Arial" panose="020B0604020202020204" pitchFamily="34" charset="0"/>
                <a:cs typeface="Arial" panose="020B0604020202020204" pitchFamily="34" charset="0"/>
              </a:rPr>
              <a:t>2</a:t>
            </a:r>
            <a:r>
              <a:rPr lang="fr-CA" sz="2400" baseline="0" dirty="0">
                <a:solidFill>
                  <a:srgbClr val="FF00FF"/>
                </a:solidFill>
                <a:latin typeface="Arial" panose="020B0604020202020204" pitchFamily="34" charset="0"/>
                <a:cs typeface="Arial" panose="020B0604020202020204" pitchFamily="34" charset="0"/>
              </a:rPr>
              <a:t>)</a:t>
            </a:r>
            <a:r>
              <a:rPr lang="fr-CA" sz="2400" baseline="0" dirty="0">
                <a:latin typeface="Arial" panose="020B0604020202020204" pitchFamily="34" charset="0"/>
                <a:cs typeface="Arial" panose="020B0604020202020204" pitchFamily="34" charset="0"/>
              </a:rPr>
              <a:t> or the Newton, </a:t>
            </a:r>
            <a:r>
              <a:rPr lang="en-US" sz="2400" i="0" u="none" strike="noStrike" cap="none" dirty="0">
                <a:solidFill>
                  <a:srgbClr val="FF00FF"/>
                </a:solidFill>
                <a:latin typeface="Arial" panose="020B0604020202020204" pitchFamily="34" charset="0"/>
                <a:ea typeface="Arial"/>
                <a:cs typeface="Arial" panose="020B0604020202020204" pitchFamily="34" charset="0"/>
                <a:sym typeface="Arial"/>
              </a:rPr>
              <a:t>N</a:t>
            </a:r>
            <a:endParaRPr sz="2400" i="0" u="none" strike="noStrike" cap="none" dirty="0">
              <a:solidFill>
                <a:srgbClr val="FF00FF"/>
              </a:solidFill>
              <a:latin typeface="Arial" panose="020B0604020202020204" pitchFamily="34" charset="0"/>
              <a:ea typeface="Arial"/>
              <a:cs typeface="Arial" panose="020B0604020202020204" pitchFamily="34" charset="0"/>
              <a:sym typeface="Arial"/>
            </a:endParaRPr>
          </a:p>
        </p:txBody>
      </p:sp>
      <p:sp>
        <p:nvSpPr>
          <p:cNvPr id="5" name="Google Shape;173;p9">
            <a:extLst>
              <a:ext uri="{FF2B5EF4-FFF2-40B4-BE49-F238E27FC236}">
                <a16:creationId xmlns:a16="http://schemas.microsoft.com/office/drawing/2014/main" id="{60C551F3-15B6-26A1-48F1-49ACFABFD2F9}"/>
              </a:ext>
            </a:extLst>
          </p:cNvPr>
          <p:cNvSpPr txBox="1"/>
          <p:nvPr/>
        </p:nvSpPr>
        <p:spPr>
          <a:xfrm>
            <a:off x="681078" y="3517315"/>
            <a:ext cx="3071253" cy="658292"/>
          </a:xfrm>
          <a:prstGeom prst="rect">
            <a:avLst/>
          </a:prstGeom>
          <a:noFill/>
          <a:ln>
            <a:noFill/>
          </a:ln>
        </p:spPr>
        <p:txBody>
          <a:bodyPr spcFirstLastPara="1" wrap="square" lIns="91425" tIns="45700" rIns="91425" bIns="45700" anchor="t" anchorCtr="0">
            <a:noAutofit/>
          </a:bodyPr>
          <a:lstStyle/>
          <a:p>
            <a:pPr marL="457200" marR="0" lvl="0" indent="-457200" algn="l" rtl="0">
              <a:lnSpc>
                <a:spcPct val="134615"/>
              </a:lnSpc>
              <a:spcBef>
                <a:spcPts val="0"/>
              </a:spcBef>
              <a:spcAft>
                <a:spcPts val="0"/>
              </a:spcAft>
              <a:buClr>
                <a:schemeClr val="dk1"/>
              </a:buClr>
              <a:buSzPts val="2600"/>
              <a:buFont typeface="Arial"/>
              <a:buChar char="•"/>
            </a:pPr>
            <a:r>
              <a:rPr lang="en-US" sz="2400" b="0" i="0" u="none" strike="noStrike" cap="none" dirty="0">
                <a:solidFill>
                  <a:srgbClr val="000000"/>
                </a:solidFill>
                <a:latin typeface="Arial" panose="020B0604020202020204" pitchFamily="34" charset="0"/>
                <a:ea typeface="Arial"/>
                <a:cs typeface="Arial" panose="020B0604020202020204" pitchFamily="34" charset="0"/>
                <a:sym typeface="Arial"/>
              </a:rPr>
              <a:t>SI unit = </a:t>
            </a:r>
            <a:r>
              <a:rPr lang="en-US" sz="2400" b="1" i="0" u="none" strike="noStrike" cap="none" dirty="0">
                <a:solidFill>
                  <a:srgbClr val="FF00FF"/>
                </a:solidFill>
                <a:latin typeface="Arial" panose="020B0604020202020204" pitchFamily="34" charset="0"/>
                <a:ea typeface="Arial"/>
                <a:cs typeface="Arial" panose="020B0604020202020204" pitchFamily="34" charset="0"/>
                <a:sym typeface="Arial"/>
              </a:rPr>
              <a:t>m</a:t>
            </a:r>
            <a:r>
              <a:rPr lang="en-US" sz="2400" b="1" i="0" u="none" strike="noStrike" cap="none" baseline="30000" dirty="0">
                <a:solidFill>
                  <a:srgbClr val="FF00FF"/>
                </a:solidFill>
                <a:latin typeface="Arial" panose="020B0604020202020204" pitchFamily="34" charset="0"/>
                <a:ea typeface="Arial"/>
                <a:cs typeface="Arial" panose="020B0604020202020204" pitchFamily="34" charset="0"/>
                <a:sym typeface="Arial"/>
              </a:rPr>
              <a:t>3</a:t>
            </a:r>
            <a:endParaRPr sz="2400" b="1" i="0" u="none" strike="noStrike" cap="none" dirty="0">
              <a:solidFill>
                <a:srgbClr val="FF00FF"/>
              </a:solidFill>
              <a:latin typeface="Arial" panose="020B0604020202020204" pitchFamily="34" charset="0"/>
              <a:ea typeface="Arial"/>
              <a:cs typeface="Arial" panose="020B0604020202020204" pitchFamily="34" charset="0"/>
              <a:sym typeface="Arial"/>
            </a:endParaRPr>
          </a:p>
        </p:txBody>
      </p:sp>
      <p:sp>
        <p:nvSpPr>
          <p:cNvPr id="2" name="Google Shape;145;p6">
            <a:extLst>
              <a:ext uri="{FF2B5EF4-FFF2-40B4-BE49-F238E27FC236}">
                <a16:creationId xmlns:a16="http://schemas.microsoft.com/office/drawing/2014/main" id="{04F05CC7-2B48-A32C-4F52-FAAC72ED9ECB}"/>
              </a:ext>
            </a:extLst>
          </p:cNvPr>
          <p:cNvSpPr txBox="1"/>
          <p:nvPr/>
        </p:nvSpPr>
        <p:spPr>
          <a:xfrm>
            <a:off x="272980" y="695698"/>
            <a:ext cx="10167859" cy="461624"/>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600"/>
              <a:buFont typeface="Arial" panose="020B0604020202020204" pitchFamily="34" charset="0"/>
              <a:buChar char="•"/>
            </a:pPr>
            <a:r>
              <a:rPr lang="en-US" sz="2400" dirty="0">
                <a:solidFill>
                  <a:srgbClr val="000000"/>
                </a:solidFill>
                <a:latin typeface="Arial" panose="020B0604020202020204" pitchFamily="34" charset="0"/>
                <a:ea typeface="Times New Roman"/>
                <a:cs typeface="Arial" panose="020B0604020202020204" pitchFamily="34" charset="0"/>
                <a:sym typeface="Times New Roman"/>
              </a:rPr>
              <a:t>Result of a mathematical function of fundamental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0" y="0"/>
            <a:ext cx="9144000"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Derived Units,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172" name="Google Shape;172;p9"/>
          <p:cNvSpPr txBox="1"/>
          <p:nvPr/>
        </p:nvSpPr>
        <p:spPr>
          <a:xfrm>
            <a:off x="5682578" y="6222843"/>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11</a:t>
            </a:fld>
            <a:endParaRPr sz="2400" dirty="0">
              <a:solidFill>
                <a:schemeClr val="dk1"/>
              </a:solidFill>
              <a:latin typeface="Times"/>
              <a:ea typeface="Times"/>
              <a:cs typeface="Times"/>
              <a:sym typeface="Times"/>
            </a:endParaRPr>
          </a:p>
        </p:txBody>
      </p:sp>
      <p:pic>
        <p:nvPicPr>
          <p:cNvPr id="3" name="Picture 2">
            <a:extLst>
              <a:ext uri="{FF2B5EF4-FFF2-40B4-BE49-F238E27FC236}">
                <a16:creationId xmlns:a16="http://schemas.microsoft.com/office/drawing/2014/main" id="{0D94A01D-DF29-8F54-F144-A0869DB481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81181" y="790658"/>
            <a:ext cx="8295238" cy="5276683"/>
          </a:xfrm>
          <a:prstGeom prst="rect">
            <a:avLst/>
          </a:prstGeom>
          <a:ln>
            <a:solidFill>
              <a:schemeClr val="accent1">
                <a:lumMod val="90000"/>
              </a:schemeClr>
            </a:solidFill>
          </a:ln>
        </p:spPr>
      </p:pic>
    </p:spTree>
    <p:extLst>
      <p:ext uri="{BB962C8B-B14F-4D97-AF65-F5344CB8AC3E}">
        <p14:creationId xmlns:p14="http://schemas.microsoft.com/office/powerpoint/2010/main" val="117587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0" y="90497"/>
            <a:ext cx="9144000"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Derived Units,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184" name="Google Shape;184;p11"/>
          <p:cNvSpPr txBox="1"/>
          <p:nvPr/>
        </p:nvSpPr>
        <p:spPr>
          <a:xfrm>
            <a:off x="5658975" y="6305838"/>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12</a:t>
            </a:fld>
            <a:endParaRPr sz="2400" dirty="0">
              <a:solidFill>
                <a:schemeClr val="dk1"/>
              </a:solidFill>
              <a:latin typeface="Times"/>
              <a:ea typeface="Times"/>
              <a:cs typeface="Times"/>
              <a:sym typeface="Times"/>
            </a:endParaRPr>
          </a:p>
        </p:txBody>
      </p:sp>
      <p:sp>
        <p:nvSpPr>
          <p:cNvPr id="185" name="Google Shape;185;p11"/>
          <p:cNvSpPr txBox="1"/>
          <p:nvPr/>
        </p:nvSpPr>
        <p:spPr>
          <a:xfrm>
            <a:off x="537025" y="679450"/>
            <a:ext cx="8606975" cy="60751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34615"/>
              </a:lnSpc>
              <a:spcBef>
                <a:spcPts val="0"/>
              </a:spcBef>
              <a:spcAft>
                <a:spcPts val="0"/>
              </a:spcAft>
              <a:buClr>
                <a:schemeClr val="dk1"/>
              </a:buClr>
              <a:buSzPts val="2600"/>
              <a:buFont typeface="Arial"/>
              <a:buChar char="•"/>
            </a:pPr>
            <a:r>
              <a:rPr lang="en-US" sz="2600" b="1" dirty="0">
                <a:solidFill>
                  <a:schemeClr val="dk1"/>
                </a:solidFill>
                <a:latin typeface="Arial"/>
                <a:ea typeface="Arial"/>
                <a:cs typeface="Arial"/>
                <a:sym typeface="Arial"/>
              </a:rPr>
              <a:t>Density: </a:t>
            </a:r>
            <a:r>
              <a:rPr lang="en-US" sz="2600" dirty="0">
                <a:solidFill>
                  <a:schemeClr val="dk1"/>
                </a:solidFill>
                <a:latin typeface="Arial"/>
                <a:ea typeface="Arial"/>
                <a:cs typeface="Arial"/>
                <a:sym typeface="Arial"/>
              </a:rPr>
              <a:t>Relates the mass of an object to its volume.</a:t>
            </a:r>
            <a:endParaRPr sz="2600" b="0" i="0" u="none" strike="noStrike" cap="none" dirty="0">
              <a:solidFill>
                <a:srgbClr val="000000"/>
              </a:solidFill>
              <a:latin typeface="Arial"/>
              <a:ea typeface="Arial"/>
              <a:cs typeface="Arial"/>
              <a:sym typeface="Arial"/>
            </a:endParaRPr>
          </a:p>
          <a:p>
            <a:pPr marL="1028700" marR="0" lvl="1" indent="-292100" algn="l" rtl="0">
              <a:lnSpc>
                <a:spcPct val="134615"/>
              </a:lnSpc>
              <a:spcBef>
                <a:spcPts val="0"/>
              </a:spcBef>
              <a:spcAft>
                <a:spcPts val="0"/>
              </a:spcAft>
              <a:buClr>
                <a:schemeClr val="dk1"/>
              </a:buClr>
              <a:buSzPts val="2600"/>
              <a:buFont typeface="Times"/>
              <a:buNone/>
            </a:pPr>
            <a:endParaRPr sz="2600" b="0" i="0" u="none" strike="noStrike" cap="none" dirty="0">
              <a:solidFill>
                <a:schemeClr val="dk1"/>
              </a:solidFill>
              <a:latin typeface="Arial"/>
              <a:ea typeface="Arial"/>
              <a:cs typeface="Arial"/>
              <a:sym typeface="Arial"/>
            </a:endParaRPr>
          </a:p>
        </p:txBody>
      </p:sp>
      <p:sp>
        <p:nvSpPr>
          <p:cNvPr id="186" name="Google Shape;186;p11"/>
          <p:cNvSpPr txBox="1"/>
          <p:nvPr/>
        </p:nvSpPr>
        <p:spPr>
          <a:xfrm>
            <a:off x="1058468" y="1421744"/>
            <a:ext cx="4843800" cy="119278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34615"/>
              </a:lnSpc>
              <a:spcBef>
                <a:spcPts val="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Density = mass/volume</a:t>
            </a:r>
            <a:endParaRPr dirty="0"/>
          </a:p>
          <a:p>
            <a:pPr marL="1028700" marR="0" lvl="1" indent="-457200" algn="l" rtl="0">
              <a:lnSpc>
                <a:spcPct val="134615"/>
              </a:lnSpc>
              <a:spcBef>
                <a:spcPts val="0"/>
              </a:spcBef>
              <a:spcAft>
                <a:spcPts val="0"/>
              </a:spcAft>
              <a:buClr>
                <a:srgbClr val="000000"/>
              </a:buClr>
              <a:buSzPts val="2600"/>
              <a:buFont typeface="Arial"/>
              <a:buChar char="•"/>
            </a:pPr>
            <a:r>
              <a:rPr lang="en-US" sz="2600" b="0" i="0" u="none" strike="noStrike" cap="none" dirty="0">
                <a:solidFill>
                  <a:srgbClr val="000000"/>
                </a:solidFill>
                <a:latin typeface="Arial"/>
                <a:ea typeface="Arial"/>
                <a:cs typeface="Arial"/>
                <a:sym typeface="Arial"/>
              </a:rPr>
              <a:t>SI unit = </a:t>
            </a:r>
            <a:r>
              <a:rPr lang="en-US" sz="2600" b="1" i="0" u="none" strike="noStrike" cap="none" dirty="0">
                <a:solidFill>
                  <a:srgbClr val="000000"/>
                </a:solidFill>
                <a:sym typeface="Arial"/>
              </a:rPr>
              <a:t>g/cm</a:t>
            </a:r>
            <a:r>
              <a:rPr lang="en-US" sz="2600" b="1" i="0" u="none" strike="noStrike" cap="none" baseline="30000" dirty="0">
                <a:solidFill>
                  <a:srgbClr val="000000"/>
                </a:solidFill>
                <a:sym typeface="Arial"/>
              </a:rPr>
              <a:t>3 </a:t>
            </a:r>
            <a:r>
              <a:rPr lang="en-US" sz="2600" b="1" dirty="0"/>
              <a:t> </a:t>
            </a:r>
            <a:r>
              <a:rPr lang="en-US" sz="2600" dirty="0"/>
              <a:t>or</a:t>
            </a:r>
            <a:r>
              <a:rPr lang="en-US" sz="2600" b="0" i="0" u="none" strike="noStrike" cap="none" dirty="0">
                <a:solidFill>
                  <a:srgbClr val="000000"/>
                </a:solidFill>
                <a:latin typeface="Arial"/>
                <a:ea typeface="Arial"/>
                <a:cs typeface="Arial"/>
                <a:sym typeface="Arial"/>
              </a:rPr>
              <a:t> </a:t>
            </a:r>
            <a:r>
              <a:rPr lang="en-US" sz="2600" b="1" i="0" u="none" strike="noStrike" cap="none" dirty="0">
                <a:solidFill>
                  <a:srgbClr val="000000"/>
                </a:solidFill>
                <a:latin typeface="Arial"/>
                <a:ea typeface="Arial"/>
                <a:cs typeface="Arial"/>
                <a:sym typeface="Arial"/>
              </a:rPr>
              <a:t>g/mL</a:t>
            </a:r>
            <a:endParaRPr sz="2600" b="1" i="0" u="none" strike="noStrike" cap="none" dirty="0">
              <a:solidFill>
                <a:srgbClr val="000000"/>
              </a:solidFill>
              <a:latin typeface="Arial"/>
              <a:ea typeface="Arial"/>
              <a:cs typeface="Arial"/>
              <a:sym typeface="Arial"/>
            </a:endParaRPr>
          </a:p>
          <a:p>
            <a:pPr marL="1028700" marR="0" lvl="1" indent="-292100" algn="l" rtl="0">
              <a:lnSpc>
                <a:spcPct val="134615"/>
              </a:lnSpc>
              <a:spcBef>
                <a:spcPts val="0"/>
              </a:spcBef>
              <a:spcAft>
                <a:spcPts val="0"/>
              </a:spcAft>
              <a:buClr>
                <a:schemeClr val="dk1"/>
              </a:buClr>
              <a:buSzPts val="2600"/>
              <a:buFont typeface="Times"/>
              <a:buNone/>
            </a:pPr>
            <a:endParaRPr sz="2600" b="0" i="0" u="none" strike="noStrike" cap="none" dirty="0">
              <a:solidFill>
                <a:schemeClr val="dk1"/>
              </a:solidFill>
              <a:latin typeface="Arial"/>
              <a:ea typeface="Arial"/>
              <a:cs typeface="Arial"/>
              <a:sym typeface="Arial"/>
            </a:endParaRPr>
          </a:p>
        </p:txBody>
      </p:sp>
      <p:pic>
        <p:nvPicPr>
          <p:cNvPr id="187" name="Google Shape;187;p11"/>
          <p:cNvPicPr preferRelativeResize="0"/>
          <p:nvPr/>
        </p:nvPicPr>
        <p:blipFill rotWithShape="1">
          <a:blip r:embed="rId3">
            <a:alphaModFix/>
          </a:blip>
          <a:srcRect/>
          <a:stretch/>
        </p:blipFill>
        <p:spPr>
          <a:xfrm>
            <a:off x="7399422" y="1352732"/>
            <a:ext cx="4352834" cy="5076000"/>
          </a:xfrm>
          <a:prstGeom prst="rect">
            <a:avLst/>
          </a:prstGeom>
          <a:noFill/>
          <a:ln>
            <a:noFill/>
          </a:ln>
        </p:spPr>
      </p:pic>
      <p:sp>
        <p:nvSpPr>
          <p:cNvPr id="7" name="Google Shape;185;p11">
            <a:extLst>
              <a:ext uri="{FF2B5EF4-FFF2-40B4-BE49-F238E27FC236}">
                <a16:creationId xmlns:a16="http://schemas.microsoft.com/office/drawing/2014/main" id="{95D7CA6A-A27E-4844-89B3-19277C263AFC}"/>
              </a:ext>
            </a:extLst>
          </p:cNvPr>
          <p:cNvSpPr txBox="1"/>
          <p:nvPr/>
        </p:nvSpPr>
        <p:spPr>
          <a:xfrm>
            <a:off x="1058468" y="3065275"/>
            <a:ext cx="5907505" cy="1552745"/>
          </a:xfrm>
          <a:prstGeom prst="rect">
            <a:avLst/>
          </a:prstGeom>
          <a:noFill/>
          <a:ln>
            <a:noFill/>
          </a:ln>
        </p:spPr>
        <p:txBody>
          <a:bodyPr spcFirstLastPara="1" wrap="square" lIns="91425" tIns="45700" rIns="91425" bIns="45700" anchor="t" anchorCtr="0">
            <a:noAutofit/>
          </a:bodyPr>
          <a:lstStyle/>
          <a:p>
            <a:pPr marL="457200" indent="-457200">
              <a:lnSpc>
                <a:spcPts val="3200"/>
              </a:lnSpc>
              <a:buClr>
                <a:schemeClr val="dk1"/>
              </a:buClr>
              <a:buSzPts val="2600"/>
              <a:buFont typeface="Arial"/>
              <a:buChar char="•"/>
            </a:pPr>
            <a:r>
              <a:rPr lang="en-US" sz="2600" b="0" i="0" u="none" strike="noStrike" cap="none" dirty="0">
                <a:solidFill>
                  <a:srgbClr val="000000"/>
                </a:solidFill>
                <a:sym typeface="Arial"/>
              </a:rPr>
              <a:t>Temperature dependent</a:t>
            </a:r>
            <a:endParaRPr lang="en-US" sz="2600" dirty="0"/>
          </a:p>
          <a:p>
            <a:pPr marL="457200" marR="0" lvl="0" indent="-457200" algn="l" rtl="0">
              <a:lnSpc>
                <a:spcPct val="150000"/>
              </a:lnSpc>
              <a:spcBef>
                <a:spcPts val="0"/>
              </a:spcBef>
              <a:spcAft>
                <a:spcPts val="0"/>
              </a:spcAft>
              <a:buClr>
                <a:schemeClr val="dk1"/>
              </a:buClr>
              <a:buSzPts val="2600"/>
              <a:buFont typeface="Arial"/>
              <a:buChar char="•"/>
            </a:pPr>
            <a:r>
              <a:rPr lang="en-US" sz="2600" i="1" dirty="0">
                <a:solidFill>
                  <a:schemeClr val="dk1"/>
                </a:solidFill>
              </a:rPr>
              <a:t>I</a:t>
            </a:r>
            <a:r>
              <a:rPr lang="en-US" sz="2600" i="1" dirty="0">
                <a:solidFill>
                  <a:schemeClr val="dk1"/>
                </a:solidFill>
                <a:sym typeface="Arial"/>
              </a:rPr>
              <a:t>ntensive </a:t>
            </a:r>
            <a:r>
              <a:rPr lang="en-US" sz="2600" dirty="0">
                <a:solidFill>
                  <a:schemeClr val="dk1"/>
                </a:solidFill>
                <a:sym typeface="Arial"/>
              </a:rPr>
              <a:t>property</a:t>
            </a:r>
            <a:r>
              <a:rPr lang="en-US" sz="2600" dirty="0">
                <a:solidFill>
                  <a:schemeClr val="dk1"/>
                </a:solidFill>
              </a:rPr>
              <a:t>, so</a:t>
            </a:r>
            <a:r>
              <a:rPr lang="en-US" sz="2600" dirty="0">
                <a:solidFill>
                  <a:schemeClr val="dk1"/>
                </a:solidFill>
                <a:sym typeface="Arial"/>
              </a:rPr>
              <a:t> independent of sample size</a:t>
            </a:r>
            <a:endParaRPr sz="2600" b="0" i="0" u="none" strike="noStrike" cap="none" dirty="0">
              <a:solidFill>
                <a:srgbClr val="0000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95002" y="173836"/>
            <a:ext cx="5327253"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Derived Units,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184" name="Google Shape;184;p11"/>
          <p:cNvSpPr txBox="1"/>
          <p:nvPr/>
        </p:nvSpPr>
        <p:spPr>
          <a:xfrm>
            <a:off x="5849778" y="6297022"/>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13</a:t>
            </a:fld>
            <a:endParaRPr sz="2400">
              <a:solidFill>
                <a:schemeClr val="dk1"/>
              </a:solidFill>
              <a:latin typeface="Times"/>
              <a:ea typeface="Times"/>
              <a:cs typeface="Times"/>
              <a:sym typeface="Times"/>
            </a:endParaRPr>
          </a:p>
        </p:txBody>
      </p:sp>
      <p:sp>
        <p:nvSpPr>
          <p:cNvPr id="185" name="Google Shape;185;p11"/>
          <p:cNvSpPr txBox="1"/>
          <p:nvPr/>
        </p:nvSpPr>
        <p:spPr>
          <a:xfrm>
            <a:off x="203278" y="731677"/>
            <a:ext cx="11785444" cy="1688657"/>
          </a:xfrm>
          <a:prstGeom prst="rect">
            <a:avLst/>
          </a:prstGeom>
          <a:noFill/>
          <a:ln>
            <a:noFill/>
          </a:ln>
        </p:spPr>
        <p:txBody>
          <a:bodyPr spcFirstLastPara="1" wrap="square" lIns="91425" tIns="45700" rIns="91425" bIns="45700" anchor="t" anchorCtr="0">
            <a:noAutofit/>
          </a:bodyPr>
          <a:lstStyle/>
          <a:p>
            <a:pPr rtl="0">
              <a:lnSpc>
                <a:spcPts val="3200"/>
              </a:lnSpc>
              <a:spcBef>
                <a:spcPts val="0"/>
              </a:spcBef>
              <a:spcAft>
                <a:spcPts val="0"/>
              </a:spcAft>
            </a:pPr>
            <a:r>
              <a:rPr lang="en-US" sz="2400" b="1" i="0" u="none" strike="noStrike" dirty="0">
                <a:solidFill>
                  <a:srgbClr val="000000"/>
                </a:solidFill>
                <a:effectLst/>
                <a:latin typeface="Arial" panose="020B0604020202020204" pitchFamily="34" charset="0"/>
              </a:rPr>
              <a:t>Question: </a:t>
            </a:r>
            <a:r>
              <a:rPr lang="en-US" sz="2400" b="0" i="0" u="none" strike="noStrike" dirty="0">
                <a:solidFill>
                  <a:srgbClr val="000000"/>
                </a:solidFill>
                <a:effectLst/>
                <a:latin typeface="Arial" panose="020B0604020202020204" pitchFamily="34" charset="0"/>
              </a:rPr>
              <a:t>To determine the density of ethyl alcohol, a student first pipets a 5.00 mL sample into an empty flask that weighs 15.246 g. </a:t>
            </a:r>
            <a:r>
              <a:rPr lang="en-US" sz="2400" dirty="0">
                <a:latin typeface="Arial" panose="020B0604020202020204" pitchFamily="34" charset="0"/>
              </a:rPr>
              <a:t>The flask with the same is</a:t>
            </a:r>
            <a:r>
              <a:rPr lang="en-US" sz="2400" b="0" i="0" u="none" strike="noStrike" dirty="0">
                <a:solidFill>
                  <a:srgbClr val="000000"/>
                </a:solidFill>
                <a:effectLst/>
                <a:latin typeface="Arial" panose="020B0604020202020204" pitchFamily="34" charset="0"/>
              </a:rPr>
              <a:t> then weighed and the mass </a:t>
            </a:r>
            <a:r>
              <a:rPr lang="en-US" sz="2400" dirty="0">
                <a:latin typeface="Arial" panose="020B0604020202020204" pitchFamily="34" charset="0"/>
              </a:rPr>
              <a:t>is </a:t>
            </a:r>
            <a:r>
              <a:rPr lang="en-US" sz="2400" b="0" i="0" u="none" strike="noStrike" dirty="0">
                <a:solidFill>
                  <a:srgbClr val="000000"/>
                </a:solidFill>
                <a:effectLst/>
                <a:latin typeface="Arial" panose="020B0604020202020204" pitchFamily="34" charset="0"/>
              </a:rPr>
              <a:t>19.171 g. What is the density of the ethyl alcohol?</a:t>
            </a:r>
            <a:endParaRPr lang="en-US" sz="2400" b="0" dirty="0">
              <a:effectLst/>
            </a:endParaRPr>
          </a:p>
          <a:p>
            <a:pPr>
              <a:lnSpc>
                <a:spcPts val="3200"/>
              </a:lnSpc>
            </a:pPr>
            <a:br>
              <a:rPr lang="en-US" sz="2400" dirty="0"/>
            </a:br>
            <a:endParaRPr sz="2400" b="0" i="0" u="none" strike="noStrike" cap="none" dirty="0">
              <a:solidFill>
                <a:schemeClr val="dk1"/>
              </a:solidFill>
              <a:latin typeface="Arial"/>
              <a:ea typeface="Arial"/>
              <a:cs typeface="Arial"/>
              <a:sym typeface="Arial"/>
            </a:endParaRPr>
          </a:p>
        </p:txBody>
      </p:sp>
      <p:sp>
        <p:nvSpPr>
          <p:cNvPr id="9" name="Google Shape;185;p11">
            <a:extLst>
              <a:ext uri="{FF2B5EF4-FFF2-40B4-BE49-F238E27FC236}">
                <a16:creationId xmlns:a16="http://schemas.microsoft.com/office/drawing/2014/main" id="{85C3637F-9EE8-4BE3-92C8-5A3490770231}"/>
              </a:ext>
            </a:extLst>
          </p:cNvPr>
          <p:cNvSpPr txBox="1"/>
          <p:nvPr/>
        </p:nvSpPr>
        <p:spPr>
          <a:xfrm>
            <a:off x="514839" y="2403470"/>
            <a:ext cx="1776156" cy="587990"/>
          </a:xfrm>
          <a:prstGeom prst="rect">
            <a:avLst/>
          </a:prstGeom>
          <a:noFill/>
          <a:ln>
            <a:noFill/>
          </a:ln>
        </p:spPr>
        <p:txBody>
          <a:bodyPr spcFirstLastPara="1" wrap="square" lIns="91425" tIns="45700" rIns="91425" bIns="45700" anchor="t" anchorCtr="0">
            <a:noAutofit/>
          </a:bodyPr>
          <a:lstStyle/>
          <a:p>
            <a:pPr rtl="0">
              <a:lnSpc>
                <a:spcPts val="3200"/>
              </a:lnSpc>
              <a:spcBef>
                <a:spcPts val="0"/>
              </a:spcBef>
              <a:spcAft>
                <a:spcPts val="0"/>
              </a:spcAft>
            </a:pPr>
            <a:r>
              <a:rPr lang="en-US" sz="2400" b="1" i="0" u="none" strike="noStrike" dirty="0">
                <a:solidFill>
                  <a:srgbClr val="FF0000"/>
                </a:solidFill>
                <a:effectLst/>
                <a:latin typeface="Arial" panose="020B0604020202020204" pitchFamily="34" charset="0"/>
              </a:rPr>
              <a:t>Answer:</a:t>
            </a:r>
            <a:br>
              <a:rPr lang="en-US" sz="2400" dirty="0"/>
            </a:b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71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p:nvPr/>
        </p:nvSpPr>
        <p:spPr>
          <a:xfrm>
            <a:off x="5807034" y="6383198"/>
            <a:ext cx="6275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14</a:t>
            </a:fld>
            <a:endParaRPr sz="2400">
              <a:solidFill>
                <a:schemeClr val="dk1"/>
              </a:solidFill>
              <a:latin typeface="Times"/>
              <a:ea typeface="Times"/>
              <a:cs typeface="Times"/>
              <a:sym typeface="Times"/>
            </a:endParaRPr>
          </a:p>
        </p:txBody>
      </p:sp>
      <p:graphicFrame>
        <p:nvGraphicFramePr>
          <p:cNvPr id="117" name="Google Shape;115;p4">
            <a:extLst>
              <a:ext uri="{FF2B5EF4-FFF2-40B4-BE49-F238E27FC236}">
                <a16:creationId xmlns:a16="http://schemas.microsoft.com/office/drawing/2014/main" id="{D7E68CC1-F549-979E-0DB9-328D64AF5C16}"/>
              </a:ext>
            </a:extLst>
          </p:cNvPr>
          <p:cNvGraphicFramePr/>
          <p:nvPr>
            <p:extLst>
              <p:ext uri="{D42A27DB-BD31-4B8C-83A1-F6EECF244321}">
                <p14:modId xmlns:p14="http://schemas.microsoft.com/office/powerpoint/2010/main" val="2989744476"/>
              </p:ext>
            </p:extLst>
          </p:nvPr>
        </p:nvGraphicFramePr>
        <p:xfrm>
          <a:off x="211776" y="685325"/>
          <a:ext cx="11768447" cy="454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15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4" name="Google Shape;304;p20"/>
          <p:cNvSpPr txBox="1"/>
          <p:nvPr/>
        </p:nvSpPr>
        <p:spPr>
          <a:xfrm>
            <a:off x="5966692" y="6320831"/>
            <a:ext cx="51507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15</a:t>
            </a:fld>
            <a:endParaRPr sz="2400" dirty="0">
              <a:solidFill>
                <a:schemeClr val="dk1"/>
              </a:solidFill>
              <a:latin typeface="Times"/>
              <a:ea typeface="Times"/>
              <a:cs typeface="Times"/>
              <a:sym typeface="Times"/>
            </a:endParaRPr>
          </a:p>
        </p:txBody>
      </p:sp>
      <p:sp>
        <p:nvSpPr>
          <p:cNvPr id="305" name="Google Shape;305;p20"/>
          <p:cNvSpPr txBox="1"/>
          <p:nvPr/>
        </p:nvSpPr>
        <p:spPr>
          <a:xfrm>
            <a:off x="-106680" y="-60158"/>
            <a:ext cx="12191999" cy="523180"/>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en-US" sz="2800" b="1" dirty="0">
                <a:solidFill>
                  <a:srgbClr val="CC00CC"/>
                </a:solidFill>
                <a:latin typeface="Arial"/>
                <a:ea typeface="Arial"/>
                <a:cs typeface="Arial"/>
                <a:sym typeface="Arial"/>
              </a:rPr>
              <a:t>Significant Figures</a:t>
            </a:r>
            <a:endParaRPr sz="2800" b="1" dirty="0">
              <a:solidFill>
                <a:srgbClr val="CC00CC"/>
              </a:solidFill>
              <a:latin typeface="Arial"/>
              <a:ea typeface="Arial"/>
              <a:cs typeface="Arial"/>
              <a:sym typeface="Arial"/>
            </a:endParaRPr>
          </a:p>
        </p:txBody>
      </p:sp>
      <p:sp>
        <p:nvSpPr>
          <p:cNvPr id="4" name="ZoneTexte 3">
            <a:extLst>
              <a:ext uri="{FF2B5EF4-FFF2-40B4-BE49-F238E27FC236}">
                <a16:creationId xmlns:a16="http://schemas.microsoft.com/office/drawing/2014/main" id="{514A36BB-2613-D33D-7540-E795582D2BD0}"/>
              </a:ext>
            </a:extLst>
          </p:cNvPr>
          <p:cNvSpPr txBox="1"/>
          <p:nvPr/>
        </p:nvSpPr>
        <p:spPr>
          <a:xfrm>
            <a:off x="289441" y="668664"/>
            <a:ext cx="11489183" cy="113184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0" i="0" dirty="0">
                <a:solidFill>
                  <a:srgbClr val="363639"/>
                </a:solidFill>
                <a:effectLst/>
                <a:latin typeface="Arial" panose="020B0604020202020204" pitchFamily="34" charset="0"/>
                <a:cs typeface="Arial" panose="020B0604020202020204" pitchFamily="34" charset="0"/>
              </a:rPr>
              <a:t>Defined as the “number of digits in a given value, or measurement, that reflects the </a:t>
            </a:r>
            <a:r>
              <a:rPr lang="en-US" sz="2400" b="0" i="1" dirty="0">
                <a:solidFill>
                  <a:srgbClr val="363639"/>
                </a:solidFill>
                <a:effectLst/>
                <a:latin typeface="Arial" panose="020B0604020202020204" pitchFamily="34" charset="0"/>
                <a:cs typeface="Arial" panose="020B0604020202020204" pitchFamily="34" charset="0"/>
              </a:rPr>
              <a:t>accuracy and precision </a:t>
            </a:r>
            <a:r>
              <a:rPr lang="en-US" sz="2400" b="0" i="0" dirty="0">
                <a:solidFill>
                  <a:srgbClr val="363639"/>
                </a:solidFill>
                <a:effectLst/>
                <a:latin typeface="Arial" panose="020B0604020202020204" pitchFamily="34" charset="0"/>
                <a:cs typeface="Arial" panose="020B0604020202020204" pitchFamily="34" charset="0"/>
              </a:rPr>
              <a:t>of measurement.”</a:t>
            </a:r>
            <a:endParaRPr lang="fr-CA" sz="2400" dirty="0">
              <a:latin typeface="Arial" panose="020B0604020202020204" pitchFamily="34" charset="0"/>
              <a:cs typeface="Arial" panose="020B0604020202020204" pitchFamily="34" charset="0"/>
            </a:endParaRPr>
          </a:p>
        </p:txBody>
      </p:sp>
      <p:sp>
        <p:nvSpPr>
          <p:cNvPr id="6" name="Google Shape;395;p28">
            <a:extLst>
              <a:ext uri="{FF2B5EF4-FFF2-40B4-BE49-F238E27FC236}">
                <a16:creationId xmlns:a16="http://schemas.microsoft.com/office/drawing/2014/main" id="{769CBA22-BD55-BF29-CAA6-1B1AEF6EA331}"/>
              </a:ext>
            </a:extLst>
          </p:cNvPr>
          <p:cNvSpPr/>
          <p:nvPr/>
        </p:nvSpPr>
        <p:spPr>
          <a:xfrm>
            <a:off x="669409" y="2672226"/>
            <a:ext cx="10729245" cy="46162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None/>
            </a:pPr>
            <a:r>
              <a:rPr lang="en-US" sz="2400" b="1" dirty="0">
                <a:solidFill>
                  <a:schemeClr val="dk1"/>
                </a:solidFill>
                <a:latin typeface="Arial"/>
                <a:ea typeface="Arial"/>
                <a:cs typeface="Arial"/>
                <a:sym typeface="Arial"/>
              </a:rPr>
              <a:t>Question: </a:t>
            </a:r>
            <a:r>
              <a:rPr lang="en-US" sz="2400" dirty="0">
                <a:solidFill>
                  <a:schemeClr val="dk1"/>
                </a:solidFill>
                <a:latin typeface="Arial"/>
                <a:ea typeface="Arial"/>
                <a:cs typeface="Arial"/>
                <a:sym typeface="Arial"/>
              </a:rPr>
              <a:t>Of the following numbers, which has </a:t>
            </a:r>
            <a:r>
              <a:rPr lang="en-US" sz="2400" i="1" dirty="0">
                <a:solidFill>
                  <a:schemeClr val="dk1"/>
                </a:solidFill>
                <a:latin typeface="Arial"/>
                <a:ea typeface="Arial"/>
                <a:cs typeface="Arial"/>
                <a:sym typeface="Arial"/>
              </a:rPr>
              <a:t>three significant figures</a:t>
            </a:r>
            <a:r>
              <a:rPr lang="en-US" sz="2400" dirty="0">
                <a:solidFill>
                  <a:schemeClr val="dk1"/>
                </a:solidFill>
                <a:latin typeface="Arial"/>
                <a:ea typeface="Arial"/>
                <a:cs typeface="Arial"/>
                <a:sym typeface="Arial"/>
              </a:rPr>
              <a:t>.</a:t>
            </a:r>
            <a:endParaRPr sz="2400" dirty="0">
              <a:solidFill>
                <a:schemeClr val="dk1"/>
              </a:solidFill>
              <a:latin typeface="Arial"/>
              <a:ea typeface="Arial"/>
              <a:cs typeface="Arial"/>
              <a:sym typeface="Arial"/>
            </a:endParaRPr>
          </a:p>
        </p:txBody>
      </p:sp>
      <p:sp>
        <p:nvSpPr>
          <p:cNvPr id="8" name="TextBox 17">
            <a:extLst>
              <a:ext uri="{FF2B5EF4-FFF2-40B4-BE49-F238E27FC236}">
                <a16:creationId xmlns:a16="http://schemas.microsoft.com/office/drawing/2014/main" id="{4851430C-1582-2194-0E60-E7D8135823E6}"/>
              </a:ext>
            </a:extLst>
          </p:cNvPr>
          <p:cNvSpPr txBox="1"/>
          <p:nvPr/>
        </p:nvSpPr>
        <p:spPr>
          <a:xfrm>
            <a:off x="2616531" y="3448049"/>
            <a:ext cx="2201332" cy="1938992"/>
          </a:xfrm>
          <a:prstGeom prst="rect">
            <a:avLst/>
          </a:prstGeom>
          <a:noFill/>
        </p:spPr>
        <p:txBody>
          <a:bodyPr wrap="square">
            <a:spAutoFit/>
          </a:bodyPr>
          <a:lstStyle/>
          <a:p>
            <a:pPr marL="457200" indent="-457200" rtl="0" fontAlgn="base">
              <a:spcBef>
                <a:spcPts val="0"/>
              </a:spcBef>
              <a:spcAft>
                <a:spcPts val="0"/>
              </a:spcAft>
              <a:buFont typeface="+mj-lt"/>
              <a:buAutoNum type="arabicParenR"/>
            </a:pPr>
            <a:r>
              <a:rPr lang="en-US" sz="2400" b="0" i="0" u="none" strike="noStrike" dirty="0">
                <a:solidFill>
                  <a:srgbClr val="000000"/>
                </a:solidFill>
                <a:effectLst/>
                <a:latin typeface="Arial" panose="020B0604020202020204" pitchFamily="34" charset="0"/>
              </a:rPr>
              <a:t>0.0605</a:t>
            </a:r>
          </a:p>
          <a:p>
            <a:pPr marL="457200" indent="-457200" rtl="0" fontAlgn="base">
              <a:spcBef>
                <a:spcPts val="0"/>
              </a:spcBef>
              <a:spcAft>
                <a:spcPts val="0"/>
              </a:spcAft>
              <a:buFont typeface="+mj-lt"/>
              <a:buAutoNum type="arabicParenR"/>
            </a:pPr>
            <a:endParaRPr lang="en-US" sz="2400" b="0" i="0" u="none" strike="noStrike" dirty="0">
              <a:solidFill>
                <a:srgbClr val="000000"/>
              </a:solidFill>
              <a:effectLst/>
              <a:latin typeface="Arial" panose="020B0604020202020204" pitchFamily="34" charset="0"/>
            </a:endParaRPr>
          </a:p>
          <a:p>
            <a:pPr marL="457200" indent="-457200" rtl="0" fontAlgn="base">
              <a:spcBef>
                <a:spcPts val="0"/>
              </a:spcBef>
              <a:spcAft>
                <a:spcPts val="0"/>
              </a:spcAft>
              <a:buFont typeface="+mj-lt"/>
              <a:buAutoNum type="arabicParenR"/>
            </a:pPr>
            <a:r>
              <a:rPr lang="en-US" sz="2400" b="0" i="0" u="none" strike="noStrike" dirty="0">
                <a:solidFill>
                  <a:srgbClr val="000000"/>
                </a:solidFill>
                <a:effectLst/>
                <a:latin typeface="Arial" panose="020B0604020202020204" pitchFamily="34" charset="0"/>
              </a:rPr>
              <a:t>65.40</a:t>
            </a:r>
          </a:p>
          <a:p>
            <a:pPr marL="457200" indent="-457200" rtl="0" fontAlgn="base">
              <a:spcBef>
                <a:spcPts val="0"/>
              </a:spcBef>
              <a:spcAft>
                <a:spcPts val="0"/>
              </a:spcAft>
              <a:buFont typeface="+mj-lt"/>
              <a:buAutoNum type="arabicParenR"/>
            </a:pPr>
            <a:endParaRPr lang="en-US" sz="2400" b="0" i="0" u="none" strike="noStrike" dirty="0">
              <a:solidFill>
                <a:srgbClr val="000000"/>
              </a:solidFill>
              <a:effectLst/>
              <a:latin typeface="Arial" panose="020B0604020202020204" pitchFamily="34" charset="0"/>
            </a:endParaRPr>
          </a:p>
          <a:p>
            <a:pPr marL="457200" indent="-457200" rtl="0" fontAlgn="base">
              <a:spcBef>
                <a:spcPts val="0"/>
              </a:spcBef>
              <a:spcAft>
                <a:spcPts val="0"/>
              </a:spcAft>
              <a:buFont typeface="+mj-lt"/>
              <a:buAutoNum type="arabicParenR"/>
            </a:pPr>
            <a:r>
              <a:rPr lang="en-US" sz="2400" b="0" i="0" u="none" strike="noStrike" dirty="0">
                <a:solidFill>
                  <a:srgbClr val="000000"/>
                </a:solidFill>
                <a:effectLst/>
                <a:latin typeface="Arial" panose="020B0604020202020204" pitchFamily="34" charset="0"/>
              </a:rPr>
              <a:t>654.0</a:t>
            </a:r>
          </a:p>
        </p:txBody>
      </p:sp>
    </p:spTree>
    <p:extLst>
      <p:ext uri="{BB962C8B-B14F-4D97-AF65-F5344CB8AC3E}">
        <p14:creationId xmlns:p14="http://schemas.microsoft.com/office/powerpoint/2010/main" val="12313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p:nvPr/>
        </p:nvSpPr>
        <p:spPr>
          <a:xfrm>
            <a:off x="1667116" y="2194986"/>
            <a:ext cx="89307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Arial"/>
                <a:ea typeface="Arial"/>
                <a:cs typeface="Arial"/>
                <a:sym typeface="Arial"/>
              </a:rPr>
              <a:t>483</a:t>
            </a:r>
            <a:endParaRPr sz="2400" i="1" dirty="0">
              <a:solidFill>
                <a:srgbClr val="FF0000"/>
              </a:solidFill>
            </a:endParaRPr>
          </a:p>
        </p:txBody>
      </p:sp>
      <p:sp>
        <p:nvSpPr>
          <p:cNvPr id="304" name="Google Shape;304;p20"/>
          <p:cNvSpPr txBox="1"/>
          <p:nvPr/>
        </p:nvSpPr>
        <p:spPr>
          <a:xfrm>
            <a:off x="5849778" y="6293081"/>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16</a:t>
            </a:fld>
            <a:endParaRPr sz="2400" dirty="0">
              <a:solidFill>
                <a:schemeClr val="dk1"/>
              </a:solidFill>
              <a:latin typeface="Times"/>
              <a:ea typeface="Times"/>
              <a:cs typeface="Times"/>
              <a:sym typeface="Times"/>
            </a:endParaRPr>
          </a:p>
        </p:txBody>
      </p:sp>
      <p:sp>
        <p:nvSpPr>
          <p:cNvPr id="305" name="Google Shape;305;p20"/>
          <p:cNvSpPr txBox="1"/>
          <p:nvPr/>
        </p:nvSpPr>
        <p:spPr>
          <a:xfrm>
            <a:off x="-106680" y="-60158"/>
            <a:ext cx="12191999" cy="523180"/>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en-US" sz="2800" b="1" dirty="0">
                <a:solidFill>
                  <a:srgbClr val="CC00CC"/>
                </a:solidFill>
                <a:latin typeface="Arial"/>
                <a:ea typeface="Arial"/>
                <a:cs typeface="Arial"/>
                <a:sym typeface="Arial"/>
              </a:rPr>
              <a:t>Significant Figures, </a:t>
            </a:r>
            <a:r>
              <a:rPr lang="en-US" sz="2400" b="1" dirty="0">
                <a:solidFill>
                  <a:srgbClr val="CC00CC"/>
                </a:solidFill>
                <a:latin typeface="Arial"/>
                <a:ea typeface="Arial"/>
                <a:cs typeface="Arial"/>
                <a:sym typeface="Arial"/>
              </a:rPr>
              <a:t>continued</a:t>
            </a:r>
            <a:endParaRPr sz="2800" b="1" dirty="0">
              <a:solidFill>
                <a:srgbClr val="CC00CC"/>
              </a:solidFill>
              <a:latin typeface="Arial"/>
              <a:ea typeface="Arial"/>
              <a:cs typeface="Arial"/>
              <a:sym typeface="Arial"/>
            </a:endParaRPr>
          </a:p>
        </p:txBody>
      </p:sp>
      <p:sp>
        <p:nvSpPr>
          <p:cNvPr id="306" name="Google Shape;306;p20"/>
          <p:cNvSpPr/>
          <p:nvPr/>
        </p:nvSpPr>
        <p:spPr>
          <a:xfrm>
            <a:off x="127025" y="1633126"/>
            <a:ext cx="6594142" cy="502661"/>
          </a:xfrm>
          <a:prstGeom prst="rect">
            <a:avLst/>
          </a:prstGeom>
          <a:noFill/>
          <a:ln>
            <a:noFill/>
          </a:ln>
        </p:spPr>
        <p:txBody>
          <a:bodyPr spcFirstLastPara="1" wrap="square" lIns="91425" tIns="45700" rIns="91425" bIns="45700" anchor="t" anchorCtr="0">
            <a:spAutoFit/>
          </a:bodyPr>
          <a:lstStyle/>
          <a:p>
            <a:pPr marL="457200" marR="0" lvl="0" indent="-457200" algn="l" rtl="0">
              <a:lnSpc>
                <a:spcPts val="3200"/>
              </a:lnSpc>
              <a:spcBef>
                <a:spcPts val="0"/>
              </a:spcBef>
              <a:spcAft>
                <a:spcPts val="0"/>
              </a:spcAft>
              <a:buClr>
                <a:schemeClr val="dk1"/>
              </a:buClr>
              <a:buSzPts val="2600"/>
              <a:buFont typeface="Times"/>
              <a:buAutoNum type="arabicPeriod"/>
            </a:pPr>
            <a:r>
              <a:rPr lang="en-US" sz="2400" dirty="0">
                <a:solidFill>
                  <a:schemeClr val="dk1"/>
                </a:solidFill>
                <a:latin typeface="Arial"/>
                <a:ea typeface="Arial"/>
                <a:cs typeface="Arial"/>
                <a:sym typeface="Arial"/>
              </a:rPr>
              <a:t>Nonzero integers are </a:t>
            </a:r>
            <a:r>
              <a:rPr lang="en-US" sz="2400" i="1" dirty="0">
                <a:solidFill>
                  <a:schemeClr val="dk1"/>
                </a:solidFill>
                <a:latin typeface="Arial"/>
                <a:ea typeface="Arial"/>
                <a:cs typeface="Arial"/>
                <a:sym typeface="Arial"/>
              </a:rPr>
              <a:t>always</a:t>
            </a:r>
            <a:r>
              <a:rPr lang="en-US" sz="2400" dirty="0">
                <a:solidFill>
                  <a:schemeClr val="dk1"/>
                </a:solidFill>
                <a:latin typeface="Arial"/>
                <a:ea typeface="Arial"/>
                <a:cs typeface="Arial"/>
                <a:sym typeface="Arial"/>
              </a:rPr>
              <a:t> significant.</a:t>
            </a:r>
            <a:endParaRPr sz="2400" dirty="0"/>
          </a:p>
        </p:txBody>
      </p:sp>
      <p:sp>
        <p:nvSpPr>
          <p:cNvPr id="5" name="Google Shape;302;p20">
            <a:extLst>
              <a:ext uri="{FF2B5EF4-FFF2-40B4-BE49-F238E27FC236}">
                <a16:creationId xmlns:a16="http://schemas.microsoft.com/office/drawing/2014/main" id="{523E6394-38D5-7C13-A5B8-0FA83D004CA4}"/>
              </a:ext>
            </a:extLst>
          </p:cNvPr>
          <p:cNvSpPr/>
          <p:nvPr/>
        </p:nvSpPr>
        <p:spPr>
          <a:xfrm>
            <a:off x="1667117" y="3414467"/>
            <a:ext cx="112328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Arial"/>
                <a:ea typeface="Arial"/>
                <a:cs typeface="Arial"/>
                <a:sym typeface="Arial"/>
              </a:rPr>
              <a:t>4803 </a:t>
            </a:r>
            <a:endParaRPr sz="2400" i="1" dirty="0"/>
          </a:p>
        </p:txBody>
      </p:sp>
      <p:sp>
        <p:nvSpPr>
          <p:cNvPr id="7" name="Google Shape;306;p20">
            <a:extLst>
              <a:ext uri="{FF2B5EF4-FFF2-40B4-BE49-F238E27FC236}">
                <a16:creationId xmlns:a16="http://schemas.microsoft.com/office/drawing/2014/main" id="{B644B736-60C6-2B30-002A-74D28A62ED34}"/>
              </a:ext>
            </a:extLst>
          </p:cNvPr>
          <p:cNvSpPr/>
          <p:nvPr/>
        </p:nvSpPr>
        <p:spPr>
          <a:xfrm>
            <a:off x="149267" y="2955437"/>
            <a:ext cx="8338379" cy="502661"/>
          </a:xfrm>
          <a:prstGeom prst="rect">
            <a:avLst/>
          </a:prstGeom>
          <a:noFill/>
          <a:ln>
            <a:noFill/>
          </a:ln>
        </p:spPr>
        <p:txBody>
          <a:bodyPr spcFirstLastPara="1" wrap="square" lIns="91425" tIns="45700" rIns="91425" bIns="45700" anchor="t" anchorCtr="0">
            <a:spAutoFit/>
          </a:bodyPr>
          <a:lstStyle/>
          <a:p>
            <a:pPr marR="0" lvl="0" algn="l" rtl="0">
              <a:lnSpc>
                <a:spcPts val="3200"/>
              </a:lnSpc>
              <a:spcBef>
                <a:spcPts val="0"/>
              </a:spcBef>
              <a:spcAft>
                <a:spcPts val="0"/>
              </a:spcAft>
              <a:buClr>
                <a:schemeClr val="dk1"/>
              </a:buClr>
              <a:buSzPts val="2600"/>
            </a:pPr>
            <a:r>
              <a:rPr lang="en-US" sz="2400" dirty="0">
                <a:solidFill>
                  <a:schemeClr val="dk1"/>
                </a:solidFill>
                <a:latin typeface="Arial"/>
                <a:ea typeface="Arial"/>
                <a:cs typeface="Arial"/>
                <a:sym typeface="Arial"/>
              </a:rPr>
              <a:t>2.  Zeros in the middle of a number are </a:t>
            </a:r>
            <a:r>
              <a:rPr lang="en-US" sz="2400" i="1" dirty="0">
                <a:solidFill>
                  <a:schemeClr val="dk1"/>
                </a:solidFill>
                <a:latin typeface="Arial"/>
                <a:ea typeface="Arial"/>
                <a:cs typeface="Arial"/>
                <a:sym typeface="Arial"/>
              </a:rPr>
              <a:t>always</a:t>
            </a:r>
            <a:r>
              <a:rPr lang="en-US" sz="2400" dirty="0">
                <a:solidFill>
                  <a:schemeClr val="dk1"/>
                </a:solidFill>
                <a:latin typeface="Arial"/>
                <a:ea typeface="Arial"/>
                <a:cs typeface="Arial"/>
                <a:sym typeface="Arial"/>
              </a:rPr>
              <a:t> significant.</a:t>
            </a:r>
            <a:endParaRPr sz="2400" dirty="0"/>
          </a:p>
        </p:txBody>
      </p:sp>
      <p:sp>
        <p:nvSpPr>
          <p:cNvPr id="12" name="Google Shape;312;p21">
            <a:extLst>
              <a:ext uri="{FF2B5EF4-FFF2-40B4-BE49-F238E27FC236}">
                <a16:creationId xmlns:a16="http://schemas.microsoft.com/office/drawing/2014/main" id="{F0DBDB56-3544-5603-DE5D-DA3B4F1B1104}"/>
              </a:ext>
            </a:extLst>
          </p:cNvPr>
          <p:cNvSpPr/>
          <p:nvPr/>
        </p:nvSpPr>
        <p:spPr>
          <a:xfrm>
            <a:off x="1679248" y="4846617"/>
            <a:ext cx="156684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Arial" panose="020B0604020202020204" pitchFamily="34" charset="0"/>
                <a:ea typeface="Arial"/>
                <a:cs typeface="Arial" panose="020B0604020202020204" pitchFamily="34" charset="0"/>
                <a:sym typeface="Arial"/>
              </a:rPr>
              <a:t>0.00661 </a:t>
            </a:r>
            <a:endParaRPr sz="2400" dirty="0">
              <a:solidFill>
                <a:schemeClr val="tx1"/>
              </a:solidFill>
              <a:latin typeface="Arial" panose="020B0604020202020204" pitchFamily="34" charset="0"/>
              <a:cs typeface="Arial" panose="020B0604020202020204" pitchFamily="34" charset="0"/>
            </a:endParaRPr>
          </a:p>
        </p:txBody>
      </p:sp>
      <p:sp>
        <p:nvSpPr>
          <p:cNvPr id="14" name="Google Shape;314;p21">
            <a:extLst>
              <a:ext uri="{FF2B5EF4-FFF2-40B4-BE49-F238E27FC236}">
                <a16:creationId xmlns:a16="http://schemas.microsoft.com/office/drawing/2014/main" id="{F763CD0E-8083-E915-4FA3-B6BEC667BB0B}"/>
              </a:ext>
            </a:extLst>
          </p:cNvPr>
          <p:cNvSpPr/>
          <p:nvPr/>
        </p:nvSpPr>
        <p:spPr>
          <a:xfrm>
            <a:off x="149267" y="4437951"/>
            <a:ext cx="11489183" cy="424691"/>
          </a:xfrm>
          <a:prstGeom prst="rect">
            <a:avLst/>
          </a:prstGeom>
          <a:noFill/>
          <a:ln>
            <a:noFill/>
          </a:ln>
        </p:spPr>
        <p:txBody>
          <a:bodyPr spcFirstLastPara="1" wrap="square" lIns="91425" tIns="45700" rIns="91425" bIns="45700" anchor="t" anchorCtr="0">
            <a:spAutoFit/>
          </a:bodyPr>
          <a:lstStyle/>
          <a:p>
            <a:pPr marR="0" lvl="0" algn="l" rtl="0">
              <a:lnSpc>
                <a:spcPct val="90000"/>
              </a:lnSpc>
              <a:spcBef>
                <a:spcPts val="0"/>
              </a:spcBef>
              <a:spcAft>
                <a:spcPts val="0"/>
              </a:spcAft>
              <a:buClr>
                <a:schemeClr val="dk1"/>
              </a:buClr>
              <a:buSzPts val="2600"/>
            </a:pPr>
            <a:r>
              <a:rPr lang="en-US" sz="2400" dirty="0">
                <a:solidFill>
                  <a:schemeClr val="dk1"/>
                </a:solidFill>
                <a:latin typeface="Arial" panose="020B0604020202020204" pitchFamily="34" charset="0"/>
                <a:cs typeface="Arial" panose="020B0604020202020204" pitchFamily="34" charset="0"/>
              </a:rPr>
              <a:t>3.  </a:t>
            </a:r>
            <a:r>
              <a:rPr lang="en-US" sz="2400" dirty="0">
                <a:solidFill>
                  <a:schemeClr val="dk1"/>
                </a:solidFill>
                <a:latin typeface="Arial" panose="020B0604020202020204" pitchFamily="34" charset="0"/>
                <a:ea typeface="Arial"/>
                <a:cs typeface="Arial" panose="020B0604020202020204" pitchFamily="34" charset="0"/>
                <a:sym typeface="Arial"/>
              </a:rPr>
              <a:t>Zeros at the beginning of a number are </a:t>
            </a:r>
            <a:r>
              <a:rPr lang="en-US" sz="2400" i="1" dirty="0">
                <a:solidFill>
                  <a:schemeClr val="dk1"/>
                </a:solidFill>
                <a:latin typeface="Arial" panose="020B0604020202020204" pitchFamily="34" charset="0"/>
                <a:ea typeface="Arial"/>
                <a:cs typeface="Arial" panose="020B0604020202020204" pitchFamily="34" charset="0"/>
                <a:sym typeface="Arial"/>
              </a:rPr>
              <a:t>not</a:t>
            </a:r>
            <a:r>
              <a:rPr lang="en-US" sz="2400" dirty="0">
                <a:solidFill>
                  <a:schemeClr val="dk1"/>
                </a:solidFill>
                <a:latin typeface="Arial" panose="020B0604020202020204" pitchFamily="34" charset="0"/>
                <a:ea typeface="Arial"/>
                <a:cs typeface="Arial" panose="020B0604020202020204" pitchFamily="34" charset="0"/>
                <a:sym typeface="Arial"/>
              </a:rPr>
              <a:t> significant (decimal placeholders).</a:t>
            </a:r>
            <a:endParaRPr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722B343-D0DC-AA51-965D-7FFC041AAAC2}"/>
              </a:ext>
            </a:extLst>
          </p:cNvPr>
          <p:cNvSpPr txBox="1"/>
          <p:nvPr/>
        </p:nvSpPr>
        <p:spPr>
          <a:xfrm>
            <a:off x="504894" y="839666"/>
            <a:ext cx="5985934" cy="461665"/>
          </a:xfrm>
          <a:prstGeom prst="rect">
            <a:avLst/>
          </a:prstGeom>
          <a:noFill/>
        </p:spPr>
        <p:txBody>
          <a:bodyPr wrap="none" rtlCol="0">
            <a:spAutoFit/>
          </a:bodyPr>
          <a:lstStyle/>
          <a:p>
            <a:r>
              <a:rPr lang="en-CA" sz="2400" dirty="0">
                <a:latin typeface="Arial" panose="020B0604020202020204" pitchFamily="34" charset="0"/>
                <a:cs typeface="Arial" panose="020B0604020202020204" pitchFamily="34" charset="0"/>
              </a:rPr>
              <a:t>Rules (read each number from left to right)</a:t>
            </a:r>
          </a:p>
        </p:txBody>
      </p:sp>
    </p:spTree>
    <p:extLst>
      <p:ext uri="{BB962C8B-B14F-4D97-AF65-F5344CB8AC3E}">
        <p14:creationId xmlns:p14="http://schemas.microsoft.com/office/powerpoint/2010/main" val="47418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p:bldP spid="306" grpId="0"/>
      <p:bldP spid="5" grpId="0"/>
      <p:bldP spid="7"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18"/>
          <p:cNvSpPr txBox="1"/>
          <p:nvPr/>
        </p:nvSpPr>
        <p:spPr>
          <a:xfrm>
            <a:off x="5849777" y="6396133"/>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17</a:t>
            </a:fld>
            <a:endParaRPr sz="2400" dirty="0">
              <a:solidFill>
                <a:schemeClr val="dk1"/>
              </a:solidFill>
              <a:latin typeface="Times"/>
              <a:ea typeface="Times"/>
              <a:cs typeface="Times"/>
              <a:sym typeface="Times"/>
            </a:endParaRPr>
          </a:p>
        </p:txBody>
      </p:sp>
      <p:sp>
        <p:nvSpPr>
          <p:cNvPr id="229" name="Google Shape;229;p18"/>
          <p:cNvSpPr txBox="1"/>
          <p:nvPr/>
        </p:nvSpPr>
        <p:spPr>
          <a:xfrm>
            <a:off x="-147383" y="-33624"/>
            <a:ext cx="12191999" cy="523180"/>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en-US" sz="2800" b="1" dirty="0">
                <a:solidFill>
                  <a:srgbClr val="CC00CC"/>
                </a:solidFill>
                <a:latin typeface="Arial"/>
                <a:ea typeface="Arial"/>
                <a:cs typeface="Arial"/>
                <a:sym typeface="Arial"/>
              </a:rPr>
              <a:t>Signifi</a:t>
            </a:r>
            <a:r>
              <a:rPr lang="en-US" sz="2800" b="1" dirty="0">
                <a:solidFill>
                  <a:srgbClr val="CC00CC"/>
                </a:solidFill>
              </a:rPr>
              <a:t>cant Figures, </a:t>
            </a:r>
            <a:r>
              <a:rPr lang="en-US" sz="2400" b="1" dirty="0">
                <a:solidFill>
                  <a:srgbClr val="CC00CC"/>
                </a:solidFill>
              </a:rPr>
              <a:t>continued</a:t>
            </a:r>
            <a:endParaRPr sz="2800" b="1" dirty="0">
              <a:solidFill>
                <a:srgbClr val="CC00CC"/>
              </a:solidFill>
              <a:latin typeface="Arial"/>
              <a:ea typeface="Arial"/>
              <a:cs typeface="Arial"/>
              <a:sym typeface="Arial"/>
            </a:endParaRPr>
          </a:p>
        </p:txBody>
      </p:sp>
      <p:sp>
        <p:nvSpPr>
          <p:cNvPr id="13" name="TextBox 12">
            <a:extLst>
              <a:ext uri="{FF2B5EF4-FFF2-40B4-BE49-F238E27FC236}">
                <a16:creationId xmlns:a16="http://schemas.microsoft.com/office/drawing/2014/main" id="{44F0C106-1501-4479-BBC6-351211E72AC7}"/>
              </a:ext>
            </a:extLst>
          </p:cNvPr>
          <p:cNvSpPr txBox="1"/>
          <p:nvPr/>
        </p:nvSpPr>
        <p:spPr>
          <a:xfrm>
            <a:off x="149267" y="3784035"/>
            <a:ext cx="11893465" cy="1131848"/>
          </a:xfrm>
          <a:prstGeom prst="rect">
            <a:avLst/>
          </a:prstGeom>
          <a:noFill/>
        </p:spPr>
        <p:txBody>
          <a:bodyPr wrap="square">
            <a:spAutoFit/>
          </a:bodyPr>
          <a:lstStyle/>
          <a:p>
            <a:pPr rtl="0" fontAlgn="base">
              <a:lnSpc>
                <a:spcPct val="150000"/>
              </a:lnSpc>
              <a:spcBef>
                <a:spcPts val="0"/>
              </a:spcBef>
              <a:spcAft>
                <a:spcPts val="0"/>
              </a:spcAft>
            </a:pPr>
            <a:r>
              <a:rPr lang="en-US" sz="2400" b="0" i="0" u="none" strike="noStrike" dirty="0">
                <a:solidFill>
                  <a:srgbClr val="000000"/>
                </a:solidFill>
                <a:effectLst/>
                <a:latin typeface="Arial" panose="020B0604020202020204" pitchFamily="34" charset="0"/>
              </a:rPr>
              <a:t>6.  Exact numbers are known with certainty. They essentially have an </a:t>
            </a:r>
            <a:r>
              <a:rPr lang="en-US" sz="2400" b="1" i="0" u="none" strike="noStrike" dirty="0">
                <a:solidFill>
                  <a:srgbClr val="000000"/>
                </a:solidFill>
                <a:effectLst/>
                <a:latin typeface="Arial" panose="020B0604020202020204" pitchFamily="34" charset="0"/>
              </a:rPr>
              <a:t>infinite</a:t>
            </a:r>
            <a:r>
              <a:rPr lang="en-US" sz="2400" b="0" i="0" u="none" strike="noStrike" dirty="0">
                <a:solidFill>
                  <a:srgbClr val="000000"/>
                </a:solidFill>
                <a:effectLst/>
                <a:latin typeface="Arial" panose="020B0604020202020204" pitchFamily="34" charset="0"/>
              </a:rPr>
              <a:t> number of significant figures, so they are </a:t>
            </a:r>
            <a:r>
              <a:rPr lang="en-US" sz="2400" dirty="0">
                <a:latin typeface="Arial" panose="020B0604020202020204" pitchFamily="34" charset="0"/>
              </a:rPr>
              <a:t>not considered in calculations.</a:t>
            </a:r>
            <a:endParaRPr lang="en-US" sz="2400" b="0" i="0" u="none" strike="noStrike" dirty="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AFB2108B-E768-D569-ADC8-BF3E90AA8C57}"/>
              </a:ext>
            </a:extLst>
          </p:cNvPr>
          <p:cNvSpPr txBox="1"/>
          <p:nvPr/>
        </p:nvSpPr>
        <p:spPr>
          <a:xfrm>
            <a:off x="1328915" y="5782942"/>
            <a:ext cx="9549409" cy="450893"/>
          </a:xfrm>
          <a:prstGeom prst="rect">
            <a:avLst/>
          </a:prstGeom>
          <a:noFill/>
        </p:spPr>
        <p:txBody>
          <a:bodyPr wrap="none" rtlCol="0">
            <a:spAutoFit/>
          </a:bodyPr>
          <a:lstStyle/>
          <a:p>
            <a:pPr>
              <a:lnSpc>
                <a:spcPts val="3000"/>
              </a:lnSpc>
            </a:pPr>
            <a:r>
              <a:rPr lang="en-CA" sz="2400" dirty="0">
                <a:solidFill>
                  <a:srgbClr val="CC00C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Crash Course #2 (3:27-11:23): Unit Conversion &amp; Significant Figures</a:t>
            </a:r>
            <a:endParaRPr lang="en-CA" sz="2400" dirty="0">
              <a:solidFill>
                <a:srgbClr val="CC00CC"/>
              </a:solidFill>
              <a:latin typeface="Arial" panose="020B0604020202020204" pitchFamily="34" charset="0"/>
              <a:cs typeface="Arial" panose="020B0604020202020204" pitchFamily="34" charset="0"/>
            </a:endParaRPr>
          </a:p>
        </p:txBody>
      </p:sp>
      <p:sp>
        <p:nvSpPr>
          <p:cNvPr id="2" name="Google Shape;333;p23">
            <a:extLst>
              <a:ext uri="{FF2B5EF4-FFF2-40B4-BE49-F238E27FC236}">
                <a16:creationId xmlns:a16="http://schemas.microsoft.com/office/drawing/2014/main" id="{1BB52747-AB73-63DC-8317-F6DCC4128EA2}"/>
              </a:ext>
            </a:extLst>
          </p:cNvPr>
          <p:cNvSpPr/>
          <p:nvPr/>
        </p:nvSpPr>
        <p:spPr>
          <a:xfrm>
            <a:off x="1694270" y="2942780"/>
            <a:ext cx="1206716"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tx1"/>
                </a:solidFill>
                <a:latin typeface="Arial"/>
                <a:ea typeface="Arial"/>
                <a:cs typeface="Arial"/>
                <a:sym typeface="Arial"/>
              </a:rPr>
              <a:t>66110</a:t>
            </a:r>
            <a:endParaRPr i="1" dirty="0"/>
          </a:p>
        </p:txBody>
      </p:sp>
      <p:sp>
        <p:nvSpPr>
          <p:cNvPr id="3" name="Google Shape;314;p21">
            <a:extLst>
              <a:ext uri="{FF2B5EF4-FFF2-40B4-BE49-F238E27FC236}">
                <a16:creationId xmlns:a16="http://schemas.microsoft.com/office/drawing/2014/main" id="{D9FA0384-0653-BC23-A2A8-BFDAE9557465}"/>
              </a:ext>
            </a:extLst>
          </p:cNvPr>
          <p:cNvSpPr/>
          <p:nvPr/>
        </p:nvSpPr>
        <p:spPr>
          <a:xfrm>
            <a:off x="151151" y="2483750"/>
            <a:ext cx="11893465" cy="502661"/>
          </a:xfrm>
          <a:prstGeom prst="rect">
            <a:avLst/>
          </a:prstGeom>
          <a:noFill/>
          <a:ln>
            <a:noFill/>
          </a:ln>
        </p:spPr>
        <p:txBody>
          <a:bodyPr spcFirstLastPara="1" wrap="square" lIns="91425" tIns="45700" rIns="91425" bIns="45700" anchor="t" anchorCtr="0">
            <a:spAutoFit/>
          </a:bodyPr>
          <a:lstStyle/>
          <a:p>
            <a:pPr>
              <a:lnSpc>
                <a:spcPts val="3200"/>
              </a:lnSpc>
              <a:buClr>
                <a:schemeClr val="dk1"/>
              </a:buClr>
              <a:buSzPts val="2600"/>
            </a:pPr>
            <a:r>
              <a:rPr lang="en-US" sz="2400" dirty="0">
                <a:solidFill>
                  <a:schemeClr val="dk1"/>
                </a:solidFill>
                <a:latin typeface="Arial"/>
                <a:ea typeface="Arial"/>
                <a:cs typeface="Arial"/>
                <a:sym typeface="Arial"/>
              </a:rPr>
              <a:t>5.  Zeros at the end of a number </a:t>
            </a:r>
            <a:r>
              <a:rPr lang="en-US" sz="2400" i="1" dirty="0">
                <a:solidFill>
                  <a:schemeClr val="dk1"/>
                </a:solidFill>
                <a:latin typeface="Arial"/>
                <a:ea typeface="Arial"/>
                <a:cs typeface="Arial"/>
                <a:sym typeface="Arial"/>
              </a:rPr>
              <a:t>and</a:t>
            </a:r>
            <a:r>
              <a:rPr lang="en-US" sz="2400" dirty="0">
                <a:solidFill>
                  <a:schemeClr val="dk1"/>
                </a:solidFill>
                <a:latin typeface="Arial"/>
                <a:ea typeface="Arial"/>
                <a:cs typeface="Arial"/>
                <a:sym typeface="Arial"/>
              </a:rPr>
              <a:t> before the decimal </a:t>
            </a:r>
            <a:r>
              <a:rPr lang="en-US" sz="2400" i="1" dirty="0">
                <a:solidFill>
                  <a:schemeClr val="dk1"/>
                </a:solidFill>
                <a:latin typeface="Arial"/>
                <a:ea typeface="Arial"/>
                <a:cs typeface="Arial"/>
                <a:sym typeface="Arial"/>
              </a:rPr>
              <a:t>may or may </a:t>
            </a:r>
            <a:r>
              <a:rPr lang="en-US" sz="2400" dirty="0">
                <a:solidFill>
                  <a:schemeClr val="dk1"/>
                </a:solidFill>
                <a:latin typeface="Arial"/>
                <a:ea typeface="Arial"/>
                <a:cs typeface="Arial"/>
                <a:sym typeface="Arial"/>
              </a:rPr>
              <a:t>not be significant.</a:t>
            </a:r>
            <a:endParaRPr lang="en-US" sz="2400" dirty="0"/>
          </a:p>
        </p:txBody>
      </p:sp>
      <p:sp>
        <p:nvSpPr>
          <p:cNvPr id="6" name="Google Shape;322;p22">
            <a:extLst>
              <a:ext uri="{FF2B5EF4-FFF2-40B4-BE49-F238E27FC236}">
                <a16:creationId xmlns:a16="http://schemas.microsoft.com/office/drawing/2014/main" id="{CFA7C0B4-A422-E780-9641-4BE8D770F230}"/>
              </a:ext>
            </a:extLst>
          </p:cNvPr>
          <p:cNvSpPr/>
          <p:nvPr/>
        </p:nvSpPr>
        <p:spPr>
          <a:xfrm>
            <a:off x="1694270" y="1584601"/>
            <a:ext cx="1505253"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tx1"/>
                </a:solidFill>
              </a:rPr>
              <a:t>66</a:t>
            </a:r>
            <a:r>
              <a:rPr lang="en-US" sz="2600" dirty="0">
                <a:solidFill>
                  <a:schemeClr val="tx1"/>
                </a:solidFill>
                <a:latin typeface="Arial"/>
                <a:ea typeface="Arial"/>
                <a:cs typeface="Arial"/>
                <a:sym typeface="Arial"/>
              </a:rPr>
              <a:t>.110</a:t>
            </a:r>
            <a:endParaRPr i="1" dirty="0">
              <a:solidFill>
                <a:srgbClr val="FF0000"/>
              </a:solidFill>
            </a:endParaRPr>
          </a:p>
        </p:txBody>
      </p:sp>
      <p:sp>
        <p:nvSpPr>
          <p:cNvPr id="7" name="Google Shape;314;p21">
            <a:extLst>
              <a:ext uri="{FF2B5EF4-FFF2-40B4-BE49-F238E27FC236}">
                <a16:creationId xmlns:a16="http://schemas.microsoft.com/office/drawing/2014/main" id="{178611BF-1E3C-BB07-B98B-4D6EBD0F16EF}"/>
              </a:ext>
            </a:extLst>
          </p:cNvPr>
          <p:cNvSpPr/>
          <p:nvPr/>
        </p:nvSpPr>
        <p:spPr>
          <a:xfrm>
            <a:off x="151151" y="1067745"/>
            <a:ext cx="9396610" cy="424691"/>
          </a:xfrm>
          <a:prstGeom prst="rect">
            <a:avLst/>
          </a:prstGeom>
          <a:noFill/>
          <a:ln>
            <a:noFill/>
          </a:ln>
        </p:spPr>
        <p:txBody>
          <a:bodyPr spcFirstLastPara="1" wrap="square" lIns="91425" tIns="45700" rIns="91425" bIns="45700" anchor="t" anchorCtr="0">
            <a:spAutoFit/>
          </a:bodyPr>
          <a:lstStyle/>
          <a:p>
            <a:pPr>
              <a:lnSpc>
                <a:spcPct val="90000"/>
              </a:lnSpc>
              <a:buClr>
                <a:schemeClr val="dk1"/>
              </a:buClr>
              <a:buSzPts val="2600"/>
            </a:pPr>
            <a:r>
              <a:rPr lang="en-US" sz="2400" dirty="0">
                <a:solidFill>
                  <a:schemeClr val="dk1"/>
                </a:solidFill>
                <a:latin typeface="Arial"/>
                <a:ea typeface="Arial"/>
                <a:cs typeface="Arial"/>
                <a:sym typeface="Arial"/>
              </a:rPr>
              <a:t>4.  Zeros at the </a:t>
            </a:r>
            <a:r>
              <a:rPr lang="en-US" sz="2400" i="1" dirty="0">
                <a:solidFill>
                  <a:schemeClr val="dk1"/>
                </a:solidFill>
                <a:latin typeface="Arial"/>
                <a:ea typeface="Arial"/>
                <a:cs typeface="Arial"/>
                <a:sym typeface="Arial"/>
              </a:rPr>
              <a:t>end</a:t>
            </a:r>
            <a:r>
              <a:rPr lang="en-US" sz="2400" dirty="0">
                <a:solidFill>
                  <a:schemeClr val="dk1"/>
                </a:solidFill>
                <a:latin typeface="Arial"/>
                <a:ea typeface="Arial"/>
                <a:cs typeface="Arial"/>
                <a:sym typeface="Arial"/>
              </a:rPr>
              <a:t> of a number are significant if </a:t>
            </a:r>
            <a:r>
              <a:rPr lang="en-US" sz="2400" i="1" dirty="0">
                <a:solidFill>
                  <a:schemeClr val="dk1"/>
                </a:solidFill>
                <a:latin typeface="Arial"/>
                <a:ea typeface="Arial"/>
                <a:cs typeface="Arial"/>
                <a:sym typeface="Arial"/>
              </a:rPr>
              <a:t>after</a:t>
            </a:r>
            <a:r>
              <a:rPr lang="en-US" sz="2400" dirty="0">
                <a:solidFill>
                  <a:schemeClr val="dk1"/>
                </a:solidFill>
                <a:latin typeface="Arial"/>
                <a:ea typeface="Arial"/>
                <a:cs typeface="Arial"/>
                <a:sym typeface="Arial"/>
              </a:rPr>
              <a:t> the decimal.</a:t>
            </a:r>
            <a:endParaRPr lang="en-US" sz="2400" dirty="0"/>
          </a:p>
        </p:txBody>
      </p:sp>
    </p:spTree>
    <p:extLst>
      <p:ext uri="{BB962C8B-B14F-4D97-AF65-F5344CB8AC3E}">
        <p14:creationId xmlns:p14="http://schemas.microsoft.com/office/powerpoint/2010/main" val="310426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5" name="Google Shape;335;p23"/>
          <p:cNvSpPr txBox="1"/>
          <p:nvPr/>
        </p:nvSpPr>
        <p:spPr>
          <a:xfrm>
            <a:off x="5849778" y="6346443"/>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18</a:t>
            </a:fld>
            <a:endParaRPr sz="2400" dirty="0">
              <a:solidFill>
                <a:schemeClr val="dk1"/>
              </a:solidFill>
              <a:latin typeface="Times"/>
              <a:ea typeface="Times"/>
              <a:cs typeface="Times"/>
              <a:sym typeface="Times"/>
            </a:endParaRPr>
          </a:p>
        </p:txBody>
      </p:sp>
      <p:sp>
        <p:nvSpPr>
          <p:cNvPr id="336" name="Google Shape;336;p23"/>
          <p:cNvSpPr txBox="1"/>
          <p:nvPr/>
        </p:nvSpPr>
        <p:spPr>
          <a:xfrm>
            <a:off x="-147383" y="-2302"/>
            <a:ext cx="12191999" cy="523180"/>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en-US" sz="2800" b="1" dirty="0">
                <a:solidFill>
                  <a:srgbClr val="CC00CC"/>
                </a:solidFill>
                <a:latin typeface="Arial"/>
                <a:ea typeface="Arial"/>
                <a:cs typeface="Arial"/>
                <a:sym typeface="Arial"/>
              </a:rPr>
              <a:t>Significant Figures, </a:t>
            </a:r>
            <a:r>
              <a:rPr lang="en-US" sz="2400" b="1" dirty="0">
                <a:solidFill>
                  <a:srgbClr val="CC00CC"/>
                </a:solidFill>
                <a:latin typeface="Arial"/>
                <a:ea typeface="Arial"/>
                <a:cs typeface="Arial"/>
                <a:sym typeface="Arial"/>
              </a:rPr>
              <a:t>continued</a:t>
            </a:r>
            <a:endParaRPr sz="2800" b="1" dirty="0">
              <a:solidFill>
                <a:srgbClr val="CC00CC"/>
              </a:solidFill>
              <a:latin typeface="Arial"/>
              <a:ea typeface="Arial"/>
              <a:cs typeface="Arial"/>
              <a:sym typeface="Arial"/>
            </a:endParaRPr>
          </a:p>
        </p:txBody>
      </p:sp>
      <p:sp>
        <p:nvSpPr>
          <p:cNvPr id="10" name="Google Shape;227;p18">
            <a:extLst>
              <a:ext uri="{FF2B5EF4-FFF2-40B4-BE49-F238E27FC236}">
                <a16:creationId xmlns:a16="http://schemas.microsoft.com/office/drawing/2014/main" id="{504DE742-70DB-4B79-88F2-87CE0DFE87A7}"/>
              </a:ext>
            </a:extLst>
          </p:cNvPr>
          <p:cNvSpPr/>
          <p:nvPr/>
        </p:nvSpPr>
        <p:spPr>
          <a:xfrm>
            <a:off x="383046" y="798221"/>
            <a:ext cx="11441147" cy="46162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800"/>
            </a:pPr>
            <a:r>
              <a:rPr lang="en-US" sz="2400" b="1" dirty="0">
                <a:solidFill>
                  <a:schemeClr val="dk1"/>
                </a:solidFill>
                <a:latin typeface="Arial" panose="020B0604020202020204" pitchFamily="34" charset="0"/>
                <a:cs typeface="Arial" panose="020B0604020202020204" pitchFamily="34" charset="0"/>
              </a:rPr>
              <a:t>Question: </a:t>
            </a:r>
            <a:r>
              <a:rPr lang="en-US" sz="2400" dirty="0">
                <a:solidFill>
                  <a:schemeClr val="dk1"/>
                </a:solidFill>
                <a:latin typeface="Arial" panose="020B0604020202020204" pitchFamily="34" charset="0"/>
                <a:cs typeface="Arial" panose="020B0604020202020204" pitchFamily="34" charset="0"/>
              </a:rPr>
              <a:t>How many significant figures does each of the following have?</a:t>
            </a:r>
            <a:endParaRPr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03106BE-6C8E-4CB2-8FD0-5BF8B40A537A}"/>
              </a:ext>
            </a:extLst>
          </p:cNvPr>
          <p:cNvSpPr txBox="1"/>
          <p:nvPr/>
        </p:nvSpPr>
        <p:spPr>
          <a:xfrm>
            <a:off x="962376" y="1583911"/>
            <a:ext cx="3237091" cy="4409669"/>
          </a:xfrm>
          <a:prstGeom prst="rect">
            <a:avLst/>
          </a:prstGeom>
          <a:noFill/>
        </p:spPr>
        <p:txBody>
          <a:bodyPr wrap="square">
            <a:spAutoFit/>
          </a:bodyPr>
          <a:lstStyle/>
          <a:p>
            <a:pPr marL="457200" indent="-457200" rtl="0" fontAlgn="base">
              <a:lnSpc>
                <a:spcPct val="200000"/>
              </a:lnSpc>
              <a:spcBef>
                <a:spcPts val="0"/>
              </a:spcBef>
              <a:spcAft>
                <a:spcPts val="0"/>
              </a:spcAft>
              <a:buFont typeface="+mj-lt"/>
              <a:buAutoNum type="arabicParenR"/>
            </a:pPr>
            <a:r>
              <a:rPr lang="en-US" sz="2400" b="0" i="0" u="none" strike="noStrike" dirty="0">
                <a:solidFill>
                  <a:srgbClr val="070707"/>
                </a:solidFill>
                <a:effectLst/>
                <a:latin typeface="Arial" panose="020B0604020202020204" pitchFamily="34" charset="0"/>
              </a:rPr>
              <a:t>0.036653 m</a:t>
            </a:r>
          </a:p>
          <a:p>
            <a:pPr marL="457200" indent="-457200" rtl="0">
              <a:lnSpc>
                <a:spcPct val="200000"/>
              </a:lnSpc>
              <a:spcBef>
                <a:spcPts val="0"/>
              </a:spcBef>
              <a:spcAft>
                <a:spcPts val="0"/>
              </a:spcAft>
              <a:buFont typeface="+mj-lt"/>
              <a:buAutoNum type="arabicParenR"/>
            </a:pPr>
            <a:r>
              <a:rPr lang="en-US" sz="2400" b="0" i="0" u="none" strike="noStrike" dirty="0">
                <a:solidFill>
                  <a:srgbClr val="070707"/>
                </a:solidFill>
                <a:effectLst/>
                <a:latin typeface="Arial" panose="020B0604020202020204" pitchFamily="34" charset="0"/>
              </a:rPr>
              <a:t>7.2100×10</a:t>
            </a:r>
            <a:r>
              <a:rPr lang="en-US" sz="2400" b="0" i="0" u="none" strike="noStrike" baseline="30000" dirty="0">
                <a:solidFill>
                  <a:srgbClr val="070707"/>
                </a:solidFill>
                <a:effectLst/>
                <a:latin typeface="Arial" panose="020B0604020202020204" pitchFamily="34" charset="0"/>
              </a:rPr>
              <a:t>−3 </a:t>
            </a:r>
            <a:r>
              <a:rPr lang="en-US" sz="2400" b="0" i="0" u="none" strike="noStrike" dirty="0">
                <a:solidFill>
                  <a:srgbClr val="070707"/>
                </a:solidFill>
                <a:effectLst/>
                <a:latin typeface="Arial" panose="020B0604020202020204" pitchFamily="34" charset="0"/>
              </a:rPr>
              <a:t>g </a:t>
            </a:r>
            <a:endParaRPr lang="en-US" sz="2400" dirty="0"/>
          </a:p>
          <a:p>
            <a:pPr marL="457200" indent="-457200" rtl="0">
              <a:lnSpc>
                <a:spcPct val="200000"/>
              </a:lnSpc>
              <a:spcBef>
                <a:spcPts val="0"/>
              </a:spcBef>
              <a:spcAft>
                <a:spcPts val="0"/>
              </a:spcAft>
              <a:buFont typeface="+mj-lt"/>
              <a:buAutoNum type="arabicParenR"/>
            </a:pPr>
            <a:r>
              <a:rPr lang="en-US" sz="2400" b="0" i="0" u="none" strike="noStrike" dirty="0">
                <a:solidFill>
                  <a:srgbClr val="070707"/>
                </a:solidFill>
                <a:effectLst/>
                <a:latin typeface="Arial" panose="020B0604020202020204" pitchFamily="34" charset="0"/>
              </a:rPr>
              <a:t>72100 km</a:t>
            </a:r>
            <a:endParaRPr lang="en-US" sz="2400" b="0" dirty="0">
              <a:effectLst/>
            </a:endParaRPr>
          </a:p>
          <a:p>
            <a:pPr marL="457200" indent="-457200" rtl="0">
              <a:lnSpc>
                <a:spcPct val="200000"/>
              </a:lnSpc>
              <a:spcBef>
                <a:spcPts val="0"/>
              </a:spcBef>
              <a:spcAft>
                <a:spcPts val="0"/>
              </a:spcAft>
              <a:buFont typeface="+mj-lt"/>
              <a:buAutoNum type="arabicParenR"/>
            </a:pPr>
            <a:r>
              <a:rPr lang="en-US" sz="2400" b="0" i="0" u="none" strike="noStrike" dirty="0">
                <a:solidFill>
                  <a:srgbClr val="070707"/>
                </a:solidFill>
                <a:effectLst/>
                <a:latin typeface="Arial" panose="020B0604020202020204" pitchFamily="34" charset="0"/>
              </a:rPr>
              <a:t>$25.03</a:t>
            </a:r>
            <a:endParaRPr lang="en-US" sz="2400" b="0" dirty="0">
              <a:effectLst/>
            </a:endParaRPr>
          </a:p>
          <a:p>
            <a:pPr marL="457200" indent="-457200" rtl="0">
              <a:lnSpc>
                <a:spcPct val="200000"/>
              </a:lnSpc>
              <a:spcBef>
                <a:spcPts val="0"/>
              </a:spcBef>
              <a:spcAft>
                <a:spcPts val="0"/>
              </a:spcAft>
              <a:buFont typeface="+mj-lt"/>
              <a:buAutoNum type="arabicParenR"/>
            </a:pPr>
            <a:r>
              <a:rPr lang="en-US" sz="2400" b="0" i="0" u="none" strike="noStrike" dirty="0">
                <a:solidFill>
                  <a:srgbClr val="070707"/>
                </a:solidFill>
                <a:effectLst/>
                <a:latin typeface="Arial" panose="020B0604020202020204" pitchFamily="34" charset="0"/>
              </a:rPr>
              <a:t>7 beakers</a:t>
            </a:r>
            <a:endParaRPr lang="en-US" sz="2400" b="0" dirty="0">
              <a:effectLst/>
            </a:endParaRPr>
          </a:p>
          <a:p>
            <a:pPr marL="457200" indent="-457200" rtl="0">
              <a:lnSpc>
                <a:spcPct val="200000"/>
              </a:lnSpc>
              <a:spcBef>
                <a:spcPts val="0"/>
              </a:spcBef>
              <a:spcAft>
                <a:spcPts val="0"/>
              </a:spcAft>
              <a:buFont typeface="+mj-lt"/>
              <a:buAutoNum type="arabicParenR"/>
            </a:pPr>
            <a:r>
              <a:rPr lang="en-US" sz="2400" b="0" i="0" u="none" strike="noStrike" dirty="0">
                <a:solidFill>
                  <a:srgbClr val="070707"/>
                </a:solidFill>
                <a:effectLst/>
                <a:latin typeface="Arial" panose="020B0604020202020204" pitchFamily="34" charset="0"/>
              </a:rPr>
              <a:t>1.60 g</a:t>
            </a:r>
            <a:endParaRPr lang="fr-CA" sz="1600" dirty="0"/>
          </a:p>
        </p:txBody>
      </p:sp>
      <p:sp>
        <p:nvSpPr>
          <p:cNvPr id="13" name="TextBox 12">
            <a:extLst>
              <a:ext uri="{FF2B5EF4-FFF2-40B4-BE49-F238E27FC236}">
                <a16:creationId xmlns:a16="http://schemas.microsoft.com/office/drawing/2014/main" id="{B824AA9B-7AF4-4548-984A-8E0AFE4D13A6}"/>
              </a:ext>
            </a:extLst>
          </p:cNvPr>
          <p:cNvSpPr txBox="1"/>
          <p:nvPr/>
        </p:nvSpPr>
        <p:spPr>
          <a:xfrm>
            <a:off x="4199467" y="1353078"/>
            <a:ext cx="1780228" cy="461665"/>
          </a:xfrm>
          <a:prstGeom prst="rect">
            <a:avLst/>
          </a:prstGeom>
          <a:noFill/>
        </p:spPr>
        <p:txBody>
          <a:bodyPr wrap="square">
            <a:spAutoFit/>
          </a:bodyPr>
          <a:lstStyle/>
          <a:p>
            <a:pPr rtl="0">
              <a:spcBef>
                <a:spcPts val="0"/>
              </a:spcBef>
              <a:spcAft>
                <a:spcPts val="0"/>
              </a:spcAft>
            </a:pPr>
            <a:r>
              <a:rPr lang="en-US" sz="2400" i="0" u="none" strike="noStrike" dirty="0">
                <a:solidFill>
                  <a:srgbClr val="FF0000"/>
                </a:solidFill>
                <a:effectLst/>
                <a:latin typeface="Arial" panose="020B0604020202020204" pitchFamily="34" charset="0"/>
              </a:rPr>
              <a:t>Answers:</a:t>
            </a:r>
            <a:endParaRPr lang="fr-CA" sz="2400" dirty="0"/>
          </a:p>
        </p:txBody>
      </p:sp>
    </p:spTree>
    <p:extLst>
      <p:ext uri="{BB962C8B-B14F-4D97-AF65-F5344CB8AC3E}">
        <p14:creationId xmlns:p14="http://schemas.microsoft.com/office/powerpoint/2010/main" val="47963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18"/>
          <p:cNvSpPr txBox="1"/>
          <p:nvPr/>
        </p:nvSpPr>
        <p:spPr>
          <a:xfrm>
            <a:off x="5849778" y="6354561"/>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19</a:t>
            </a:fld>
            <a:endParaRPr sz="2400">
              <a:solidFill>
                <a:schemeClr val="dk1"/>
              </a:solidFill>
              <a:latin typeface="Times"/>
              <a:ea typeface="Times"/>
              <a:cs typeface="Times"/>
              <a:sym typeface="Times"/>
            </a:endParaRPr>
          </a:p>
        </p:txBody>
      </p:sp>
      <p:sp>
        <p:nvSpPr>
          <p:cNvPr id="229" name="Google Shape;229;p18"/>
          <p:cNvSpPr txBox="1"/>
          <p:nvPr/>
        </p:nvSpPr>
        <p:spPr>
          <a:xfrm>
            <a:off x="-147383" y="-33624"/>
            <a:ext cx="12191999" cy="523180"/>
          </a:xfrm>
          <a:prstGeom prst="rect">
            <a:avLst/>
          </a:prstGeom>
          <a:noFill/>
          <a:ln>
            <a:noFill/>
          </a:ln>
        </p:spPr>
        <p:txBody>
          <a:bodyPr spcFirstLastPara="1" wrap="square" lIns="457200" tIns="45700" rIns="91425" bIns="45700" anchor="t" anchorCtr="0">
            <a:spAutoFit/>
          </a:bodyPr>
          <a:lstStyle/>
          <a:p>
            <a:pPr marL="0" marR="0" lvl="0" indent="0" algn="l" rtl="0">
              <a:spcBef>
                <a:spcPts val="0"/>
              </a:spcBef>
              <a:spcAft>
                <a:spcPts val="0"/>
              </a:spcAft>
              <a:buNone/>
            </a:pPr>
            <a:r>
              <a:rPr lang="en-US" sz="2800" b="1" dirty="0">
                <a:solidFill>
                  <a:srgbClr val="CC00CC"/>
                </a:solidFill>
                <a:latin typeface="Arial"/>
                <a:ea typeface="Arial"/>
                <a:cs typeface="Arial"/>
                <a:sym typeface="Arial"/>
              </a:rPr>
              <a:t>Significant Figures</a:t>
            </a:r>
            <a:r>
              <a:rPr lang="en-US" sz="2400" b="1" dirty="0">
                <a:solidFill>
                  <a:srgbClr val="CC00CC"/>
                </a:solidFill>
                <a:latin typeface="Arial"/>
                <a:ea typeface="Arial"/>
                <a:cs typeface="Arial"/>
                <a:sym typeface="Arial"/>
              </a:rPr>
              <a:t>, continued</a:t>
            </a:r>
            <a:r>
              <a:rPr lang="en-US" sz="2800" b="1" dirty="0">
                <a:solidFill>
                  <a:srgbClr val="CC00CC"/>
                </a:solidFill>
                <a:latin typeface="Arial"/>
                <a:ea typeface="Arial"/>
                <a:cs typeface="Arial"/>
                <a:sym typeface="Arial"/>
              </a:rPr>
              <a:t> </a:t>
            </a:r>
            <a:r>
              <a:rPr lang="en-US" sz="2000" b="1" dirty="0">
                <a:solidFill>
                  <a:srgbClr val="CC00CC"/>
                </a:solidFill>
                <a:latin typeface="Arial"/>
                <a:ea typeface="Arial"/>
                <a:cs typeface="Arial"/>
                <a:sym typeface="Arial"/>
              </a:rPr>
              <a:t> </a:t>
            </a:r>
            <a:endParaRPr sz="2800" b="1" dirty="0">
              <a:solidFill>
                <a:srgbClr val="CC00CC"/>
              </a:solidFill>
              <a:latin typeface="Arial"/>
              <a:ea typeface="Arial"/>
              <a:cs typeface="Arial"/>
              <a:sym typeface="Arial"/>
            </a:endParaRPr>
          </a:p>
        </p:txBody>
      </p:sp>
      <p:sp>
        <p:nvSpPr>
          <p:cNvPr id="3" name="TextBox 2">
            <a:extLst>
              <a:ext uri="{FF2B5EF4-FFF2-40B4-BE49-F238E27FC236}">
                <a16:creationId xmlns:a16="http://schemas.microsoft.com/office/drawing/2014/main" id="{FAE4173B-D2D0-5B41-56CE-65772A213842}"/>
              </a:ext>
            </a:extLst>
          </p:cNvPr>
          <p:cNvSpPr txBox="1"/>
          <p:nvPr/>
        </p:nvSpPr>
        <p:spPr>
          <a:xfrm>
            <a:off x="410524" y="489556"/>
            <a:ext cx="11781476" cy="589072"/>
          </a:xfrm>
          <a:prstGeom prst="rect">
            <a:avLst/>
          </a:prstGeom>
          <a:noFill/>
        </p:spPr>
        <p:txBody>
          <a:bodyPr wrap="square" rtlCol="0">
            <a:spAutoFit/>
          </a:bodyPr>
          <a:lstStyle/>
          <a:p>
            <a:pPr>
              <a:lnSpc>
                <a:spcPct val="150000"/>
              </a:lnSpc>
            </a:pPr>
            <a:r>
              <a:rPr lang="en-US" sz="2400" b="1" dirty="0">
                <a:solidFill>
                  <a:srgbClr val="070707"/>
                </a:solidFill>
                <a:latin typeface="Arial" panose="020B0604020202020204" pitchFamily="34" charset="0"/>
                <a:cs typeface="Arial" panose="020B0604020202020204" pitchFamily="34" charset="0"/>
              </a:rPr>
              <a:t>Question: </a:t>
            </a:r>
            <a:r>
              <a:rPr lang="en-US" sz="2400" dirty="0">
                <a:solidFill>
                  <a:srgbClr val="070707"/>
                </a:solidFill>
                <a:latin typeface="Arial" panose="020B0604020202020204" pitchFamily="34" charset="0"/>
                <a:cs typeface="Arial" panose="020B0604020202020204" pitchFamily="34" charset="0"/>
              </a:rPr>
              <a:t>Which of the following numbers have 3 significant figures?</a:t>
            </a:r>
          </a:p>
        </p:txBody>
      </p:sp>
      <p:cxnSp>
        <p:nvCxnSpPr>
          <p:cNvPr id="11" name="Straight Connector 10">
            <a:extLst>
              <a:ext uri="{FF2B5EF4-FFF2-40B4-BE49-F238E27FC236}">
                <a16:creationId xmlns:a16="http://schemas.microsoft.com/office/drawing/2014/main" id="{7FEB9191-5852-91E4-5A1D-7E16435A9D86}"/>
              </a:ext>
            </a:extLst>
          </p:cNvPr>
          <p:cNvCxnSpPr/>
          <p:nvPr/>
        </p:nvCxnSpPr>
        <p:spPr>
          <a:xfrm>
            <a:off x="7776453" y="5486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657DEE-165A-6170-6EE3-FC8A29046C1F}"/>
              </a:ext>
            </a:extLst>
          </p:cNvPr>
          <p:cNvCxnSpPr/>
          <p:nvPr/>
        </p:nvCxnSpPr>
        <p:spPr>
          <a:xfrm>
            <a:off x="6749716" y="5197642"/>
            <a:ext cx="8422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4EFC2D3-F841-4D23-051B-FC0E47C6ED13}"/>
              </a:ext>
            </a:extLst>
          </p:cNvPr>
          <p:cNvSpPr txBox="1"/>
          <p:nvPr/>
        </p:nvSpPr>
        <p:spPr>
          <a:xfrm>
            <a:off x="5548745" y="4655127"/>
            <a:ext cx="184731" cy="307777"/>
          </a:xfrm>
          <a:prstGeom prst="rect">
            <a:avLst/>
          </a:prstGeom>
          <a:noFill/>
        </p:spPr>
        <p:txBody>
          <a:bodyPr wrap="none" rtlCol="0">
            <a:spAutoFit/>
          </a:bodyPr>
          <a:lstStyle/>
          <a:p>
            <a:endParaRPr lang="en-CA" dirty="0"/>
          </a:p>
        </p:txBody>
      </p:sp>
      <p:sp>
        <p:nvSpPr>
          <p:cNvPr id="14" name="Text Box 6">
            <a:extLst>
              <a:ext uri="{FF2B5EF4-FFF2-40B4-BE49-F238E27FC236}">
                <a16:creationId xmlns:a16="http://schemas.microsoft.com/office/drawing/2014/main" id="{01BD9AE2-2474-C953-EF82-C5FA08994C79}"/>
              </a:ext>
            </a:extLst>
          </p:cNvPr>
          <p:cNvSpPr txBox="1">
            <a:spLocks noChangeArrowheads="1"/>
          </p:cNvSpPr>
          <p:nvPr/>
        </p:nvSpPr>
        <p:spPr bwMode="auto">
          <a:xfrm>
            <a:off x="1637873" y="1177252"/>
            <a:ext cx="2913335" cy="4339650"/>
          </a:xfrm>
          <a:prstGeom prst="rect">
            <a:avLst/>
          </a:prstGeom>
          <a:noFill/>
          <a:ln w="9525">
            <a:noFill/>
            <a:miter lim="800000"/>
            <a:headEnd/>
            <a:tailEnd/>
          </a:ln>
        </p:spPr>
        <p:txBody>
          <a:bodyPr wrap="square">
            <a:spAutoFit/>
          </a:bodyPr>
          <a:lstStyle/>
          <a:p>
            <a:pPr marL="457200" indent="-457200">
              <a:spcBef>
                <a:spcPct val="50000"/>
              </a:spcBef>
              <a:buFont typeface="+mj-lt"/>
              <a:buAutoNum type="alphaLcParenR"/>
            </a:pPr>
            <a:r>
              <a:rPr lang="fr-CA" sz="2400" dirty="0">
                <a:solidFill>
                  <a:srgbClr val="000000"/>
                </a:solidFill>
                <a:latin typeface="Arial" panose="020B0604020202020204" pitchFamily="34" charset="0"/>
                <a:cs typeface="Arial" panose="020B0604020202020204" pitchFamily="34" charset="0"/>
              </a:rPr>
              <a:t>0.234  </a:t>
            </a:r>
          </a:p>
          <a:p>
            <a:pPr marL="457200" indent="-457200">
              <a:spcBef>
                <a:spcPct val="50000"/>
              </a:spcBef>
              <a:buFont typeface="+mj-lt"/>
              <a:buAutoNum type="alphaLcParenR"/>
            </a:pPr>
            <a:r>
              <a:rPr lang="fr-CA" sz="2400" dirty="0">
                <a:solidFill>
                  <a:srgbClr val="000000"/>
                </a:solidFill>
                <a:latin typeface="Arial" panose="020B0604020202020204" pitchFamily="34" charset="0"/>
                <a:cs typeface="Arial" panose="020B0604020202020204" pitchFamily="34" charset="0"/>
              </a:rPr>
              <a:t>0.0234 </a:t>
            </a:r>
          </a:p>
          <a:p>
            <a:pPr marL="457200" indent="-457200">
              <a:spcBef>
                <a:spcPct val="50000"/>
              </a:spcBef>
              <a:buFont typeface="+mj-lt"/>
              <a:buAutoNum type="alphaLcParenR"/>
            </a:pPr>
            <a:r>
              <a:rPr lang="fr-CA" sz="2400" dirty="0">
                <a:solidFill>
                  <a:srgbClr val="000000"/>
                </a:solidFill>
                <a:latin typeface="Arial" panose="020B0604020202020204" pitchFamily="34" charset="0"/>
                <a:cs typeface="Arial" panose="020B0604020202020204" pitchFamily="34" charset="0"/>
              </a:rPr>
              <a:t>2.34 </a:t>
            </a:r>
            <a:r>
              <a:rPr lang="fr-CA" sz="2400" dirty="0">
                <a:solidFill>
                  <a:srgbClr val="000000"/>
                </a:solidFill>
                <a:latin typeface="Arial" panose="020B0604020202020204" pitchFamily="34" charset="0"/>
                <a:cs typeface="Arial" panose="020B0604020202020204" pitchFamily="34" charset="0"/>
                <a:sym typeface="Symbol" pitchFamily="18" charset="2"/>
              </a:rPr>
              <a:t> 10</a:t>
            </a:r>
            <a:r>
              <a:rPr lang="fr-CA" sz="2400" baseline="30000" dirty="0">
                <a:solidFill>
                  <a:srgbClr val="000000"/>
                </a:solidFill>
                <a:latin typeface="Arial" panose="020B0604020202020204" pitchFamily="34" charset="0"/>
                <a:cs typeface="Arial" panose="020B0604020202020204" pitchFamily="34" charset="0"/>
              </a:rPr>
              <a:t>-4</a:t>
            </a:r>
            <a:endParaRPr lang="fr-CA" sz="2400" b="1" baseline="30000" dirty="0">
              <a:latin typeface="Arial" panose="020B0604020202020204" pitchFamily="34" charset="0"/>
              <a:cs typeface="Arial" panose="020B0604020202020204" pitchFamily="34" charset="0"/>
            </a:endParaRPr>
          </a:p>
          <a:p>
            <a:pPr marL="457200" indent="-457200">
              <a:spcBef>
                <a:spcPct val="50000"/>
              </a:spcBef>
              <a:buFont typeface="+mj-lt"/>
              <a:buAutoNum type="alphaLcParenR"/>
            </a:pPr>
            <a:r>
              <a:rPr lang="fr-CA" sz="2400" dirty="0">
                <a:latin typeface="Arial" panose="020B0604020202020204" pitchFamily="34" charset="0"/>
                <a:cs typeface="Arial" panose="020B0604020202020204" pitchFamily="34" charset="0"/>
              </a:rPr>
              <a:t>0.204  </a:t>
            </a:r>
          </a:p>
          <a:p>
            <a:pPr marL="457200" indent="-457200">
              <a:spcBef>
                <a:spcPct val="50000"/>
              </a:spcBef>
              <a:buFont typeface="+mj-lt"/>
              <a:buAutoNum type="alphaLcParenR"/>
            </a:pPr>
            <a:r>
              <a:rPr lang="fr-CA" sz="2400" dirty="0">
                <a:latin typeface="Arial" panose="020B0604020202020204" pitchFamily="34" charset="0"/>
                <a:cs typeface="Arial" panose="020B0604020202020204" pitchFamily="34" charset="0"/>
              </a:rPr>
              <a:t>0.0200 </a:t>
            </a:r>
          </a:p>
          <a:p>
            <a:pPr marL="457200" indent="-457200">
              <a:spcBef>
                <a:spcPct val="50000"/>
              </a:spcBef>
              <a:buFont typeface="+mj-lt"/>
              <a:buAutoNum type="alphaLcParenR"/>
            </a:pPr>
            <a:r>
              <a:rPr lang="fr-CA" sz="2400" dirty="0">
                <a:latin typeface="Arial" panose="020B0604020202020204" pitchFamily="34" charset="0"/>
                <a:cs typeface="Arial" panose="020B0604020202020204" pitchFamily="34" charset="0"/>
              </a:rPr>
              <a:t>2.00 </a:t>
            </a:r>
            <a:r>
              <a:rPr lang="fr-CA" sz="2400" dirty="0">
                <a:latin typeface="Arial" panose="020B0604020202020204" pitchFamily="34" charset="0"/>
                <a:cs typeface="Arial" panose="020B0604020202020204" pitchFamily="34" charset="0"/>
                <a:sym typeface="Symbol" pitchFamily="18" charset="2"/>
              </a:rPr>
              <a:t> 10</a:t>
            </a:r>
            <a:r>
              <a:rPr lang="fr-CA" sz="2400" baseline="30000" dirty="0">
                <a:latin typeface="Arial" panose="020B0604020202020204" pitchFamily="34" charset="0"/>
                <a:cs typeface="Arial" panose="020B0604020202020204" pitchFamily="34" charset="0"/>
              </a:rPr>
              <a:t>-4</a:t>
            </a:r>
          </a:p>
          <a:p>
            <a:pPr marL="457200" indent="-457200">
              <a:spcBef>
                <a:spcPct val="50000"/>
              </a:spcBef>
              <a:buFont typeface="+mj-lt"/>
              <a:buAutoNum type="alphaLcParenR"/>
            </a:pPr>
            <a:r>
              <a:rPr lang="fr-CA" sz="2400" dirty="0">
                <a:latin typeface="Arial" panose="020B0604020202020204" pitchFamily="34" charset="0"/>
                <a:cs typeface="Arial" panose="020B0604020202020204" pitchFamily="34" charset="0"/>
              </a:rPr>
              <a:t>All have 3 S.F.</a:t>
            </a:r>
            <a:endParaRPr lang="fr-FR" sz="2400" dirty="0">
              <a:latin typeface="Arial" panose="020B0604020202020204" pitchFamily="34" charset="0"/>
              <a:cs typeface="Arial" panose="020B0604020202020204" pitchFamily="34" charset="0"/>
            </a:endParaRPr>
          </a:p>
          <a:p>
            <a:pPr marL="457200" indent="-457200">
              <a:spcBef>
                <a:spcPct val="50000"/>
              </a:spcBef>
              <a:buFont typeface="+mj-lt"/>
              <a:buAutoNum type="alphaLcParenR"/>
            </a:pPr>
            <a:endParaRPr lang="fr-FR" sz="24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7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p:nvPr/>
        </p:nvSpPr>
        <p:spPr>
          <a:xfrm>
            <a:off x="5807034" y="6383198"/>
            <a:ext cx="6275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a:t>
            </a:fld>
            <a:endParaRPr sz="2400">
              <a:solidFill>
                <a:schemeClr val="dk1"/>
              </a:solidFill>
              <a:latin typeface="Times"/>
              <a:ea typeface="Times"/>
              <a:cs typeface="Times"/>
              <a:sym typeface="Times"/>
            </a:endParaRPr>
          </a:p>
        </p:txBody>
      </p:sp>
      <p:sp>
        <p:nvSpPr>
          <p:cNvPr id="115" name="Google Shape;115;p4"/>
          <p:cNvSpPr txBox="1"/>
          <p:nvPr/>
        </p:nvSpPr>
        <p:spPr>
          <a:xfrm>
            <a:off x="891350" y="995794"/>
            <a:ext cx="3016380" cy="52318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800" dirty="0">
                <a:solidFill>
                  <a:schemeClr val="dk1"/>
                </a:solidFill>
                <a:latin typeface="Arial" panose="020B0604020202020204" pitchFamily="34" charset="0"/>
                <a:ea typeface="Times New Roman"/>
                <a:cs typeface="Arial" panose="020B0604020202020204" pitchFamily="34" charset="0"/>
                <a:sym typeface="Times New Roman"/>
              </a:rPr>
              <a:t>Key Topics:</a:t>
            </a:r>
          </a:p>
        </p:txBody>
      </p:sp>
      <p:graphicFrame>
        <p:nvGraphicFramePr>
          <p:cNvPr id="117" name="Google Shape;115;p4">
            <a:extLst>
              <a:ext uri="{FF2B5EF4-FFF2-40B4-BE49-F238E27FC236}">
                <a16:creationId xmlns:a16="http://schemas.microsoft.com/office/drawing/2014/main" id="{D7E68CC1-F549-979E-0DB9-328D64AF5C16}"/>
              </a:ext>
            </a:extLst>
          </p:cNvPr>
          <p:cNvGraphicFramePr/>
          <p:nvPr>
            <p:extLst>
              <p:ext uri="{D42A27DB-BD31-4B8C-83A1-F6EECF244321}">
                <p14:modId xmlns:p14="http://schemas.microsoft.com/office/powerpoint/2010/main" val="1668545651"/>
              </p:ext>
            </p:extLst>
          </p:nvPr>
        </p:nvGraphicFramePr>
        <p:xfrm>
          <a:off x="236570" y="676893"/>
          <a:ext cx="11768447" cy="454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1A4BB1A0-305A-FF33-1AF8-4CF90816AD2C}"/>
              </a:ext>
            </a:extLst>
          </p:cNvPr>
          <p:cNvSpPr txBox="1"/>
          <p:nvPr/>
        </p:nvSpPr>
        <p:spPr>
          <a:xfrm>
            <a:off x="891350" y="4583875"/>
            <a:ext cx="295786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Chapter 1 </a:t>
            </a:r>
            <a:r>
              <a:rPr lang="en-US" sz="2400" dirty="0" err="1">
                <a:latin typeface="Arial" panose="020B0604020202020204" pitchFamily="34" charset="0"/>
                <a:cs typeface="Arial" panose="020B0604020202020204" pitchFamily="34" charset="0"/>
              </a:rPr>
              <a:t>etextbook</a:t>
            </a:r>
            <a:endParaRPr lang="fr-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487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4"/>
          <p:cNvSpPr txBox="1">
            <a:spLocks noGrp="1"/>
          </p:cNvSpPr>
          <p:nvPr>
            <p:ph type="title"/>
          </p:nvPr>
        </p:nvSpPr>
        <p:spPr>
          <a:xfrm>
            <a:off x="0" y="76959"/>
            <a:ext cx="9005455"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Rounding Numbers</a:t>
            </a:r>
            <a:endParaRPr sz="2800" dirty="0">
              <a:solidFill>
                <a:srgbClr val="CC00CC"/>
              </a:solidFill>
            </a:endParaRPr>
          </a:p>
        </p:txBody>
      </p:sp>
      <p:sp>
        <p:nvSpPr>
          <p:cNvPr id="346" name="Google Shape;346;p24"/>
          <p:cNvSpPr txBox="1"/>
          <p:nvPr/>
        </p:nvSpPr>
        <p:spPr>
          <a:xfrm>
            <a:off x="5849777" y="6404251"/>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20</a:t>
            </a:fld>
            <a:endParaRPr sz="2400" dirty="0">
              <a:solidFill>
                <a:schemeClr val="dk1"/>
              </a:solidFill>
              <a:latin typeface="Times"/>
              <a:ea typeface="Times"/>
              <a:cs typeface="Times"/>
              <a:sym typeface="Times"/>
            </a:endParaRPr>
          </a:p>
        </p:txBody>
      </p:sp>
      <p:sp>
        <p:nvSpPr>
          <p:cNvPr id="347" name="Google Shape;347;p24"/>
          <p:cNvSpPr/>
          <p:nvPr/>
        </p:nvSpPr>
        <p:spPr>
          <a:xfrm>
            <a:off x="348883" y="636014"/>
            <a:ext cx="11843117" cy="502661"/>
          </a:xfrm>
          <a:prstGeom prst="rect">
            <a:avLst/>
          </a:prstGeom>
          <a:noFill/>
          <a:ln>
            <a:noFill/>
          </a:ln>
        </p:spPr>
        <p:txBody>
          <a:bodyPr spcFirstLastPara="1" wrap="square" lIns="91425" tIns="45700" rIns="91425" bIns="45700" anchor="t" anchorCtr="0">
            <a:spAutoFit/>
          </a:bodyPr>
          <a:lstStyle/>
          <a:p>
            <a:pPr marL="342900" marR="0" lvl="0" indent="-342900" algn="l" rtl="0">
              <a:lnSpc>
                <a:spcPts val="3200"/>
              </a:lnSpc>
              <a:spcBef>
                <a:spcPts val="0"/>
              </a:spcBef>
              <a:spcAft>
                <a:spcPts val="0"/>
              </a:spcAft>
              <a:buFont typeface="Arial" panose="020B0604020202020204" pitchFamily="34" charset="0"/>
              <a:buChar char="•"/>
            </a:pPr>
            <a:r>
              <a:rPr lang="en-US" sz="2400" dirty="0">
                <a:solidFill>
                  <a:schemeClr val="tx1"/>
                </a:solidFill>
                <a:latin typeface="Arial"/>
                <a:ea typeface="Arial"/>
                <a:cs typeface="Arial"/>
                <a:sym typeface="Arial"/>
              </a:rPr>
              <a:t>Drop non-significant digits and adjust the last digit in the </a:t>
            </a:r>
            <a:r>
              <a:rPr lang="en-US" sz="2400" i="1" dirty="0">
                <a:solidFill>
                  <a:schemeClr val="tx1"/>
                </a:solidFill>
                <a:latin typeface="Arial"/>
                <a:ea typeface="Arial"/>
                <a:cs typeface="Arial"/>
                <a:sym typeface="Arial"/>
              </a:rPr>
              <a:t>final result</a:t>
            </a:r>
            <a:r>
              <a:rPr lang="en-US" sz="2400" dirty="0">
                <a:solidFill>
                  <a:schemeClr val="tx1"/>
                </a:solidFill>
                <a:latin typeface="Arial"/>
                <a:ea typeface="Arial"/>
                <a:cs typeface="Arial"/>
                <a:sym typeface="Arial"/>
              </a:rPr>
              <a:t> of a calculation.</a:t>
            </a:r>
          </a:p>
        </p:txBody>
      </p:sp>
      <p:sp>
        <p:nvSpPr>
          <p:cNvPr id="5" name="Google Shape;347;p24">
            <a:extLst>
              <a:ext uri="{FF2B5EF4-FFF2-40B4-BE49-F238E27FC236}">
                <a16:creationId xmlns:a16="http://schemas.microsoft.com/office/drawing/2014/main" id="{730D9122-DB90-394C-646D-8BC08DA45455}"/>
              </a:ext>
            </a:extLst>
          </p:cNvPr>
          <p:cNvSpPr/>
          <p:nvPr/>
        </p:nvSpPr>
        <p:spPr>
          <a:xfrm>
            <a:off x="348883" y="1245130"/>
            <a:ext cx="10786484" cy="64629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400" dirty="0">
                <a:solidFill>
                  <a:schemeClr val="tx1"/>
                </a:solidFill>
                <a:latin typeface="Arial" panose="020B0604020202020204" pitchFamily="34" charset="0"/>
                <a:cs typeface="Arial" panose="020B0604020202020204" pitchFamily="34" charset="0"/>
              </a:rPr>
              <a:t>For a number to be rounded, focus on the </a:t>
            </a:r>
            <a:r>
              <a:rPr lang="en-US" sz="2400" i="1" dirty="0">
                <a:solidFill>
                  <a:schemeClr val="tx1"/>
                </a:solidFill>
                <a:latin typeface="Arial" panose="020B0604020202020204" pitchFamily="34" charset="0"/>
                <a:cs typeface="Arial" panose="020B0604020202020204" pitchFamily="34" charset="0"/>
              </a:rPr>
              <a:t>rightmost digit </a:t>
            </a:r>
            <a:r>
              <a:rPr lang="en-US" sz="2400" dirty="0">
                <a:solidFill>
                  <a:schemeClr val="tx1"/>
                </a:solidFill>
                <a:latin typeface="Arial" panose="020B0604020202020204" pitchFamily="34" charset="0"/>
                <a:cs typeface="Arial" panose="020B0604020202020204" pitchFamily="34" charset="0"/>
              </a:rPr>
              <a:t>to be dropped.</a:t>
            </a:r>
          </a:p>
        </p:txBody>
      </p:sp>
      <p:sp>
        <p:nvSpPr>
          <p:cNvPr id="11" name="Google Shape;347;p24">
            <a:extLst>
              <a:ext uri="{FF2B5EF4-FFF2-40B4-BE49-F238E27FC236}">
                <a16:creationId xmlns:a16="http://schemas.microsoft.com/office/drawing/2014/main" id="{9C9E9BFF-1EA4-8996-BCF6-DD7A9D79F0EE}"/>
              </a:ext>
            </a:extLst>
          </p:cNvPr>
          <p:cNvSpPr/>
          <p:nvPr/>
        </p:nvSpPr>
        <p:spPr>
          <a:xfrm>
            <a:off x="1861331" y="5289110"/>
            <a:ext cx="8469337" cy="913030"/>
          </a:xfrm>
          <a:prstGeom prst="rect">
            <a:avLst/>
          </a:prstGeom>
          <a:noFill/>
          <a:ln w="38100">
            <a:solidFill>
              <a:srgbClr val="CC00FF"/>
            </a:solidFill>
          </a:ln>
          <a:effectLst>
            <a:glow rad="139700">
              <a:schemeClr val="accent5">
                <a:satMod val="175000"/>
                <a:alpha val="40000"/>
              </a:schemeClr>
            </a:glow>
          </a:effectLst>
          <a:scene3d>
            <a:camera prst="orthographicFront"/>
            <a:lightRig rig="threePt" dir="t"/>
          </a:scene3d>
          <a:sp3d>
            <a:bevelT/>
          </a:sp3d>
        </p:spPr>
        <p:txBody>
          <a:bodyPr spcFirstLastPara="1" wrap="square" lIns="91425" tIns="45700" rIns="91425" bIns="45700" anchor="t" anchorCtr="0">
            <a:spAutoFit/>
          </a:bodyPr>
          <a:lstStyle/>
          <a:p>
            <a:pPr marR="0" lvl="0" algn="ctr" rtl="0">
              <a:lnSpc>
                <a:spcPts val="3200"/>
              </a:lnSpc>
              <a:spcBef>
                <a:spcPts val="0"/>
              </a:spcBef>
              <a:spcAft>
                <a:spcPts val="0"/>
              </a:spcAft>
            </a:pPr>
            <a:r>
              <a:rPr lang="en-US" sz="2400" dirty="0">
                <a:latin typeface="Arial" panose="020B0604020202020204" pitchFamily="34" charset="0"/>
                <a:cs typeface="Arial" panose="020B0604020202020204" pitchFamily="34" charset="0"/>
              </a:rPr>
              <a:t>When doing a series of calculations, carry </a:t>
            </a:r>
            <a:r>
              <a:rPr lang="en-US" sz="2400" i="1" dirty="0">
                <a:latin typeface="Arial" panose="020B0604020202020204" pitchFamily="34" charset="0"/>
                <a:cs typeface="Arial" panose="020B0604020202020204" pitchFamily="34" charset="0"/>
              </a:rPr>
              <a:t>all the digits </a:t>
            </a:r>
            <a:r>
              <a:rPr lang="en-US" sz="2400" dirty="0">
                <a:latin typeface="Arial" panose="020B0604020202020204" pitchFamily="34" charset="0"/>
                <a:cs typeface="Arial" panose="020B0604020202020204" pitchFamily="34" charset="0"/>
              </a:rPr>
              <a:t>to the end (final result) and only THEN round.</a:t>
            </a:r>
            <a:endParaRPr sz="1200" dirty="0">
              <a:latin typeface="Arial" panose="020B0604020202020204" pitchFamily="34" charset="0"/>
              <a:cs typeface="Arial" panose="020B0604020202020204" pitchFamily="34" charset="0"/>
            </a:endParaRPr>
          </a:p>
        </p:txBody>
      </p:sp>
      <p:sp>
        <p:nvSpPr>
          <p:cNvPr id="3" name="Google Shape;347;p24">
            <a:extLst>
              <a:ext uri="{FF2B5EF4-FFF2-40B4-BE49-F238E27FC236}">
                <a16:creationId xmlns:a16="http://schemas.microsoft.com/office/drawing/2014/main" id="{B968BBC2-D52F-E24A-B7DC-4D5DC0664E4D}"/>
              </a:ext>
            </a:extLst>
          </p:cNvPr>
          <p:cNvSpPr/>
          <p:nvPr/>
        </p:nvSpPr>
        <p:spPr>
          <a:xfrm>
            <a:off x="4573728" y="2105601"/>
            <a:ext cx="6561639" cy="1477287"/>
          </a:xfrm>
          <a:prstGeom prst="rect">
            <a:avLst/>
          </a:prstGeom>
          <a:noFill/>
          <a:ln>
            <a:noFill/>
          </a:ln>
        </p:spPr>
        <p:txBody>
          <a:bodyPr spcFirstLastPara="1" wrap="square" lIns="91425" tIns="45700" rIns="91425" bIns="45700" anchor="t" anchorCtr="0">
            <a:spAutoFit/>
          </a:bodyPr>
          <a:lstStyle/>
          <a:p>
            <a:pPr marL="342900" lvl="2" indent="-342900">
              <a:lnSpc>
                <a:spcPts val="36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Add 1 to the last remaining digit (round up)</a:t>
            </a:r>
          </a:p>
          <a:p>
            <a:pPr marL="342900" lvl="2" indent="-342900">
              <a:lnSpc>
                <a:spcPts val="36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Drop all digits farther to the right</a:t>
            </a:r>
          </a:p>
          <a:p>
            <a:pPr marL="342900" lvl="2" indent="-342900">
              <a:lnSpc>
                <a:spcPts val="3600"/>
              </a:lnSpc>
              <a:buFont typeface="Arial" panose="020B0604020202020204" pitchFamily="34" charset="0"/>
              <a:buChar char="•"/>
            </a:pPr>
            <a:r>
              <a:rPr lang="en-US" sz="2400" dirty="0">
                <a:latin typeface="Arial" panose="020B0604020202020204" pitchFamily="34" charset="0"/>
                <a:ea typeface="Arial"/>
                <a:cs typeface="Arial" panose="020B0604020202020204" pitchFamily="34" charset="0"/>
                <a:sym typeface="Arial"/>
              </a:rPr>
              <a:t>Example: Round 5.664525 to </a:t>
            </a:r>
            <a:r>
              <a:rPr lang="en-US" sz="2400" dirty="0">
                <a:latin typeface="Arial" panose="020B0604020202020204" pitchFamily="34" charset="0"/>
                <a:cs typeface="Arial" panose="020B0604020202020204" pitchFamily="34" charset="0"/>
              </a:rPr>
              <a:t>2</a:t>
            </a:r>
            <a:r>
              <a:rPr lang="en-US" sz="2400" dirty="0">
                <a:latin typeface="Arial" panose="020B0604020202020204" pitchFamily="34" charset="0"/>
                <a:ea typeface="Arial"/>
                <a:cs typeface="Arial" panose="020B0604020202020204" pitchFamily="34" charset="0"/>
                <a:sym typeface="Arial"/>
              </a:rPr>
              <a:t> SF =</a:t>
            </a:r>
            <a:endParaRPr lang="en-US" sz="2400" dirty="0">
              <a:solidFill>
                <a:srgbClr val="FF0000"/>
              </a:solidFill>
              <a:latin typeface="Arial" panose="020B0604020202020204" pitchFamily="34" charset="0"/>
              <a:cs typeface="Arial" panose="020B0604020202020204" pitchFamily="34" charset="0"/>
            </a:endParaRPr>
          </a:p>
        </p:txBody>
      </p:sp>
      <p:sp>
        <p:nvSpPr>
          <p:cNvPr id="4" name="Google Shape;347;p24">
            <a:extLst>
              <a:ext uri="{FF2B5EF4-FFF2-40B4-BE49-F238E27FC236}">
                <a16:creationId xmlns:a16="http://schemas.microsoft.com/office/drawing/2014/main" id="{1D667D82-13ED-67C4-89F5-FDA6CB64FF5E}"/>
              </a:ext>
            </a:extLst>
          </p:cNvPr>
          <p:cNvSpPr/>
          <p:nvPr/>
        </p:nvSpPr>
        <p:spPr>
          <a:xfrm>
            <a:off x="877199" y="2020267"/>
            <a:ext cx="4062936" cy="64629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a:solidFill>
                  <a:schemeClr val="tx1"/>
                </a:solidFill>
                <a:latin typeface="Arial" panose="020B0604020202020204" pitchFamily="34" charset="0"/>
                <a:cs typeface="Arial" panose="020B0604020202020204" pitchFamily="34" charset="0"/>
              </a:rPr>
              <a:t>If it is </a:t>
            </a:r>
            <a:r>
              <a:rPr lang="en-US" sz="2400" b="1" dirty="0">
                <a:solidFill>
                  <a:schemeClr val="tx1"/>
                </a:solidFill>
                <a:latin typeface="Arial" panose="020B0604020202020204" pitchFamily="34" charset="0"/>
                <a:cs typeface="Arial" panose="020B0604020202020204" pitchFamily="34" charset="0"/>
              </a:rPr>
              <a:t>5 or GREATER</a:t>
            </a:r>
            <a:r>
              <a:rPr lang="en-US" sz="2400" b="1" dirty="0">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
        <p:nvSpPr>
          <p:cNvPr id="8" name="Google Shape;347;p24">
            <a:extLst>
              <a:ext uri="{FF2B5EF4-FFF2-40B4-BE49-F238E27FC236}">
                <a16:creationId xmlns:a16="http://schemas.microsoft.com/office/drawing/2014/main" id="{E9320B33-1A1C-9788-5FAF-66C7C5728A76}"/>
              </a:ext>
            </a:extLst>
          </p:cNvPr>
          <p:cNvSpPr/>
          <p:nvPr/>
        </p:nvSpPr>
        <p:spPr>
          <a:xfrm>
            <a:off x="877199" y="3857005"/>
            <a:ext cx="4062936" cy="64629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pPr>
            <a:r>
              <a:rPr lang="en-US" sz="2400" dirty="0">
                <a:latin typeface="Arial" panose="020B0604020202020204" pitchFamily="34" charset="0"/>
                <a:cs typeface="Arial" panose="020B0604020202020204" pitchFamily="34" charset="0"/>
                <a:sym typeface="Wingdings" panose="05000000000000000000" pitchFamily="2" charset="2"/>
              </a:rPr>
              <a:t> </a:t>
            </a:r>
            <a:r>
              <a:rPr lang="en-US" sz="2400" dirty="0">
                <a:solidFill>
                  <a:schemeClr val="tx1"/>
                </a:solidFill>
                <a:latin typeface="Arial" panose="020B0604020202020204" pitchFamily="34" charset="0"/>
                <a:cs typeface="Arial" panose="020B0604020202020204" pitchFamily="34" charset="0"/>
              </a:rPr>
              <a:t>If it is </a:t>
            </a:r>
            <a:r>
              <a:rPr lang="en-US" sz="2400" b="1" dirty="0">
                <a:solidFill>
                  <a:schemeClr val="tx1"/>
                </a:solidFill>
                <a:latin typeface="Arial" panose="020B0604020202020204" pitchFamily="34" charset="0"/>
                <a:cs typeface="Arial" panose="020B0604020202020204" pitchFamily="34" charset="0"/>
              </a:rPr>
              <a:t>LESS than 5</a:t>
            </a:r>
            <a:r>
              <a:rPr lang="en-US" sz="2400" b="1" dirty="0">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sp>
        <p:nvSpPr>
          <p:cNvPr id="10" name="Google Shape;347;p24">
            <a:extLst>
              <a:ext uri="{FF2B5EF4-FFF2-40B4-BE49-F238E27FC236}">
                <a16:creationId xmlns:a16="http://schemas.microsoft.com/office/drawing/2014/main" id="{42BE939F-FB5E-CC13-C132-E506C9A37F5D}"/>
              </a:ext>
            </a:extLst>
          </p:cNvPr>
          <p:cNvSpPr/>
          <p:nvPr/>
        </p:nvSpPr>
        <p:spPr>
          <a:xfrm>
            <a:off x="4640910" y="3902540"/>
            <a:ext cx="4364546" cy="1015622"/>
          </a:xfrm>
          <a:prstGeom prst="rect">
            <a:avLst/>
          </a:prstGeom>
          <a:noFill/>
          <a:ln>
            <a:noFill/>
          </a:ln>
        </p:spPr>
        <p:txBody>
          <a:bodyPr spcFirstLastPara="1" wrap="square" lIns="91425" tIns="45700" rIns="91425" bIns="45700" anchor="t" anchorCtr="0">
            <a:spAutoFit/>
          </a:bodyPr>
          <a:lstStyle/>
          <a:p>
            <a:pPr marL="342900" lvl="2" indent="-342900">
              <a:lnSpc>
                <a:spcPts val="3600"/>
              </a:lnSpc>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Drop all digits to the right</a:t>
            </a:r>
          </a:p>
          <a:p>
            <a:pPr marL="342900" lvl="2" indent="-342900">
              <a:lnSpc>
                <a:spcPts val="3600"/>
              </a:lnSpc>
              <a:buFont typeface="Arial" panose="020B0604020202020204" pitchFamily="34" charset="0"/>
              <a:buChar char="•"/>
            </a:pPr>
            <a:r>
              <a:rPr lang="en-US" sz="2400" dirty="0">
                <a:latin typeface="Arial" panose="020B0604020202020204" pitchFamily="34" charset="0"/>
                <a:ea typeface="Arial"/>
                <a:cs typeface="Arial" panose="020B0604020202020204" pitchFamily="34" charset="0"/>
                <a:sym typeface="Arial"/>
              </a:rPr>
              <a:t>Round 5.664525 to </a:t>
            </a:r>
            <a:r>
              <a:rPr lang="en-US" sz="2400" dirty="0">
                <a:latin typeface="Arial" panose="020B0604020202020204" pitchFamily="34" charset="0"/>
                <a:cs typeface="Arial" panose="020B0604020202020204" pitchFamily="34" charset="0"/>
              </a:rPr>
              <a:t>3</a:t>
            </a:r>
            <a:r>
              <a:rPr lang="en-US" sz="2400" dirty="0">
                <a:latin typeface="Arial" panose="020B0604020202020204" pitchFamily="34" charset="0"/>
                <a:ea typeface="Arial"/>
                <a:cs typeface="Arial" panose="020B0604020202020204" pitchFamily="34" charset="0"/>
                <a:sym typeface="Arial"/>
              </a:rPr>
              <a:t> SF =</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278549" y="565386"/>
            <a:ext cx="11913451" cy="2492990"/>
          </a:xfrm>
          <a:prstGeom prst="rect">
            <a:avLst/>
          </a:prstGeom>
          <a:noFill/>
          <a:ln w="9525">
            <a:noFill/>
            <a:miter lim="800000"/>
            <a:headEnd/>
            <a:tailEnd/>
          </a:ln>
        </p:spPr>
        <p:txBody>
          <a:bodyPr wrap="square">
            <a:spAutoFit/>
          </a:bodyPr>
          <a:lstStyle/>
          <a:p>
            <a:pPr>
              <a:spcBef>
                <a:spcPct val="50000"/>
              </a:spcBef>
            </a:pPr>
            <a:r>
              <a:rPr lang="fr-CA" sz="2400" b="1" dirty="0">
                <a:latin typeface="Arial" panose="020B0604020202020204" pitchFamily="34" charset="0"/>
                <a:cs typeface="Arial" panose="020B0604020202020204" pitchFamily="34" charset="0"/>
              </a:rPr>
              <a:t>Questions: </a:t>
            </a:r>
          </a:p>
          <a:p>
            <a:pPr marL="457200" indent="-457200">
              <a:spcBef>
                <a:spcPct val="50000"/>
              </a:spcBef>
              <a:buAutoNum type="alphaLcParenBoth"/>
            </a:pPr>
            <a:r>
              <a:rPr lang="fr-CA" sz="2400" dirty="0">
                <a:latin typeface="Arial" panose="020B0604020202020204" pitchFamily="34" charset="0"/>
                <a:cs typeface="Arial" panose="020B0604020202020204" pitchFamily="34" charset="0"/>
              </a:rPr>
              <a:t>How </a:t>
            </a:r>
            <a:r>
              <a:rPr lang="fr-CA" sz="2400" dirty="0" err="1">
                <a:latin typeface="Arial" panose="020B0604020202020204" pitchFamily="34" charset="0"/>
                <a:cs typeface="Arial" panose="020B0604020202020204" pitchFamily="34" charset="0"/>
              </a:rPr>
              <a:t>many</a:t>
            </a:r>
            <a:r>
              <a:rPr lang="fr-CA" sz="2400" dirty="0">
                <a:latin typeface="Arial" panose="020B0604020202020204" pitchFamily="34" charset="0"/>
                <a:cs typeface="Arial" panose="020B0604020202020204" pitchFamily="34" charset="0"/>
              </a:rPr>
              <a:t> S.F. </a:t>
            </a:r>
            <a:r>
              <a:rPr lang="fr-CA" sz="2400" dirty="0" err="1">
                <a:latin typeface="Arial" panose="020B0604020202020204" pitchFamily="34" charset="0"/>
                <a:cs typeface="Arial" panose="020B0604020202020204" pitchFamily="34" charset="0"/>
              </a:rPr>
              <a:t>does</a:t>
            </a:r>
            <a:r>
              <a:rPr lang="fr-CA" sz="2400" dirty="0">
                <a:latin typeface="Arial" panose="020B0604020202020204" pitchFamily="34" charset="0"/>
                <a:cs typeface="Arial" panose="020B0604020202020204" pitchFamily="34" charset="0"/>
              </a:rPr>
              <a:t> </a:t>
            </a:r>
            <a:r>
              <a:rPr lang="fr-CA" sz="2400" u="sng" dirty="0">
                <a:latin typeface="Arial" panose="020B0604020202020204" pitchFamily="34" charset="0"/>
                <a:cs typeface="Arial" panose="020B0604020202020204" pitchFamily="34" charset="0"/>
              </a:rPr>
              <a:t>2 562 591</a:t>
            </a:r>
            <a:r>
              <a:rPr lang="fr-CA" sz="2400" dirty="0">
                <a:latin typeface="Arial" panose="020B0604020202020204" pitchFamily="34" charset="0"/>
                <a:cs typeface="Arial" panose="020B0604020202020204" pitchFamily="34" charset="0"/>
              </a:rPr>
              <a:t> have?</a:t>
            </a:r>
          </a:p>
          <a:p>
            <a:pPr marL="457200" indent="-457200">
              <a:spcBef>
                <a:spcPct val="50000"/>
              </a:spcBef>
              <a:buFontTx/>
              <a:buAutoNum type="alphaLcParenBoth"/>
            </a:pPr>
            <a:r>
              <a:rPr lang="fr-CA" sz="2400" dirty="0">
                <a:latin typeface="Arial" panose="020B0604020202020204" pitchFamily="34" charset="0"/>
                <a:cs typeface="Arial" panose="020B0604020202020204" pitchFamily="34" charset="0"/>
              </a:rPr>
              <a:t>Express this </a:t>
            </a:r>
            <a:r>
              <a:rPr lang="fr-CA" sz="2400" dirty="0" err="1">
                <a:latin typeface="Arial" panose="020B0604020202020204" pitchFamily="34" charset="0"/>
                <a:cs typeface="Arial" panose="020B0604020202020204" pitchFamily="34" charset="0"/>
              </a:rPr>
              <a:t>number</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using</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scientific</a:t>
            </a:r>
            <a:r>
              <a:rPr lang="fr-CA" sz="2400" dirty="0">
                <a:latin typeface="Arial" panose="020B0604020202020204" pitchFamily="34" charset="0"/>
                <a:cs typeface="Arial" panose="020B0604020202020204" pitchFamily="34" charset="0"/>
              </a:rPr>
              <a:t> notation.</a:t>
            </a:r>
          </a:p>
          <a:p>
            <a:pPr marL="457200" indent="-457200">
              <a:spcBef>
                <a:spcPct val="50000"/>
              </a:spcBef>
              <a:buFontTx/>
              <a:buAutoNum type="alphaLcParenBoth"/>
            </a:pPr>
            <a:r>
              <a:rPr lang="fr-CA" sz="2400" dirty="0">
                <a:latin typeface="Arial" panose="020B0604020202020204" pitchFamily="34" charset="0"/>
                <a:cs typeface="Arial" panose="020B0604020202020204" pitchFamily="34" charset="0"/>
              </a:rPr>
              <a:t>If this </a:t>
            </a:r>
            <a:r>
              <a:rPr lang="fr-CA" sz="2400" dirty="0" err="1">
                <a:latin typeface="Arial" panose="020B0604020202020204" pitchFamily="34" charset="0"/>
                <a:cs typeface="Arial" panose="020B0604020202020204" pitchFamily="34" charset="0"/>
              </a:rPr>
              <a:t>number</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is</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rounded</a:t>
            </a:r>
            <a:r>
              <a:rPr lang="fr-CA" sz="2400" dirty="0">
                <a:latin typeface="Arial" panose="020B0604020202020204" pitchFamily="34" charset="0"/>
                <a:cs typeface="Arial" panose="020B0604020202020204" pitchFamily="34" charset="0"/>
              </a:rPr>
              <a:t> to the </a:t>
            </a:r>
            <a:r>
              <a:rPr lang="fr-CA" sz="2400" dirty="0" err="1">
                <a:latin typeface="Arial" panose="020B0604020202020204" pitchFamily="34" charset="0"/>
                <a:cs typeface="Arial" panose="020B0604020202020204" pitchFamily="34" charset="0"/>
              </a:rPr>
              <a:t>number</a:t>
            </a:r>
            <a:r>
              <a:rPr lang="fr-CA" sz="2400" dirty="0">
                <a:latin typeface="Arial" panose="020B0604020202020204" pitchFamily="34" charset="0"/>
                <a:cs typeface="Arial" panose="020B0604020202020204" pitchFamily="34" charset="0"/>
              </a:rPr>
              <a:t> of </a:t>
            </a:r>
            <a:r>
              <a:rPr lang="fr-CA" sz="2400" dirty="0" err="1">
                <a:latin typeface="Arial" panose="020B0604020202020204" pitchFamily="34" charset="0"/>
                <a:cs typeface="Arial" panose="020B0604020202020204" pitchFamily="34" charset="0"/>
              </a:rPr>
              <a:t>significant</a:t>
            </a:r>
            <a:r>
              <a:rPr lang="fr-CA" sz="2400" dirty="0">
                <a:latin typeface="Arial" panose="020B0604020202020204" pitchFamily="34" charset="0"/>
                <a:cs typeface="Arial" panose="020B0604020202020204" pitchFamily="34" charset="0"/>
              </a:rPr>
              <a:t> figures </a:t>
            </a:r>
            <a:r>
              <a:rPr lang="fr-CA" sz="2400" dirty="0" err="1">
                <a:latin typeface="Arial" panose="020B0604020202020204" pitchFamily="34" charset="0"/>
                <a:cs typeface="Arial" panose="020B0604020202020204" pitchFamily="34" charset="0"/>
              </a:rPr>
              <a:t>given</a:t>
            </a:r>
            <a:r>
              <a:rPr lang="fr-CA" sz="2400" dirty="0">
                <a:latin typeface="Arial" panose="020B0604020202020204" pitchFamily="34" charset="0"/>
                <a:cs typeface="Arial" panose="020B0604020202020204" pitchFamily="34" charset="0"/>
              </a:rPr>
              <a:t> in the table, </a:t>
            </a:r>
            <a:r>
              <a:rPr lang="fr-CA" sz="2400" dirty="0" err="1">
                <a:latin typeface="Arial" panose="020B0604020202020204" pitchFamily="34" charset="0"/>
                <a:cs typeface="Arial" panose="020B0604020202020204" pitchFamily="34" charset="0"/>
              </a:rPr>
              <a:t>what</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is</a:t>
            </a:r>
            <a:r>
              <a:rPr lang="fr-CA" sz="2400" dirty="0">
                <a:latin typeface="Arial" panose="020B0604020202020204" pitchFamily="34" charset="0"/>
                <a:cs typeface="Arial" panose="020B0604020202020204" pitchFamily="34" charset="0"/>
              </a:rPr>
              <a:t> the </a:t>
            </a:r>
            <a:r>
              <a:rPr lang="fr-CA" sz="2400" dirty="0" err="1">
                <a:latin typeface="Arial" panose="020B0604020202020204" pitchFamily="34" charset="0"/>
                <a:cs typeface="Arial" panose="020B0604020202020204" pitchFamily="34" charset="0"/>
              </a:rPr>
              <a:t>resulting</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number</a:t>
            </a:r>
            <a:r>
              <a:rPr lang="fr-CA" sz="2400" dirty="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graphicFrame>
        <p:nvGraphicFramePr>
          <p:cNvPr id="40998" name="Group 38"/>
          <p:cNvGraphicFramePr>
            <a:graphicFrameLocks noGrp="1"/>
          </p:cNvGraphicFramePr>
          <p:nvPr>
            <p:extLst>
              <p:ext uri="{D42A27DB-BD31-4B8C-83A1-F6EECF244321}">
                <p14:modId xmlns:p14="http://schemas.microsoft.com/office/powerpoint/2010/main" val="689487583"/>
              </p:ext>
            </p:extLst>
          </p:nvPr>
        </p:nvGraphicFramePr>
        <p:xfrm>
          <a:off x="5153025" y="2701380"/>
          <a:ext cx="5943600" cy="3940176"/>
        </p:xfrm>
        <a:graphic>
          <a:graphicData uri="http://schemas.openxmlformats.org/drawingml/2006/table">
            <a:tbl>
              <a:tblPr/>
              <a:tblGrid>
                <a:gridCol w="2972441">
                  <a:extLst>
                    <a:ext uri="{9D8B030D-6E8A-4147-A177-3AD203B41FA5}">
                      <a16:colId xmlns:a16="http://schemas.microsoft.com/office/drawing/2014/main" val="20000"/>
                    </a:ext>
                  </a:extLst>
                </a:gridCol>
                <a:gridCol w="2971159">
                  <a:extLst>
                    <a:ext uri="{9D8B030D-6E8A-4147-A177-3AD203B41FA5}">
                      <a16:colId xmlns:a16="http://schemas.microsoft.com/office/drawing/2014/main" val="20001"/>
                    </a:ext>
                  </a:extLst>
                </a:gridCol>
              </a:tblGrid>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err="1">
                          <a:ln>
                            <a:solidFill>
                              <a:srgbClr val="CC00FF"/>
                            </a:solidFill>
                          </a:ln>
                          <a:solidFill>
                            <a:schemeClr val="tx1"/>
                          </a:solidFill>
                          <a:effectLst/>
                          <a:latin typeface="Arial" charset="0"/>
                        </a:rPr>
                        <a:t>Sig</a:t>
                      </a:r>
                      <a:r>
                        <a:rPr kumimoji="0" lang="fr-CA" sz="2400" b="0" i="0" u="none" strike="noStrike" cap="none" normalizeH="0" baseline="0" dirty="0">
                          <a:ln>
                            <a:solidFill>
                              <a:srgbClr val="CC00FF"/>
                            </a:solidFill>
                          </a:ln>
                          <a:solidFill>
                            <a:schemeClr val="tx1"/>
                          </a:solidFill>
                          <a:effectLst/>
                          <a:latin typeface="Arial" charset="0"/>
                        </a:rPr>
                        <a:t>. </a:t>
                      </a:r>
                      <a:r>
                        <a:rPr kumimoji="0" lang="fr-CA" sz="2400" b="0" i="0" u="none" strike="noStrike" cap="none" normalizeH="0" baseline="0" dirty="0" err="1">
                          <a:ln>
                            <a:solidFill>
                              <a:srgbClr val="CC00FF"/>
                            </a:solidFill>
                          </a:ln>
                          <a:solidFill>
                            <a:schemeClr val="tx1"/>
                          </a:solidFill>
                          <a:effectLst/>
                          <a:latin typeface="Arial" charset="0"/>
                        </a:rPr>
                        <a:t>Figs</a:t>
                      </a:r>
                      <a:endParaRPr kumimoji="0" lang="fr-FR" sz="2400" b="0" i="0" u="none" strike="noStrike" cap="none" normalizeH="0" baseline="0" dirty="0">
                        <a:ln>
                          <a:solidFill>
                            <a:srgbClr val="CC00FF"/>
                          </a:solid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err="1">
                          <a:ln>
                            <a:solidFill>
                              <a:srgbClr val="CC00FF"/>
                            </a:solidFill>
                          </a:ln>
                          <a:solidFill>
                            <a:schemeClr val="tx1"/>
                          </a:solidFill>
                          <a:effectLst/>
                          <a:latin typeface="Arial" charset="0"/>
                        </a:rPr>
                        <a:t>Resulting</a:t>
                      </a:r>
                      <a:r>
                        <a:rPr kumimoji="0" lang="fr-CA" sz="2400" b="0" i="0" u="none" strike="noStrike" cap="none" normalizeH="0" baseline="0" dirty="0">
                          <a:ln>
                            <a:solidFill>
                              <a:srgbClr val="CC00FF"/>
                            </a:solidFill>
                          </a:ln>
                          <a:solidFill>
                            <a:schemeClr val="tx1"/>
                          </a:solidFill>
                          <a:effectLst/>
                          <a:latin typeface="Arial" charset="0"/>
                        </a:rPr>
                        <a:t> </a:t>
                      </a:r>
                      <a:r>
                        <a:rPr kumimoji="0" lang="fr-CA" sz="2400" b="0" i="0" u="none" strike="noStrike" cap="none" normalizeH="0" baseline="0" dirty="0" err="1">
                          <a:ln>
                            <a:solidFill>
                              <a:srgbClr val="CC00FF"/>
                            </a:solidFill>
                          </a:ln>
                          <a:solidFill>
                            <a:schemeClr val="tx1"/>
                          </a:solidFill>
                          <a:effectLst/>
                          <a:latin typeface="Arial" charset="0"/>
                        </a:rPr>
                        <a:t>Number</a:t>
                      </a:r>
                      <a:endParaRPr kumimoji="0" lang="fr-FR" sz="2400" b="0" i="0" u="none" strike="noStrike" cap="none" normalizeH="0" baseline="0" dirty="0">
                        <a:ln>
                          <a:solidFill>
                            <a:srgbClr val="CC00FF"/>
                          </a:solid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rPr>
                        <a:t>6</a:t>
                      </a:r>
                      <a:endParaRPr kumimoji="0" lang="fr-FR"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rPr>
                        <a:t>5</a:t>
                      </a:r>
                      <a:endParaRPr kumimoji="0" lang="fr-FR"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a:ln>
                            <a:noFill/>
                          </a:ln>
                          <a:solidFill>
                            <a:schemeClr val="tx1"/>
                          </a:solidFill>
                          <a:effectLst/>
                          <a:latin typeface="Arial" charset="0"/>
                        </a:rPr>
                        <a:t>4</a:t>
                      </a:r>
                      <a:endParaRPr kumimoji="0" lang="fr-FR"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a:ln>
                            <a:noFill/>
                          </a:ln>
                          <a:solidFill>
                            <a:schemeClr val="tx1"/>
                          </a:solidFill>
                          <a:effectLst/>
                          <a:latin typeface="Arial" charset="0"/>
                        </a:rPr>
                        <a:t>3</a:t>
                      </a:r>
                      <a:endParaRPr kumimoji="0" lang="fr-FR"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a:ln>
                            <a:noFill/>
                          </a:ln>
                          <a:solidFill>
                            <a:schemeClr val="tx1"/>
                          </a:solidFill>
                          <a:effectLst/>
                          <a:latin typeface="Arial" charset="0"/>
                        </a:rPr>
                        <a:t>2</a:t>
                      </a:r>
                      <a:endParaRPr kumimoji="0" lang="fr-FR" sz="24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A" sz="2400" b="0" i="0" u="none" strike="noStrike" cap="none" normalizeH="0" baseline="0" dirty="0">
                          <a:ln>
                            <a:noFill/>
                          </a:ln>
                          <a:solidFill>
                            <a:schemeClr val="tx1"/>
                          </a:solidFill>
                          <a:effectLst/>
                          <a:latin typeface="Arial" charset="0"/>
                        </a:rPr>
                        <a:t>1</a:t>
                      </a:r>
                      <a:endParaRPr kumimoji="0" lang="fr-FR"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464" name="Text Box 34"/>
          <p:cNvSpPr txBox="1">
            <a:spLocks noChangeArrowheads="1"/>
          </p:cNvSpPr>
          <p:nvPr/>
        </p:nvSpPr>
        <p:spPr bwMode="auto">
          <a:xfrm>
            <a:off x="2474914" y="5666867"/>
            <a:ext cx="184731" cy="307777"/>
          </a:xfrm>
          <a:prstGeom prst="rect">
            <a:avLst/>
          </a:prstGeom>
          <a:noFill/>
          <a:ln w="9525">
            <a:noFill/>
            <a:miter lim="800000"/>
            <a:headEnd/>
            <a:tailEnd/>
          </a:ln>
        </p:spPr>
        <p:txBody>
          <a:bodyPr wrap="none">
            <a:spAutoFit/>
          </a:bodyPr>
          <a:lstStyle/>
          <a:p>
            <a:endParaRPr lang="fr-FR"/>
          </a:p>
        </p:txBody>
      </p:sp>
      <p:sp>
        <p:nvSpPr>
          <p:cNvPr id="18465" name="Text Box 39"/>
          <p:cNvSpPr txBox="1">
            <a:spLocks noChangeArrowheads="1"/>
          </p:cNvSpPr>
          <p:nvPr/>
        </p:nvSpPr>
        <p:spPr bwMode="auto">
          <a:xfrm>
            <a:off x="6492875" y="3439604"/>
            <a:ext cx="2808288" cy="307777"/>
          </a:xfrm>
          <a:prstGeom prst="rect">
            <a:avLst/>
          </a:prstGeom>
          <a:noFill/>
          <a:ln w="9525">
            <a:noFill/>
            <a:miter lim="800000"/>
            <a:headEnd/>
            <a:tailEnd/>
          </a:ln>
        </p:spPr>
        <p:txBody>
          <a:bodyPr>
            <a:spAutoFit/>
          </a:bodyPr>
          <a:lstStyle/>
          <a:p>
            <a:pPr>
              <a:spcBef>
                <a:spcPct val="50000"/>
              </a:spcBef>
            </a:pPr>
            <a:endParaRPr lang="fr-FR"/>
          </a:p>
        </p:txBody>
      </p:sp>
      <p:sp>
        <p:nvSpPr>
          <p:cNvPr id="3" name="Google Shape;342;p24">
            <a:extLst>
              <a:ext uri="{FF2B5EF4-FFF2-40B4-BE49-F238E27FC236}">
                <a16:creationId xmlns:a16="http://schemas.microsoft.com/office/drawing/2014/main" id="{A008CDED-BBD5-B6A9-365E-87A8A6FD008D}"/>
              </a:ext>
            </a:extLst>
          </p:cNvPr>
          <p:cNvSpPr txBox="1">
            <a:spLocks noGrp="1"/>
          </p:cNvSpPr>
          <p:nvPr>
            <p:ph type="title"/>
          </p:nvPr>
        </p:nvSpPr>
        <p:spPr>
          <a:xfrm>
            <a:off x="0" y="76959"/>
            <a:ext cx="9005455"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b="1" dirty="0">
                <a:solidFill>
                  <a:srgbClr val="CC00CC"/>
                </a:solidFill>
                <a:latin typeface="Arial"/>
                <a:ea typeface="Arial"/>
                <a:cs typeface="Arial"/>
                <a:sym typeface="Arial"/>
              </a:rPr>
              <a:t>Rounding Numbers</a:t>
            </a:r>
            <a:r>
              <a:rPr lang="en-US" sz="2400" b="1" dirty="0">
                <a:solidFill>
                  <a:srgbClr val="CC00CC"/>
                </a:solidFill>
                <a:latin typeface="Arial"/>
                <a:ea typeface="Arial"/>
                <a:cs typeface="Arial"/>
                <a:sym typeface="Arial"/>
              </a:rPr>
              <a:t>, continued</a:t>
            </a:r>
            <a:endParaRPr sz="2800" b="1" dirty="0">
              <a:solidFill>
                <a:srgbClr val="CC00CC"/>
              </a:solidFill>
            </a:endParaRPr>
          </a:p>
        </p:txBody>
      </p:sp>
    </p:spTree>
    <p:extLst>
      <p:ext uri="{BB962C8B-B14F-4D97-AF65-F5344CB8AC3E}">
        <p14:creationId xmlns:p14="http://schemas.microsoft.com/office/powerpoint/2010/main" val="8709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8146" y="0"/>
            <a:ext cx="10050254"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rPr>
              <a:t>Significant Figures in Calculations</a:t>
            </a:r>
            <a:endParaRPr sz="2800" dirty="0">
              <a:solidFill>
                <a:srgbClr val="CC00CC"/>
              </a:solidFill>
            </a:endParaRPr>
          </a:p>
        </p:txBody>
      </p:sp>
      <p:sp>
        <p:nvSpPr>
          <p:cNvPr id="385" name="Google Shape;385;p28"/>
          <p:cNvSpPr/>
          <p:nvPr/>
        </p:nvSpPr>
        <p:spPr>
          <a:xfrm>
            <a:off x="3138657" y="2315133"/>
            <a:ext cx="233491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cs typeface="Arial" panose="020B0604020202020204" pitchFamily="34" charset="0"/>
                <a:sym typeface="Arial"/>
              </a:rPr>
              <a:t>278  / 11.70</a:t>
            </a:r>
            <a:endParaRPr sz="2400" dirty="0">
              <a:latin typeface="Arial" panose="020B0604020202020204" pitchFamily="34" charset="0"/>
              <a:cs typeface="Arial" panose="020B0604020202020204" pitchFamily="34" charset="0"/>
            </a:endParaRPr>
          </a:p>
        </p:txBody>
      </p:sp>
      <p:sp>
        <p:nvSpPr>
          <p:cNvPr id="387" name="Google Shape;387;p28"/>
          <p:cNvSpPr/>
          <p:nvPr/>
        </p:nvSpPr>
        <p:spPr>
          <a:xfrm>
            <a:off x="6910197" y="2284771"/>
            <a:ext cx="1955433"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dirty="0">
                <a:solidFill>
                  <a:schemeClr val="dk1"/>
                </a:solidFill>
                <a:latin typeface="Arial" panose="020B0604020202020204" pitchFamily="34" charset="0"/>
                <a:cs typeface="Arial" panose="020B0604020202020204" pitchFamily="34" charset="0"/>
                <a:sym typeface="Arial"/>
              </a:rPr>
              <a:t>= 23.8</a:t>
            </a:r>
            <a:endParaRPr sz="2400" dirty="0">
              <a:latin typeface="Arial" panose="020B0604020202020204" pitchFamily="34" charset="0"/>
              <a:cs typeface="Arial" panose="020B0604020202020204" pitchFamily="34" charset="0"/>
            </a:endParaRPr>
          </a:p>
        </p:txBody>
      </p:sp>
      <p:sp>
        <p:nvSpPr>
          <p:cNvPr id="394" name="Google Shape;394;p28"/>
          <p:cNvSpPr/>
          <p:nvPr/>
        </p:nvSpPr>
        <p:spPr>
          <a:xfrm>
            <a:off x="5229158" y="2284771"/>
            <a:ext cx="195543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cs typeface="Arial" panose="020B0604020202020204" pitchFamily="34" charset="0"/>
                <a:sym typeface="Arial"/>
              </a:rPr>
              <a:t>= 23.760684</a:t>
            </a:r>
            <a:endParaRPr sz="2400" dirty="0">
              <a:latin typeface="Arial" panose="020B0604020202020204" pitchFamily="34" charset="0"/>
              <a:cs typeface="Arial" panose="020B0604020202020204" pitchFamily="34" charset="0"/>
            </a:endParaRPr>
          </a:p>
        </p:txBody>
      </p:sp>
      <p:sp>
        <p:nvSpPr>
          <p:cNvPr id="396" name="Google Shape;396;p28"/>
          <p:cNvSpPr/>
          <p:nvPr/>
        </p:nvSpPr>
        <p:spPr>
          <a:xfrm>
            <a:off x="318452" y="920819"/>
            <a:ext cx="11597508" cy="120028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600"/>
            </a:pPr>
            <a:r>
              <a:rPr lang="en-US" sz="2400" b="1" dirty="0">
                <a:solidFill>
                  <a:schemeClr val="dk1"/>
                </a:solidFill>
                <a:latin typeface="Arial" panose="020B0604020202020204" pitchFamily="34" charset="0"/>
                <a:cs typeface="Arial" panose="020B0604020202020204" pitchFamily="34" charset="0"/>
                <a:sym typeface="Arial"/>
              </a:rPr>
              <a:t>Multiplication or Division</a:t>
            </a:r>
            <a:r>
              <a:rPr lang="en-US" sz="2400" dirty="0">
                <a:solidFill>
                  <a:schemeClr val="dk1"/>
                </a:solidFill>
                <a:latin typeface="Arial" panose="020B0604020202020204" pitchFamily="34" charset="0"/>
                <a:cs typeface="Arial" panose="020B0604020202020204" pitchFamily="34" charset="0"/>
                <a:sym typeface="Arial"/>
              </a:rPr>
              <a:t>: </a:t>
            </a:r>
          </a:p>
          <a:p>
            <a:pPr marL="457200" marR="0" lvl="0" indent="-457200" algn="l" rtl="0">
              <a:spcBef>
                <a:spcPts val="0"/>
              </a:spcBef>
              <a:spcAft>
                <a:spcPts val="0"/>
              </a:spcAft>
              <a:buClr>
                <a:schemeClr val="dk1"/>
              </a:buClr>
              <a:buSzPts val="2600"/>
              <a:buFont typeface="Times"/>
              <a:buChar char="•"/>
            </a:pPr>
            <a:r>
              <a:rPr lang="en-US" sz="2400" dirty="0">
                <a:solidFill>
                  <a:schemeClr val="dk1"/>
                </a:solidFill>
                <a:latin typeface="Arial" panose="020B0604020202020204" pitchFamily="34" charset="0"/>
                <a:cs typeface="Arial" panose="020B0604020202020204" pitchFamily="34" charset="0"/>
                <a:sym typeface="Arial"/>
              </a:rPr>
              <a:t>Answer has the </a:t>
            </a:r>
            <a:r>
              <a:rPr lang="en-US" sz="2400" i="1" dirty="0">
                <a:solidFill>
                  <a:schemeClr val="dk1"/>
                </a:solidFill>
                <a:latin typeface="Arial" panose="020B0604020202020204" pitchFamily="34" charset="0"/>
                <a:cs typeface="Arial" panose="020B0604020202020204" pitchFamily="34" charset="0"/>
                <a:sym typeface="Arial"/>
              </a:rPr>
              <a:t>same number of significant figures </a:t>
            </a:r>
            <a:r>
              <a:rPr lang="en-US" sz="2400" dirty="0">
                <a:solidFill>
                  <a:schemeClr val="dk1"/>
                </a:solidFill>
                <a:latin typeface="Arial" panose="020B0604020202020204" pitchFamily="34" charset="0"/>
                <a:cs typeface="Arial" panose="020B0604020202020204" pitchFamily="34" charset="0"/>
                <a:sym typeface="Arial"/>
              </a:rPr>
              <a:t>as the measurement with the </a:t>
            </a:r>
            <a:r>
              <a:rPr lang="en-US" sz="2400" i="1" u="sng" dirty="0">
                <a:solidFill>
                  <a:schemeClr val="dk1"/>
                </a:solidFill>
                <a:latin typeface="Arial" panose="020B0604020202020204" pitchFamily="34" charset="0"/>
                <a:cs typeface="Arial" panose="020B0604020202020204" pitchFamily="34" charset="0"/>
                <a:sym typeface="Arial"/>
              </a:rPr>
              <a:t>smallest number </a:t>
            </a:r>
            <a:r>
              <a:rPr lang="en-US" sz="2400" dirty="0">
                <a:solidFill>
                  <a:schemeClr val="dk1"/>
                </a:solidFill>
                <a:latin typeface="Arial" panose="020B0604020202020204" pitchFamily="34" charset="0"/>
                <a:cs typeface="Arial" panose="020B0604020202020204" pitchFamily="34" charset="0"/>
                <a:sym typeface="Arial"/>
              </a:rPr>
              <a:t>of significant figures.</a:t>
            </a:r>
            <a:endParaRPr sz="2400" dirty="0">
              <a:latin typeface="Arial" panose="020B0604020202020204" pitchFamily="34" charset="0"/>
              <a:cs typeface="Arial" panose="020B0604020202020204" pitchFamily="34" charset="0"/>
            </a:endParaRPr>
          </a:p>
        </p:txBody>
      </p:sp>
      <p:sp>
        <p:nvSpPr>
          <p:cNvPr id="397" name="Google Shape;397;p28"/>
          <p:cNvSpPr txBox="1"/>
          <p:nvPr/>
        </p:nvSpPr>
        <p:spPr>
          <a:xfrm flipH="1">
            <a:off x="5865733" y="6277739"/>
            <a:ext cx="5029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22</a:t>
            </a:fld>
            <a:endParaRPr sz="2400" dirty="0">
              <a:solidFill>
                <a:schemeClr val="dk1"/>
              </a:solidFill>
              <a:latin typeface="Times"/>
              <a:ea typeface="Times"/>
              <a:cs typeface="Times"/>
              <a:sym typeface="Times"/>
            </a:endParaRPr>
          </a:p>
        </p:txBody>
      </p:sp>
      <p:sp>
        <p:nvSpPr>
          <p:cNvPr id="3" name="Google Shape;404;p29">
            <a:extLst>
              <a:ext uri="{FF2B5EF4-FFF2-40B4-BE49-F238E27FC236}">
                <a16:creationId xmlns:a16="http://schemas.microsoft.com/office/drawing/2014/main" id="{3C9D1469-42E9-D872-F0D9-06429B1F1F33}"/>
              </a:ext>
            </a:extLst>
          </p:cNvPr>
          <p:cNvSpPr/>
          <p:nvPr/>
        </p:nvSpPr>
        <p:spPr>
          <a:xfrm>
            <a:off x="425781" y="3587215"/>
            <a:ext cx="11562188" cy="83095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600"/>
            </a:pPr>
            <a:r>
              <a:rPr lang="en-US" sz="2400" b="1" dirty="0">
                <a:solidFill>
                  <a:schemeClr val="dk1"/>
                </a:solidFill>
                <a:latin typeface="Arial" panose="020B0604020202020204" pitchFamily="34" charset="0"/>
                <a:ea typeface="Arial"/>
                <a:cs typeface="Arial" panose="020B0604020202020204" pitchFamily="34" charset="0"/>
                <a:sym typeface="Arial"/>
              </a:rPr>
              <a:t>Addition or Subtraction</a:t>
            </a:r>
            <a:r>
              <a:rPr lang="en-US" sz="2400" dirty="0">
                <a:solidFill>
                  <a:schemeClr val="dk1"/>
                </a:solidFill>
                <a:latin typeface="Arial" panose="020B0604020202020204" pitchFamily="34" charset="0"/>
                <a:ea typeface="Arial"/>
                <a:cs typeface="Arial" panose="020B0604020202020204" pitchFamily="34" charset="0"/>
                <a:sym typeface="Arial"/>
              </a:rPr>
              <a:t>: </a:t>
            </a:r>
          </a:p>
          <a:p>
            <a:pPr marL="457200" marR="0" lvl="0" indent="-457200" algn="l" rtl="0">
              <a:spcBef>
                <a:spcPts val="0"/>
              </a:spcBef>
              <a:spcAft>
                <a:spcPts val="0"/>
              </a:spcAft>
              <a:buClr>
                <a:schemeClr val="dk1"/>
              </a:buClr>
              <a:buSzPts val="2600"/>
              <a:buFont typeface="Arial" panose="020B0604020202020204" pitchFamily="34" charset="0"/>
              <a:buChar char="•"/>
            </a:pPr>
            <a:r>
              <a:rPr lang="en-US" sz="2400" dirty="0">
                <a:solidFill>
                  <a:schemeClr val="dk1"/>
                </a:solidFill>
                <a:latin typeface="Arial" panose="020B0604020202020204" pitchFamily="34" charset="0"/>
                <a:ea typeface="Arial"/>
                <a:cs typeface="Arial" panose="020B0604020202020204" pitchFamily="34" charset="0"/>
                <a:sym typeface="Arial"/>
              </a:rPr>
              <a:t>Answer has the same </a:t>
            </a:r>
            <a:r>
              <a:rPr lang="en-US" sz="2400" i="1" dirty="0">
                <a:solidFill>
                  <a:schemeClr val="dk1"/>
                </a:solidFill>
                <a:latin typeface="Arial" panose="020B0604020202020204" pitchFamily="34" charset="0"/>
                <a:ea typeface="Arial"/>
                <a:cs typeface="Arial" panose="020B0604020202020204" pitchFamily="34" charset="0"/>
                <a:sym typeface="Arial"/>
              </a:rPr>
              <a:t>number of decimal places </a:t>
            </a:r>
            <a:r>
              <a:rPr lang="en-US" sz="2400" dirty="0">
                <a:solidFill>
                  <a:schemeClr val="dk1"/>
                </a:solidFill>
                <a:latin typeface="Arial" panose="020B0604020202020204" pitchFamily="34" charset="0"/>
                <a:ea typeface="Arial"/>
                <a:cs typeface="Arial" panose="020B0604020202020204" pitchFamily="34" charset="0"/>
                <a:sym typeface="Arial"/>
              </a:rPr>
              <a:t>as the </a:t>
            </a:r>
            <a:r>
              <a:rPr lang="en-US" sz="2400" i="1" u="sng" dirty="0">
                <a:solidFill>
                  <a:schemeClr val="dk1"/>
                </a:solidFill>
                <a:latin typeface="Arial" panose="020B0604020202020204" pitchFamily="34" charset="0"/>
                <a:ea typeface="Arial"/>
                <a:cs typeface="Arial" panose="020B0604020202020204" pitchFamily="34" charset="0"/>
                <a:sym typeface="Arial"/>
              </a:rPr>
              <a:t>smallest number</a:t>
            </a:r>
            <a:r>
              <a:rPr lang="en-US" sz="2400" dirty="0">
                <a:solidFill>
                  <a:schemeClr val="dk1"/>
                </a:solidFill>
                <a:latin typeface="Arial" panose="020B0604020202020204" pitchFamily="34" charset="0"/>
                <a:ea typeface="Arial"/>
                <a:cs typeface="Arial" panose="020B0604020202020204" pitchFamily="34" charset="0"/>
                <a:sym typeface="Arial"/>
              </a:rPr>
              <a:t>.</a:t>
            </a:r>
          </a:p>
        </p:txBody>
      </p:sp>
      <p:sp>
        <p:nvSpPr>
          <p:cNvPr id="5" name="Google Shape;406;p29">
            <a:extLst>
              <a:ext uri="{FF2B5EF4-FFF2-40B4-BE49-F238E27FC236}">
                <a16:creationId xmlns:a16="http://schemas.microsoft.com/office/drawing/2014/main" id="{DA2F1862-9DB8-AFD0-C680-BA711FFCB180}"/>
              </a:ext>
            </a:extLst>
          </p:cNvPr>
          <p:cNvSpPr/>
          <p:nvPr/>
        </p:nvSpPr>
        <p:spPr>
          <a:xfrm>
            <a:off x="2911191" y="4765669"/>
            <a:ext cx="1647957"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u="sng" dirty="0">
                <a:solidFill>
                  <a:schemeClr val="dk1"/>
                </a:solidFill>
                <a:latin typeface="Arial" panose="020B0604020202020204" pitchFamily="34" charset="0"/>
                <a:cs typeface="Arial" panose="020B0604020202020204" pitchFamily="34" charset="0"/>
                <a:sym typeface="Arial"/>
              </a:rPr>
              <a:t>+ 0.01315</a:t>
            </a:r>
            <a:endParaRPr sz="2400" dirty="0">
              <a:latin typeface="Arial" panose="020B0604020202020204" pitchFamily="34" charset="0"/>
              <a:cs typeface="Arial" panose="020B0604020202020204" pitchFamily="34" charset="0"/>
            </a:endParaRPr>
          </a:p>
        </p:txBody>
      </p:sp>
      <p:sp>
        <p:nvSpPr>
          <p:cNvPr id="6" name="Google Shape;407;p29">
            <a:extLst>
              <a:ext uri="{FF2B5EF4-FFF2-40B4-BE49-F238E27FC236}">
                <a16:creationId xmlns:a16="http://schemas.microsoft.com/office/drawing/2014/main" id="{1DAD24C5-EEA0-AA67-977F-274D420DED9C}"/>
              </a:ext>
            </a:extLst>
          </p:cNvPr>
          <p:cNvSpPr/>
          <p:nvPr/>
        </p:nvSpPr>
        <p:spPr>
          <a:xfrm>
            <a:off x="3253666" y="4369855"/>
            <a:ext cx="78368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cs typeface="Arial" panose="020B0604020202020204" pitchFamily="34" charset="0"/>
                <a:sym typeface="Arial"/>
              </a:rPr>
              <a:t>3.18</a:t>
            </a:r>
            <a:endParaRPr sz="2400" dirty="0">
              <a:latin typeface="Arial" panose="020B0604020202020204" pitchFamily="34" charset="0"/>
              <a:cs typeface="Arial" panose="020B0604020202020204" pitchFamily="34" charset="0"/>
            </a:endParaRPr>
          </a:p>
        </p:txBody>
      </p:sp>
      <p:sp>
        <p:nvSpPr>
          <p:cNvPr id="8" name="Google Shape;412;p29">
            <a:extLst>
              <a:ext uri="{FF2B5EF4-FFF2-40B4-BE49-F238E27FC236}">
                <a16:creationId xmlns:a16="http://schemas.microsoft.com/office/drawing/2014/main" id="{7E66470C-8DF0-CC6B-B533-A57CDC77FCD2}"/>
              </a:ext>
            </a:extLst>
          </p:cNvPr>
          <p:cNvSpPr/>
          <p:nvPr/>
        </p:nvSpPr>
        <p:spPr>
          <a:xfrm>
            <a:off x="2988419" y="5246857"/>
            <a:ext cx="164795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Arial" panose="020B0604020202020204" pitchFamily="34" charset="0"/>
                <a:cs typeface="Arial" panose="020B0604020202020204" pitchFamily="34" charset="0"/>
                <a:sym typeface="Arial"/>
              </a:rPr>
              <a:t>= 3.19315</a:t>
            </a:r>
            <a:endParaRPr sz="2400" dirty="0">
              <a:solidFill>
                <a:schemeClr val="tx1"/>
              </a:solidFill>
              <a:latin typeface="Arial" panose="020B0604020202020204" pitchFamily="34" charset="0"/>
              <a:cs typeface="Arial" panose="020B0604020202020204" pitchFamily="34" charset="0"/>
            </a:endParaRPr>
          </a:p>
        </p:txBody>
      </p:sp>
      <p:sp>
        <p:nvSpPr>
          <p:cNvPr id="10" name="Google Shape;405;p29">
            <a:extLst>
              <a:ext uri="{FF2B5EF4-FFF2-40B4-BE49-F238E27FC236}">
                <a16:creationId xmlns:a16="http://schemas.microsoft.com/office/drawing/2014/main" id="{9D7934B6-DEFA-47E4-187E-EDB704EB81E5}"/>
              </a:ext>
            </a:extLst>
          </p:cNvPr>
          <p:cNvSpPr/>
          <p:nvPr/>
        </p:nvSpPr>
        <p:spPr>
          <a:xfrm>
            <a:off x="2988419" y="5655696"/>
            <a:ext cx="116745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panose="020B0604020202020204" pitchFamily="34" charset="0"/>
                <a:cs typeface="Arial" panose="020B0604020202020204" pitchFamily="34" charset="0"/>
                <a:sym typeface="Arial"/>
              </a:rPr>
              <a:t>= 3.19</a:t>
            </a:r>
            <a:endParaRPr sz="2400" dirty="0">
              <a:latin typeface="Arial" panose="020B0604020202020204" pitchFamily="34" charset="0"/>
              <a:cs typeface="Arial" panose="020B0604020202020204" pitchFamily="34" charset="0"/>
            </a:endParaRPr>
          </a:p>
        </p:txBody>
      </p:sp>
      <p:sp>
        <p:nvSpPr>
          <p:cNvPr id="2" name="Google Shape;389;p28">
            <a:extLst>
              <a:ext uri="{FF2B5EF4-FFF2-40B4-BE49-F238E27FC236}">
                <a16:creationId xmlns:a16="http://schemas.microsoft.com/office/drawing/2014/main" id="{840529D3-F1E6-8275-FCB7-1107F6912329}"/>
              </a:ext>
            </a:extLst>
          </p:cNvPr>
          <p:cNvSpPr/>
          <p:nvPr/>
        </p:nvSpPr>
        <p:spPr>
          <a:xfrm>
            <a:off x="2228321" y="2693988"/>
            <a:ext cx="1621357"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Three SFs</a:t>
            </a:r>
            <a:endParaRPr sz="2400" dirty="0">
              <a:solidFill>
                <a:srgbClr val="FF0000"/>
              </a:solidFill>
              <a:latin typeface="Arial" panose="020B0604020202020204" pitchFamily="34" charset="0"/>
              <a:cs typeface="Arial" panose="020B0604020202020204" pitchFamily="34" charset="0"/>
            </a:endParaRPr>
          </a:p>
        </p:txBody>
      </p:sp>
      <p:sp>
        <p:nvSpPr>
          <p:cNvPr id="4" name="Google Shape;389;p28">
            <a:extLst>
              <a:ext uri="{FF2B5EF4-FFF2-40B4-BE49-F238E27FC236}">
                <a16:creationId xmlns:a16="http://schemas.microsoft.com/office/drawing/2014/main" id="{C845FFAE-040F-0B2A-1115-4567EEA0F623}"/>
              </a:ext>
            </a:extLst>
          </p:cNvPr>
          <p:cNvSpPr/>
          <p:nvPr/>
        </p:nvSpPr>
        <p:spPr>
          <a:xfrm>
            <a:off x="3949335" y="2694320"/>
            <a:ext cx="1621357"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Four SFs</a:t>
            </a:r>
            <a:endParaRPr sz="2400" dirty="0">
              <a:solidFill>
                <a:srgbClr val="FF0000"/>
              </a:solidFill>
              <a:latin typeface="Arial" panose="020B0604020202020204" pitchFamily="34" charset="0"/>
              <a:cs typeface="Arial" panose="020B0604020202020204" pitchFamily="34" charset="0"/>
            </a:endParaRPr>
          </a:p>
        </p:txBody>
      </p:sp>
      <p:sp>
        <p:nvSpPr>
          <p:cNvPr id="7" name="Google Shape;389;p28">
            <a:extLst>
              <a:ext uri="{FF2B5EF4-FFF2-40B4-BE49-F238E27FC236}">
                <a16:creationId xmlns:a16="http://schemas.microsoft.com/office/drawing/2014/main" id="{36FFC1A7-BF16-7B3D-C7D6-4B56517DDC36}"/>
              </a:ext>
            </a:extLst>
          </p:cNvPr>
          <p:cNvSpPr/>
          <p:nvPr/>
        </p:nvSpPr>
        <p:spPr>
          <a:xfrm>
            <a:off x="7480622" y="2693988"/>
            <a:ext cx="1621357"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Three SFs</a:t>
            </a:r>
            <a:endParaRPr sz="2400" dirty="0">
              <a:solidFill>
                <a:srgbClr val="FF0000"/>
              </a:solidFill>
              <a:latin typeface="Arial" panose="020B0604020202020204" pitchFamily="34" charset="0"/>
              <a:cs typeface="Arial" panose="020B0604020202020204" pitchFamily="34" charset="0"/>
            </a:endParaRPr>
          </a:p>
        </p:txBody>
      </p:sp>
      <p:sp>
        <p:nvSpPr>
          <p:cNvPr id="9" name="Google Shape;408;p29">
            <a:extLst>
              <a:ext uri="{FF2B5EF4-FFF2-40B4-BE49-F238E27FC236}">
                <a16:creationId xmlns:a16="http://schemas.microsoft.com/office/drawing/2014/main" id="{12D51D7A-A045-46D9-C890-8F94575911D6}"/>
              </a:ext>
            </a:extLst>
          </p:cNvPr>
          <p:cNvSpPr/>
          <p:nvPr/>
        </p:nvSpPr>
        <p:spPr>
          <a:xfrm>
            <a:off x="4593293" y="4350191"/>
            <a:ext cx="28873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Two decimal places</a:t>
            </a:r>
            <a:endParaRPr sz="2400" dirty="0">
              <a:solidFill>
                <a:srgbClr val="FF0000"/>
              </a:solidFill>
              <a:latin typeface="Arial" panose="020B0604020202020204" pitchFamily="34" charset="0"/>
              <a:cs typeface="Arial" panose="020B0604020202020204" pitchFamily="34" charset="0"/>
              <a:sym typeface="Arial"/>
            </a:endParaRPr>
          </a:p>
          <a:p>
            <a:pPr marL="0" marR="0" lvl="0" indent="0" algn="l"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Five decimal places</a:t>
            </a:r>
            <a:endParaRPr sz="2400" dirty="0">
              <a:solidFill>
                <a:srgbClr val="FF0000"/>
              </a:solidFill>
              <a:latin typeface="Arial" panose="020B0604020202020204" pitchFamily="34" charset="0"/>
              <a:cs typeface="Arial" panose="020B0604020202020204" pitchFamily="34" charset="0"/>
            </a:endParaRPr>
          </a:p>
        </p:txBody>
      </p:sp>
      <p:sp>
        <p:nvSpPr>
          <p:cNvPr id="11" name="Google Shape;413;p29">
            <a:extLst>
              <a:ext uri="{FF2B5EF4-FFF2-40B4-BE49-F238E27FC236}">
                <a16:creationId xmlns:a16="http://schemas.microsoft.com/office/drawing/2014/main" id="{9381CEB1-70C0-A60D-D071-C77CA7905E5B}"/>
              </a:ext>
            </a:extLst>
          </p:cNvPr>
          <p:cNvSpPr/>
          <p:nvPr/>
        </p:nvSpPr>
        <p:spPr>
          <a:xfrm>
            <a:off x="4771701" y="5654450"/>
            <a:ext cx="2870347" cy="46162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Two decimal places</a:t>
            </a:r>
            <a:endParaRP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p:bldP spid="3" grpId="0"/>
      <p:bldP spid="10" grpId="0"/>
      <p:bldP spid="2" grpId="0"/>
      <p:bldP spid="4" grpId="0"/>
      <p:bldP spid="7"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8146" y="0"/>
            <a:ext cx="10050254"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rPr>
              <a:t>Significant Figures in Calculations, </a:t>
            </a:r>
            <a:r>
              <a:rPr lang="en-US" sz="2400" dirty="0">
                <a:solidFill>
                  <a:srgbClr val="CC00CC"/>
                </a:solidFill>
              </a:rPr>
              <a:t>continued</a:t>
            </a:r>
            <a:endParaRPr sz="2800" dirty="0">
              <a:solidFill>
                <a:srgbClr val="CC00CC"/>
              </a:solidFill>
            </a:endParaRPr>
          </a:p>
        </p:txBody>
      </p:sp>
      <p:sp>
        <p:nvSpPr>
          <p:cNvPr id="397" name="Google Shape;397;p28"/>
          <p:cNvSpPr txBox="1"/>
          <p:nvPr/>
        </p:nvSpPr>
        <p:spPr>
          <a:xfrm flipH="1">
            <a:off x="5939518" y="6340583"/>
            <a:ext cx="5029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23</a:t>
            </a:fld>
            <a:endParaRPr sz="2400" dirty="0">
              <a:solidFill>
                <a:schemeClr val="dk1"/>
              </a:solidFill>
              <a:latin typeface="Times"/>
              <a:ea typeface="Times"/>
              <a:cs typeface="Times"/>
              <a:sym typeface="Times"/>
            </a:endParaRPr>
          </a:p>
        </p:txBody>
      </p:sp>
      <mc:AlternateContent xmlns:mc="http://schemas.openxmlformats.org/markup-compatibility/2006" xmlns:a14="http://schemas.microsoft.com/office/drawing/2010/main">
        <mc:Choice Requires="a14">
          <p:sp>
            <p:nvSpPr>
              <p:cNvPr id="2" name="ZoneTexte 3">
                <a:extLst>
                  <a:ext uri="{FF2B5EF4-FFF2-40B4-BE49-F238E27FC236}">
                    <a16:creationId xmlns:a16="http://schemas.microsoft.com/office/drawing/2014/main" id="{1CBD88B2-1DAD-F544-BDF6-0F23BF7D8D67}"/>
                  </a:ext>
                </a:extLst>
              </p:cNvPr>
              <p:cNvSpPr txBox="1"/>
              <p:nvPr/>
            </p:nvSpPr>
            <p:spPr>
              <a:xfrm>
                <a:off x="6096000" y="3179292"/>
                <a:ext cx="4312847" cy="1135504"/>
              </a:xfrm>
              <a:prstGeom prst="rect">
                <a:avLst/>
              </a:prstGeom>
              <a:noFill/>
              <a:ln>
                <a:solidFill>
                  <a:srgbClr val="E5B8B7"/>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sz="2400" i="1" smtClean="0">
                              <a:latin typeface="Cambria Math" panose="02040503050406030204" pitchFamily="18" charset="0"/>
                              <a:ea typeface="Cambria Math" panose="02040503050406030204" pitchFamily="18" charset="0"/>
                            </a:rPr>
                          </m:ctrlPr>
                        </m:fPr>
                        <m:num>
                          <m:r>
                            <a:rPr lang="en-CA" sz="2400">
                              <a:latin typeface="Cambria Math" panose="02040503050406030204" pitchFamily="18" charset="0"/>
                              <a:ea typeface="Cambria Math" panose="02040503050406030204" pitchFamily="18" charset="0"/>
                            </a:rPr>
                            <m:t>1 </m:t>
                          </m:r>
                          <m:r>
                            <m:rPr>
                              <m:sty m:val="p"/>
                            </m:rPr>
                            <a:rPr lang="en-CA" sz="2400">
                              <a:latin typeface="Cambria Math" panose="02040503050406030204" pitchFamily="18" charset="0"/>
                              <a:ea typeface="Cambria Math" panose="02040503050406030204" pitchFamily="18" charset="0"/>
                            </a:rPr>
                            <m:t>mol</m:t>
                          </m:r>
                          <m:r>
                            <a:rPr lang="en-CA" sz="2400">
                              <a:latin typeface="Cambria Math" panose="02040503050406030204" pitchFamily="18" charset="0"/>
                              <a:ea typeface="Cambria Math" panose="02040503050406030204" pitchFamily="18" charset="0"/>
                            </a:rPr>
                            <m:t> </m:t>
                          </m:r>
                          <m:r>
                            <m:rPr>
                              <m:sty m:val="p"/>
                            </m:rPr>
                            <a:rPr lang="en-CA" sz="2400">
                              <a:latin typeface="Cambria Math" panose="02040503050406030204" pitchFamily="18" charset="0"/>
                              <a:ea typeface="Cambria Math" panose="02040503050406030204" pitchFamily="18" charset="0"/>
                            </a:rPr>
                            <m:t>C</m:t>
                          </m:r>
                        </m:num>
                        <m:den>
                          <m:r>
                            <a:rPr lang="en-CA" sz="2400">
                              <a:latin typeface="Cambria Math" panose="02040503050406030204" pitchFamily="18" charset="0"/>
                              <a:ea typeface="Cambria Math" panose="02040503050406030204" pitchFamily="18" charset="0"/>
                            </a:rPr>
                            <m:t>12.01 </m:t>
                          </m:r>
                          <m:r>
                            <m:rPr>
                              <m:sty m:val="p"/>
                            </m:rPr>
                            <a:rPr lang="en-CA" sz="2400">
                              <a:latin typeface="Cambria Math" panose="02040503050406030204" pitchFamily="18" charset="0"/>
                              <a:ea typeface="Cambria Math" panose="02040503050406030204" pitchFamily="18" charset="0"/>
                            </a:rPr>
                            <m:t>g</m:t>
                          </m:r>
                        </m:den>
                      </m:f>
                      <m:r>
                        <a:rPr lang="en-CA" sz="2400">
                          <a:latin typeface="Cambria Math" panose="02040503050406030204" pitchFamily="18" charset="0"/>
                          <a:ea typeface="Cambria Math" panose="02040503050406030204" pitchFamily="18" charset="0"/>
                        </a:rPr>
                        <m:t>×42.0</m:t>
                      </m:r>
                      <m:r>
                        <m:rPr>
                          <m:sty m:val="p"/>
                        </m:rPr>
                        <a:rPr lang="en-CA" sz="2400">
                          <a:latin typeface="Cambria Math" panose="02040503050406030204" pitchFamily="18" charset="0"/>
                          <a:ea typeface="Cambria Math" panose="02040503050406030204" pitchFamily="18" charset="0"/>
                        </a:rPr>
                        <m:t>g</m:t>
                      </m:r>
                      <m:r>
                        <a:rPr lang="en-CA" sz="2400">
                          <a:latin typeface="Cambria Math" panose="02040503050406030204" pitchFamily="18" charset="0"/>
                          <a:ea typeface="Cambria Math" panose="02040503050406030204" pitchFamily="18" charset="0"/>
                        </a:rPr>
                        <m:t>=3.49700 </m:t>
                      </m:r>
                      <m:r>
                        <m:rPr>
                          <m:sty m:val="p"/>
                        </m:rPr>
                        <a:rPr lang="en-CA" sz="2400">
                          <a:latin typeface="Cambria Math" panose="02040503050406030204" pitchFamily="18" charset="0"/>
                          <a:ea typeface="Cambria Math" panose="02040503050406030204" pitchFamily="18" charset="0"/>
                        </a:rPr>
                        <m:t>mol</m:t>
                      </m:r>
                    </m:oMath>
                  </m:oMathPara>
                </a14:m>
                <a:endParaRPr lang="en-CA" sz="2400" dirty="0">
                  <a:latin typeface="Arial" panose="020B0604020202020204" pitchFamily="34" charset="0"/>
                  <a:ea typeface="Cambria Math" panose="02040503050406030204" pitchFamily="18" charset="0"/>
                  <a:cs typeface="Arial" panose="020B0604020202020204" pitchFamily="34" charset="0"/>
                </a:endParaRPr>
              </a:p>
              <a:p>
                <a:endParaRPr lang="fr-CA" sz="2400" dirty="0">
                  <a:latin typeface="Arial" panose="020B0604020202020204" pitchFamily="34" charset="0"/>
                  <a:cs typeface="Arial" panose="020B0604020202020204" pitchFamily="34" charset="0"/>
                </a:endParaRPr>
              </a:p>
            </p:txBody>
          </p:sp>
        </mc:Choice>
        <mc:Fallback xmlns="">
          <p:sp>
            <p:nvSpPr>
              <p:cNvPr id="2" name="ZoneTexte 3">
                <a:extLst>
                  <a:ext uri="{FF2B5EF4-FFF2-40B4-BE49-F238E27FC236}">
                    <a16:creationId xmlns:a16="http://schemas.microsoft.com/office/drawing/2014/main" id="{1CBD88B2-1DAD-F544-BDF6-0F23BF7D8D67}"/>
                  </a:ext>
                </a:extLst>
              </p:cNvPr>
              <p:cNvSpPr txBox="1">
                <a:spLocks noRot="1" noChangeAspect="1" noMove="1" noResize="1" noEditPoints="1" noAdjustHandles="1" noChangeArrowheads="1" noChangeShapeType="1" noTextEdit="1"/>
              </p:cNvSpPr>
              <p:nvPr/>
            </p:nvSpPr>
            <p:spPr>
              <a:xfrm>
                <a:off x="6096000" y="3179292"/>
                <a:ext cx="4312847" cy="1135504"/>
              </a:xfrm>
              <a:prstGeom prst="rect">
                <a:avLst/>
              </a:prstGeom>
              <a:blipFill>
                <a:blip r:embed="rId3"/>
                <a:stretch>
                  <a:fillRect/>
                </a:stretch>
              </a:blipFill>
              <a:ln>
                <a:solidFill>
                  <a:srgbClr val="E5B8B7"/>
                </a:solidFill>
              </a:ln>
            </p:spPr>
            <p:txBody>
              <a:bodyPr/>
              <a:lstStyle/>
              <a:p>
                <a:r>
                  <a:rPr lang="fr-CA">
                    <a:noFill/>
                  </a:rPr>
                  <a:t> </a:t>
                </a:r>
              </a:p>
            </p:txBody>
          </p:sp>
        </mc:Fallback>
      </mc:AlternateContent>
      <p:sp>
        <p:nvSpPr>
          <p:cNvPr id="4" name="Text Box 17">
            <a:extLst>
              <a:ext uri="{FF2B5EF4-FFF2-40B4-BE49-F238E27FC236}">
                <a16:creationId xmlns:a16="http://schemas.microsoft.com/office/drawing/2014/main" id="{840F14E4-867F-3BB7-6C2C-8F52AECD1167}"/>
              </a:ext>
            </a:extLst>
          </p:cNvPr>
          <p:cNvSpPr txBox="1">
            <a:spLocks noChangeArrowheads="1"/>
          </p:cNvSpPr>
          <p:nvPr/>
        </p:nvSpPr>
        <p:spPr bwMode="auto">
          <a:xfrm>
            <a:off x="478151" y="1385534"/>
            <a:ext cx="11290296" cy="1131848"/>
          </a:xfrm>
          <a:prstGeom prst="rect">
            <a:avLst/>
          </a:prstGeom>
          <a:solidFill>
            <a:srgbClr val="E5B8B7"/>
          </a:solidFill>
          <a:ln w="9525">
            <a:noFill/>
            <a:miter lim="800000"/>
            <a:headEnd/>
            <a:tailEnd/>
          </a:ln>
        </p:spPr>
        <p:txBody>
          <a:bodyPr wrap="square">
            <a:spAutoFit/>
          </a:bodyPr>
          <a:lstStyle/>
          <a:p>
            <a:pPr>
              <a:lnSpc>
                <a:spcPct val="150000"/>
              </a:lnSpc>
              <a:spcBef>
                <a:spcPct val="50000"/>
              </a:spcBef>
            </a:pPr>
            <a:r>
              <a:rPr lang="fr-CA" sz="2400" dirty="0">
                <a:latin typeface="Arial" panose="020B0604020202020204" pitchFamily="34" charset="0"/>
                <a:cs typeface="Arial" panose="020B0604020202020204" pitchFamily="34" charset="0"/>
              </a:rPr>
              <a:t>If a </a:t>
            </a:r>
            <a:r>
              <a:rPr lang="fr-CA" sz="2400" dirty="0" err="1">
                <a:latin typeface="Arial" panose="020B0604020202020204" pitchFamily="34" charset="0"/>
                <a:cs typeface="Arial" panose="020B0604020202020204" pitchFamily="34" charset="0"/>
              </a:rPr>
              <a:t>calculation</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includes</a:t>
            </a:r>
            <a:r>
              <a:rPr lang="fr-CA" sz="2400" dirty="0">
                <a:latin typeface="Arial" panose="020B0604020202020204" pitchFamily="34" charset="0"/>
                <a:cs typeface="Arial" panose="020B0604020202020204" pitchFamily="34" charset="0"/>
              </a:rPr>
              <a:t> an </a:t>
            </a:r>
            <a:r>
              <a:rPr lang="fr-CA" sz="2400" b="1" dirty="0">
                <a:latin typeface="Arial" panose="020B0604020202020204" pitchFamily="34" charset="0"/>
                <a:cs typeface="Arial" panose="020B0604020202020204" pitchFamily="34" charset="0"/>
              </a:rPr>
              <a:t>EXACT </a:t>
            </a:r>
            <a:r>
              <a:rPr lang="fr-CA" sz="2400" b="1" dirty="0" err="1">
                <a:latin typeface="Arial" panose="020B0604020202020204" pitchFamily="34" charset="0"/>
                <a:cs typeface="Arial" panose="020B0604020202020204" pitchFamily="34" charset="0"/>
              </a:rPr>
              <a:t>number</a:t>
            </a:r>
            <a:r>
              <a:rPr lang="fr-CA" sz="2400" b="1" dirty="0">
                <a:latin typeface="Arial" panose="020B0604020202020204" pitchFamily="34" charset="0"/>
                <a:cs typeface="Arial" panose="020B0604020202020204" pitchFamily="34" charset="0"/>
              </a:rPr>
              <a:t> </a:t>
            </a:r>
            <a:r>
              <a:rPr lang="fr-CA" sz="2400" dirty="0">
                <a:latin typeface="Arial" panose="020B0604020202020204" pitchFamily="34" charset="0"/>
                <a:cs typeface="Arial" panose="020B0604020202020204" pitchFamily="34" charset="0"/>
              </a:rPr>
              <a:t>(i.e. not </a:t>
            </a:r>
            <a:r>
              <a:rPr lang="fr-CA" sz="2400" dirty="0" err="1">
                <a:latin typeface="Arial" panose="020B0604020202020204" pitchFamily="34" charset="0"/>
                <a:cs typeface="Arial" panose="020B0604020202020204" pitchFamily="34" charset="0"/>
              </a:rPr>
              <a:t>measured</a:t>
            </a:r>
            <a:r>
              <a:rPr lang="fr-CA" sz="2400" dirty="0">
                <a:latin typeface="Arial" panose="020B0604020202020204" pitchFamily="34" charset="0"/>
                <a:cs typeface="Arial" panose="020B0604020202020204" pitchFamily="34" charset="0"/>
              </a:rPr>
              <a:t>, or a conversion factor), </a:t>
            </a:r>
            <a:r>
              <a:rPr lang="fr-CA" sz="2400" dirty="0" err="1">
                <a:latin typeface="Arial" panose="020B0604020202020204" pitchFamily="34" charset="0"/>
                <a:cs typeface="Arial" panose="020B0604020202020204" pitchFamily="34" charset="0"/>
              </a:rPr>
              <a:t>their</a:t>
            </a:r>
            <a:r>
              <a:rPr lang="fr-CA" sz="2400" dirty="0">
                <a:latin typeface="Arial" panose="020B0604020202020204" pitchFamily="34" charset="0"/>
                <a:cs typeface="Arial" panose="020B0604020202020204" pitchFamily="34" charset="0"/>
              </a:rPr>
              <a:t> S.F. are not </a:t>
            </a:r>
            <a:r>
              <a:rPr lang="fr-CA" sz="2400" dirty="0" err="1">
                <a:latin typeface="Arial" panose="020B0604020202020204" pitchFamily="34" charset="0"/>
                <a:cs typeface="Arial" panose="020B0604020202020204" pitchFamily="34" charset="0"/>
              </a:rPr>
              <a:t>considered</a:t>
            </a:r>
            <a:r>
              <a:rPr lang="fr-CA" sz="2400" dirty="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sp>
        <p:nvSpPr>
          <p:cNvPr id="12" name="ZoneTexte 20">
            <a:extLst>
              <a:ext uri="{FF2B5EF4-FFF2-40B4-BE49-F238E27FC236}">
                <a16:creationId xmlns:a16="http://schemas.microsoft.com/office/drawing/2014/main" id="{EEA31939-8072-FE9D-A01A-1BFCF97F5096}"/>
              </a:ext>
            </a:extLst>
          </p:cNvPr>
          <p:cNvSpPr txBox="1"/>
          <p:nvPr/>
        </p:nvSpPr>
        <p:spPr>
          <a:xfrm>
            <a:off x="8132418" y="3816576"/>
            <a:ext cx="1842699" cy="461665"/>
          </a:xfrm>
          <a:prstGeom prst="rect">
            <a:avLst/>
          </a:prstGeom>
          <a:noFill/>
        </p:spPr>
        <p:txBody>
          <a:bodyPr wrap="square" rtlCol="0">
            <a:spAutoFit/>
          </a:bodyPr>
          <a:lstStyle/>
          <a:p>
            <a:r>
              <a:rPr lang="fr-CA" sz="2400" dirty="0">
                <a:solidFill>
                  <a:srgbClr val="FF0000"/>
                </a:solidFill>
                <a:latin typeface="Times" panose="02020603050405020304" pitchFamily="18" charset="0"/>
                <a:cs typeface="Times" panose="02020603050405020304" pitchFamily="18" charset="0"/>
              </a:rPr>
              <a:t> = 3.50 mol</a:t>
            </a:r>
          </a:p>
        </p:txBody>
      </p:sp>
      <mc:AlternateContent xmlns:mc="http://schemas.openxmlformats.org/markup-compatibility/2006" xmlns:a14="http://schemas.microsoft.com/office/drawing/2010/main">
        <mc:Choice Requires="a14">
          <p:sp>
            <p:nvSpPr>
              <p:cNvPr id="13" name="ZoneTexte 1">
                <a:extLst>
                  <a:ext uri="{FF2B5EF4-FFF2-40B4-BE49-F238E27FC236}">
                    <a16:creationId xmlns:a16="http://schemas.microsoft.com/office/drawing/2014/main" id="{2302BF42-00E6-B202-C640-4CBB7DCFF536}"/>
                  </a:ext>
                </a:extLst>
              </p:cNvPr>
              <p:cNvSpPr txBox="1"/>
              <p:nvPr/>
            </p:nvSpPr>
            <p:spPr>
              <a:xfrm>
                <a:off x="1414556" y="3237695"/>
                <a:ext cx="3811428" cy="693908"/>
              </a:xfrm>
              <a:prstGeom prst="rect">
                <a:avLst/>
              </a:prstGeom>
              <a:noFill/>
              <a:ln>
                <a:solidFill>
                  <a:srgbClr val="E5B8B7"/>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smtClean="0">
                          <a:latin typeface="Cambria Math" panose="02040503050406030204" pitchFamily="18" charset="0"/>
                        </a:rPr>
                        <m:t>120</m:t>
                      </m:r>
                      <m:r>
                        <a:rPr lang="en-CA" sz="2400" b="0" i="0" smtClean="0">
                          <a:latin typeface="Cambria Math" panose="02040503050406030204" pitchFamily="18" charset="0"/>
                        </a:rPr>
                        <m:t>.</m:t>
                      </m:r>
                      <m:r>
                        <a:rPr lang="en-CA" sz="2400" smtClean="0">
                          <a:latin typeface="Cambria Math" panose="02040503050406030204" pitchFamily="18" charset="0"/>
                        </a:rPr>
                        <m:t> </m:t>
                      </m:r>
                      <m:r>
                        <m:rPr>
                          <m:sty m:val="p"/>
                        </m:rPr>
                        <a:rPr lang="en-CA" sz="2400" smtClean="0">
                          <a:latin typeface="Cambria Math" panose="02040503050406030204" pitchFamily="18" charset="0"/>
                        </a:rPr>
                        <m:t>s</m:t>
                      </m:r>
                      <m:r>
                        <a:rPr lang="en-CA" sz="2400" smtClean="0">
                          <a:latin typeface="Cambria Math" panose="02040503050406030204" pitchFamily="18" charset="0"/>
                        </a:rPr>
                        <m:t> ×</m:t>
                      </m:r>
                      <m:f>
                        <m:fPr>
                          <m:ctrlPr>
                            <a:rPr lang="en-CA" sz="2400" i="1">
                              <a:latin typeface="Cambria Math" panose="02040503050406030204" pitchFamily="18" charset="0"/>
                              <a:ea typeface="Cambria Math" panose="02040503050406030204" pitchFamily="18" charset="0"/>
                            </a:rPr>
                          </m:ctrlPr>
                        </m:fPr>
                        <m:num>
                          <m:r>
                            <a:rPr lang="en-CA" sz="2400">
                              <a:latin typeface="Cambria Math" panose="02040503050406030204" pitchFamily="18" charset="0"/>
                              <a:ea typeface="Cambria Math" panose="02040503050406030204" pitchFamily="18" charset="0"/>
                            </a:rPr>
                            <m:t>1 </m:t>
                          </m:r>
                          <m:r>
                            <m:rPr>
                              <m:sty m:val="p"/>
                            </m:rPr>
                            <a:rPr lang="en-CA" sz="2400">
                              <a:latin typeface="Cambria Math" panose="02040503050406030204" pitchFamily="18" charset="0"/>
                              <a:ea typeface="Cambria Math" panose="02040503050406030204" pitchFamily="18" charset="0"/>
                            </a:rPr>
                            <m:t>min</m:t>
                          </m:r>
                        </m:num>
                        <m:den>
                          <m:r>
                            <a:rPr lang="en-CA" sz="2400">
                              <a:latin typeface="Cambria Math" panose="02040503050406030204" pitchFamily="18" charset="0"/>
                              <a:ea typeface="Cambria Math" panose="02040503050406030204" pitchFamily="18" charset="0"/>
                            </a:rPr>
                            <m:t>60 </m:t>
                          </m:r>
                          <m:r>
                            <m:rPr>
                              <m:sty m:val="p"/>
                            </m:rPr>
                            <a:rPr lang="en-CA" sz="2400">
                              <a:latin typeface="Cambria Math" panose="02040503050406030204" pitchFamily="18" charset="0"/>
                              <a:ea typeface="Cambria Math" panose="02040503050406030204" pitchFamily="18" charset="0"/>
                            </a:rPr>
                            <m:t>s</m:t>
                          </m:r>
                        </m:den>
                      </m:f>
                      <m:r>
                        <a:rPr lang="en-CA" sz="2400">
                          <a:latin typeface="Cambria Math" panose="02040503050406030204" pitchFamily="18" charset="0"/>
                          <a:ea typeface="Cambria Math" panose="02040503050406030204" pitchFamily="18" charset="0"/>
                        </a:rPr>
                        <m:t>=</m:t>
                      </m:r>
                      <m:r>
                        <a:rPr lang="en-CA" sz="2400" b="0" i="0" smtClean="0">
                          <a:latin typeface="Cambria Math" panose="02040503050406030204" pitchFamily="18" charset="0"/>
                          <a:ea typeface="Cambria Math" panose="02040503050406030204" pitchFamily="18" charset="0"/>
                        </a:rPr>
                        <m:t>                      </m:t>
                      </m:r>
                    </m:oMath>
                  </m:oMathPara>
                </a14:m>
                <a:endParaRPr lang="fr-CA" sz="2400" dirty="0">
                  <a:latin typeface="Arial" panose="020B0604020202020204" pitchFamily="34" charset="0"/>
                  <a:cs typeface="Arial" panose="020B0604020202020204" pitchFamily="34" charset="0"/>
                </a:endParaRPr>
              </a:p>
            </p:txBody>
          </p:sp>
        </mc:Choice>
        <mc:Fallback xmlns="">
          <p:sp>
            <p:nvSpPr>
              <p:cNvPr id="13" name="ZoneTexte 1">
                <a:extLst>
                  <a:ext uri="{FF2B5EF4-FFF2-40B4-BE49-F238E27FC236}">
                    <a16:creationId xmlns:a16="http://schemas.microsoft.com/office/drawing/2014/main" id="{2302BF42-00E6-B202-C640-4CBB7DCFF536}"/>
                  </a:ext>
                </a:extLst>
              </p:cNvPr>
              <p:cNvSpPr txBox="1">
                <a:spLocks noRot="1" noChangeAspect="1" noMove="1" noResize="1" noEditPoints="1" noAdjustHandles="1" noChangeArrowheads="1" noChangeShapeType="1" noTextEdit="1"/>
              </p:cNvSpPr>
              <p:nvPr/>
            </p:nvSpPr>
            <p:spPr>
              <a:xfrm>
                <a:off x="1414556" y="3237695"/>
                <a:ext cx="3811428" cy="693908"/>
              </a:xfrm>
              <a:prstGeom prst="rect">
                <a:avLst/>
              </a:prstGeom>
              <a:blipFill>
                <a:blip r:embed="rId4"/>
                <a:stretch>
                  <a:fillRect/>
                </a:stretch>
              </a:blipFill>
              <a:ln>
                <a:solidFill>
                  <a:srgbClr val="E5B8B7"/>
                </a:solidFill>
              </a:ln>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4" name="ZoneTexte 1">
                <a:extLst>
                  <a:ext uri="{FF2B5EF4-FFF2-40B4-BE49-F238E27FC236}">
                    <a16:creationId xmlns:a16="http://schemas.microsoft.com/office/drawing/2014/main" id="{A547BC99-CBDD-C963-0070-E2EAA8713BA2}"/>
                  </a:ext>
                </a:extLst>
              </p:cNvPr>
              <p:cNvSpPr txBox="1"/>
              <p:nvPr/>
            </p:nvSpPr>
            <p:spPr>
              <a:xfrm>
                <a:off x="3776639" y="3442021"/>
                <a:ext cx="1237518" cy="369332"/>
              </a:xfrm>
              <a:prstGeom prst="rect">
                <a:avLst/>
              </a:prstGeom>
              <a:no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smtClean="0">
                          <a:solidFill>
                            <a:srgbClr val="FF0000"/>
                          </a:solidFill>
                          <a:latin typeface="Cambria Math" panose="02040503050406030204" pitchFamily="18" charset="0"/>
                          <a:ea typeface="Cambria Math" panose="02040503050406030204" pitchFamily="18" charset="0"/>
                        </a:rPr>
                        <m:t>2.00 </m:t>
                      </m:r>
                      <m:r>
                        <m:rPr>
                          <m:sty m:val="p"/>
                        </m:rPr>
                        <a:rPr lang="en-CA" sz="2400" smtClean="0">
                          <a:solidFill>
                            <a:srgbClr val="FF0000"/>
                          </a:solidFill>
                          <a:latin typeface="Cambria Math" panose="02040503050406030204" pitchFamily="18" charset="0"/>
                          <a:ea typeface="Cambria Math" panose="02040503050406030204" pitchFamily="18" charset="0"/>
                        </a:rPr>
                        <m:t>min</m:t>
                      </m:r>
                    </m:oMath>
                  </m:oMathPara>
                </a14:m>
                <a:endParaRPr lang="fr-CA" sz="2400" dirty="0"/>
              </a:p>
            </p:txBody>
          </p:sp>
        </mc:Choice>
        <mc:Fallback xmlns="">
          <p:sp>
            <p:nvSpPr>
              <p:cNvPr id="14" name="ZoneTexte 1">
                <a:extLst>
                  <a:ext uri="{FF2B5EF4-FFF2-40B4-BE49-F238E27FC236}">
                    <a16:creationId xmlns:a16="http://schemas.microsoft.com/office/drawing/2014/main" id="{A547BC99-CBDD-C963-0070-E2EAA8713BA2}"/>
                  </a:ext>
                </a:extLst>
              </p:cNvPr>
              <p:cNvSpPr txBox="1">
                <a:spLocks noRot="1" noChangeAspect="1" noMove="1" noResize="1" noEditPoints="1" noAdjustHandles="1" noChangeArrowheads="1" noChangeShapeType="1" noTextEdit="1"/>
              </p:cNvSpPr>
              <p:nvPr/>
            </p:nvSpPr>
            <p:spPr>
              <a:xfrm>
                <a:off x="3776639" y="3442021"/>
                <a:ext cx="1237518" cy="369332"/>
              </a:xfrm>
              <a:prstGeom prst="rect">
                <a:avLst/>
              </a:prstGeom>
              <a:blipFill>
                <a:blip r:embed="rId5"/>
                <a:stretch>
                  <a:fillRect l="-4926" r="-4926" b="-6667"/>
                </a:stretch>
              </a:blipFill>
              <a:ln>
                <a:noFill/>
              </a:ln>
            </p:spPr>
            <p:txBody>
              <a:bodyPr/>
              <a:lstStyle/>
              <a:p>
                <a:r>
                  <a:rPr lang="fr-CA">
                    <a:noFill/>
                  </a:rPr>
                  <a:t> </a:t>
                </a:r>
              </a:p>
            </p:txBody>
          </p:sp>
        </mc:Fallback>
      </mc:AlternateContent>
      <p:sp>
        <p:nvSpPr>
          <p:cNvPr id="3" name="Flèche : courbe vers le haut 2">
            <a:extLst>
              <a:ext uri="{FF2B5EF4-FFF2-40B4-BE49-F238E27FC236}">
                <a16:creationId xmlns:a16="http://schemas.microsoft.com/office/drawing/2014/main" id="{167343D6-930B-D999-54CA-5EAEAD429222}"/>
              </a:ext>
            </a:extLst>
          </p:cNvPr>
          <p:cNvSpPr/>
          <p:nvPr/>
        </p:nvSpPr>
        <p:spPr>
          <a:xfrm>
            <a:off x="1796902" y="3931603"/>
            <a:ext cx="2551814" cy="1135504"/>
          </a:xfrm>
          <a:prstGeom prst="curvedUpArrow">
            <a:avLst/>
          </a:prstGeom>
          <a:solidFill>
            <a:srgbClr val="CC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5" name="Flèche : courbe vers le haut 4">
            <a:extLst>
              <a:ext uri="{FF2B5EF4-FFF2-40B4-BE49-F238E27FC236}">
                <a16:creationId xmlns:a16="http://schemas.microsoft.com/office/drawing/2014/main" id="{69CE2CFE-3BCD-16E2-F98A-2A1B09E95161}"/>
              </a:ext>
            </a:extLst>
          </p:cNvPr>
          <p:cNvSpPr/>
          <p:nvPr/>
        </p:nvSpPr>
        <p:spPr>
          <a:xfrm rot="1673674">
            <a:off x="7225868" y="4103360"/>
            <a:ext cx="1554823" cy="1135504"/>
          </a:xfrm>
          <a:prstGeom prst="curvedUpArrow">
            <a:avLst/>
          </a:prstGeom>
          <a:solidFill>
            <a:srgbClr val="CC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24844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p:bldP spid="13" grpId="0" animBg="1"/>
      <p:bldP spid="14" grpId="0" animBg="1"/>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A90E61C3-D876-FD03-77BD-75201426E852}"/>
              </a:ext>
            </a:extLst>
          </p:cNvPr>
          <p:cNvSpPr txBox="1">
            <a:spLocks noChangeArrowheads="1"/>
          </p:cNvSpPr>
          <p:nvPr/>
        </p:nvSpPr>
        <p:spPr bwMode="auto">
          <a:xfrm>
            <a:off x="549677" y="649314"/>
            <a:ext cx="11195019" cy="830997"/>
          </a:xfrm>
          <a:prstGeom prst="rect">
            <a:avLst/>
          </a:prstGeom>
          <a:noFill/>
          <a:ln w="9525">
            <a:noFill/>
            <a:miter lim="800000"/>
            <a:headEnd/>
            <a:tailEnd/>
          </a:ln>
        </p:spPr>
        <p:txBody>
          <a:bodyPr wrap="square">
            <a:spAutoFit/>
          </a:bodyPr>
          <a:lstStyle/>
          <a:p>
            <a:pPr>
              <a:spcBef>
                <a:spcPct val="50000"/>
              </a:spcBef>
            </a:pPr>
            <a:r>
              <a:rPr lang="fr-CA" sz="2400" b="1" dirty="0">
                <a:latin typeface="Arial" panose="020B0604020202020204" pitchFamily="34" charset="0"/>
                <a:cs typeface="Arial" panose="020B0604020202020204" pitchFamily="34" charset="0"/>
              </a:rPr>
              <a:t>Question: </a:t>
            </a:r>
            <a:r>
              <a:rPr lang="fr-CA" sz="2400" dirty="0">
                <a:latin typeface="Arial" panose="020B0604020202020204" pitchFamily="34" charset="0"/>
                <a:cs typeface="Arial" panose="020B0604020202020204" pitchFamily="34" charset="0"/>
              </a:rPr>
              <a:t>Express the </a:t>
            </a:r>
            <a:r>
              <a:rPr lang="fr-CA" sz="2400" dirty="0" err="1">
                <a:latin typeface="Arial" panose="020B0604020202020204" pitchFamily="34" charset="0"/>
                <a:cs typeface="Arial" panose="020B0604020202020204" pitchFamily="34" charset="0"/>
              </a:rPr>
              <a:t>answers</a:t>
            </a:r>
            <a:r>
              <a:rPr lang="fr-CA" sz="2400" dirty="0">
                <a:latin typeface="Arial" panose="020B0604020202020204" pitchFamily="34" charset="0"/>
                <a:cs typeface="Arial" panose="020B0604020202020204" pitchFamily="34" charset="0"/>
              </a:rPr>
              <a:t> of the </a:t>
            </a:r>
            <a:r>
              <a:rPr lang="fr-CA" sz="2400" dirty="0" err="1">
                <a:latin typeface="Arial" panose="020B0604020202020204" pitchFamily="34" charset="0"/>
                <a:cs typeface="Arial" panose="020B0604020202020204" pitchFamily="34" charset="0"/>
              </a:rPr>
              <a:t>following</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calculations</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with</a:t>
            </a:r>
            <a:r>
              <a:rPr lang="fr-CA" sz="2400" dirty="0">
                <a:latin typeface="Arial" panose="020B0604020202020204" pitchFamily="34" charset="0"/>
                <a:cs typeface="Arial" panose="020B0604020202020204" pitchFamily="34" charset="0"/>
              </a:rPr>
              <a:t> the correct </a:t>
            </a:r>
            <a:r>
              <a:rPr lang="fr-CA" sz="2400" dirty="0" err="1">
                <a:latin typeface="Arial" panose="020B0604020202020204" pitchFamily="34" charset="0"/>
                <a:cs typeface="Arial" panose="020B0604020202020204" pitchFamily="34" charset="0"/>
              </a:rPr>
              <a:t>number</a:t>
            </a:r>
            <a:r>
              <a:rPr lang="fr-CA" sz="2400" dirty="0">
                <a:latin typeface="Arial" panose="020B0604020202020204" pitchFamily="34" charset="0"/>
                <a:cs typeface="Arial" panose="020B0604020202020204" pitchFamily="34" charset="0"/>
              </a:rPr>
              <a:t> of </a:t>
            </a:r>
            <a:r>
              <a:rPr lang="fr-CA" sz="2400" dirty="0" err="1">
                <a:latin typeface="Arial" panose="020B0604020202020204" pitchFamily="34" charset="0"/>
                <a:cs typeface="Arial" panose="020B0604020202020204" pitchFamily="34" charset="0"/>
              </a:rPr>
              <a:t>significant</a:t>
            </a:r>
            <a:r>
              <a:rPr lang="fr-CA" sz="2400" dirty="0">
                <a:latin typeface="Arial" panose="020B0604020202020204" pitchFamily="34" charset="0"/>
                <a:cs typeface="Arial" panose="020B0604020202020204" pitchFamily="34" charset="0"/>
              </a:rPr>
              <a:t> figures.</a:t>
            </a:r>
            <a:endParaRPr lang="fr-FR" sz="2400" dirty="0">
              <a:latin typeface="Arial" panose="020B0604020202020204" pitchFamily="34" charset="0"/>
              <a:cs typeface="Arial" panose="020B0604020202020204" pitchFamily="34" charset="0"/>
            </a:endParaRPr>
          </a:p>
        </p:txBody>
      </p:sp>
      <p:sp>
        <p:nvSpPr>
          <p:cNvPr id="22" name="ZoneTexte 12">
            <a:extLst>
              <a:ext uri="{FF2B5EF4-FFF2-40B4-BE49-F238E27FC236}">
                <a16:creationId xmlns:a16="http://schemas.microsoft.com/office/drawing/2014/main" id="{B973E169-5A53-C040-1F28-D7B4A48483E2}"/>
              </a:ext>
            </a:extLst>
          </p:cNvPr>
          <p:cNvSpPr txBox="1"/>
          <p:nvPr/>
        </p:nvSpPr>
        <p:spPr>
          <a:xfrm>
            <a:off x="1270832" y="2067911"/>
            <a:ext cx="3588794" cy="461665"/>
          </a:xfrm>
          <a:prstGeom prst="rect">
            <a:avLst/>
          </a:prstGeom>
          <a:noFill/>
        </p:spPr>
        <p:txBody>
          <a:bodyPr wrap="square" rtlCol="0">
            <a:spAutoFit/>
          </a:bodyPr>
          <a:lstStyle/>
          <a:p>
            <a:r>
              <a:rPr lang="en-CA" sz="2400" dirty="0"/>
              <a:t>(24.6681 x 2.38) + 332.58</a:t>
            </a:r>
          </a:p>
        </p:txBody>
      </p:sp>
      <p:sp>
        <p:nvSpPr>
          <p:cNvPr id="23" name="ZoneTexte 12">
            <a:extLst>
              <a:ext uri="{FF2B5EF4-FFF2-40B4-BE49-F238E27FC236}">
                <a16:creationId xmlns:a16="http://schemas.microsoft.com/office/drawing/2014/main" id="{AFD92A0D-6C28-BA0E-7559-570AF4C70A6A}"/>
              </a:ext>
            </a:extLst>
          </p:cNvPr>
          <p:cNvSpPr txBox="1"/>
          <p:nvPr/>
        </p:nvSpPr>
        <p:spPr>
          <a:xfrm>
            <a:off x="1670825" y="2991834"/>
            <a:ext cx="1540254" cy="461665"/>
          </a:xfrm>
          <a:prstGeom prst="rect">
            <a:avLst/>
          </a:prstGeom>
          <a:noFill/>
        </p:spPr>
        <p:txBody>
          <a:bodyPr wrap="square" rtlCol="0">
            <a:spAutoFit/>
          </a:bodyPr>
          <a:lstStyle/>
          <a:p>
            <a:r>
              <a:rPr lang="en-CA" sz="2400" dirty="0">
                <a:solidFill>
                  <a:srgbClr val="FF0000"/>
                </a:solidFill>
              </a:rPr>
              <a:t>58.710078</a:t>
            </a:r>
            <a:endParaRPr lang="en-CA" sz="2400" dirty="0"/>
          </a:p>
        </p:txBody>
      </p:sp>
      <p:sp>
        <p:nvSpPr>
          <p:cNvPr id="24" name="ZoneTexte 12">
            <a:extLst>
              <a:ext uri="{FF2B5EF4-FFF2-40B4-BE49-F238E27FC236}">
                <a16:creationId xmlns:a16="http://schemas.microsoft.com/office/drawing/2014/main" id="{7C987F62-74E5-60B3-1DD1-7B01E97B5454}"/>
              </a:ext>
            </a:extLst>
          </p:cNvPr>
          <p:cNvSpPr txBox="1"/>
          <p:nvPr/>
        </p:nvSpPr>
        <p:spPr>
          <a:xfrm>
            <a:off x="1436086" y="1691221"/>
            <a:ext cx="2207963" cy="461665"/>
          </a:xfrm>
          <a:prstGeom prst="rect">
            <a:avLst/>
          </a:prstGeom>
          <a:noFill/>
        </p:spPr>
        <p:txBody>
          <a:bodyPr wrap="square" rtlCol="0">
            <a:spAutoFit/>
          </a:bodyPr>
          <a:lstStyle/>
          <a:p>
            <a:r>
              <a:rPr lang="en-CA" sz="2400" dirty="0">
                <a:solidFill>
                  <a:srgbClr val="FF0000"/>
                </a:solidFill>
              </a:rPr>
              <a:t>6 SF           3 SF</a:t>
            </a:r>
          </a:p>
        </p:txBody>
      </p:sp>
      <p:sp>
        <p:nvSpPr>
          <p:cNvPr id="26" name="ZoneTexte 12">
            <a:extLst>
              <a:ext uri="{FF2B5EF4-FFF2-40B4-BE49-F238E27FC236}">
                <a16:creationId xmlns:a16="http://schemas.microsoft.com/office/drawing/2014/main" id="{A1A3CBB5-A475-71DD-8762-41BFB85637A2}"/>
              </a:ext>
            </a:extLst>
          </p:cNvPr>
          <p:cNvSpPr txBox="1"/>
          <p:nvPr/>
        </p:nvSpPr>
        <p:spPr>
          <a:xfrm>
            <a:off x="2440952" y="4287737"/>
            <a:ext cx="1777526" cy="461665"/>
          </a:xfrm>
          <a:prstGeom prst="rect">
            <a:avLst/>
          </a:prstGeom>
          <a:noFill/>
        </p:spPr>
        <p:txBody>
          <a:bodyPr wrap="square" rtlCol="0">
            <a:spAutoFit/>
          </a:bodyPr>
          <a:lstStyle/>
          <a:p>
            <a:r>
              <a:rPr lang="en-CA" sz="2400" dirty="0">
                <a:solidFill>
                  <a:srgbClr val="FF0000"/>
                </a:solidFill>
              </a:rPr>
              <a:t>391.290078</a:t>
            </a:r>
          </a:p>
        </p:txBody>
      </p:sp>
      <p:sp>
        <p:nvSpPr>
          <p:cNvPr id="27" name="ZoneTexte 12">
            <a:extLst>
              <a:ext uri="{FF2B5EF4-FFF2-40B4-BE49-F238E27FC236}">
                <a16:creationId xmlns:a16="http://schemas.microsoft.com/office/drawing/2014/main" id="{7A9C5097-C270-04EB-E8F2-157C86912045}"/>
              </a:ext>
            </a:extLst>
          </p:cNvPr>
          <p:cNvSpPr txBox="1"/>
          <p:nvPr/>
        </p:nvSpPr>
        <p:spPr>
          <a:xfrm>
            <a:off x="2835671" y="4996774"/>
            <a:ext cx="988087" cy="461665"/>
          </a:xfrm>
          <a:prstGeom prst="rect">
            <a:avLst/>
          </a:prstGeom>
          <a:noFill/>
        </p:spPr>
        <p:txBody>
          <a:bodyPr wrap="square" rtlCol="0">
            <a:spAutoFit/>
          </a:bodyPr>
          <a:lstStyle/>
          <a:p>
            <a:r>
              <a:rPr lang="en-CA" sz="2400" dirty="0">
                <a:solidFill>
                  <a:srgbClr val="FF0000"/>
                </a:solidFill>
                <a:highlight>
                  <a:srgbClr val="FFFF00"/>
                </a:highlight>
              </a:rPr>
              <a:t>391.3</a:t>
            </a:r>
          </a:p>
        </p:txBody>
      </p:sp>
      <p:sp>
        <p:nvSpPr>
          <p:cNvPr id="29" name="ZoneTexte 12">
            <a:extLst>
              <a:ext uri="{FF2B5EF4-FFF2-40B4-BE49-F238E27FC236}">
                <a16:creationId xmlns:a16="http://schemas.microsoft.com/office/drawing/2014/main" id="{1137C2DB-3548-DBB9-108F-E6677FD60578}"/>
              </a:ext>
            </a:extLst>
          </p:cNvPr>
          <p:cNvSpPr txBox="1"/>
          <p:nvPr/>
        </p:nvSpPr>
        <p:spPr>
          <a:xfrm>
            <a:off x="7485759" y="2096433"/>
            <a:ext cx="3435409" cy="461665"/>
          </a:xfrm>
          <a:prstGeom prst="rect">
            <a:avLst/>
          </a:prstGeom>
          <a:noFill/>
        </p:spPr>
        <p:txBody>
          <a:bodyPr wrap="square" rtlCol="0">
            <a:spAutoFit/>
          </a:bodyPr>
          <a:lstStyle/>
          <a:p>
            <a:r>
              <a:rPr lang="en-CA" sz="2400" dirty="0"/>
              <a:t>(</a:t>
            </a:r>
            <a:r>
              <a:rPr lang="en-CA" sz="2400" dirty="0">
                <a:solidFill>
                  <a:srgbClr val="CC00FF"/>
                </a:solidFill>
              </a:rPr>
              <a:t>85.3 – 21.489</a:t>
            </a:r>
            <a:r>
              <a:rPr lang="en-CA" sz="2400" dirty="0"/>
              <a:t>) ÷ 0.0059</a:t>
            </a:r>
          </a:p>
        </p:txBody>
      </p:sp>
      <p:sp>
        <p:nvSpPr>
          <p:cNvPr id="30" name="ZoneTexte 12">
            <a:extLst>
              <a:ext uri="{FF2B5EF4-FFF2-40B4-BE49-F238E27FC236}">
                <a16:creationId xmlns:a16="http://schemas.microsoft.com/office/drawing/2014/main" id="{ADDA8C12-DB2E-A5F5-9E9A-5D397E64F3F3}"/>
              </a:ext>
            </a:extLst>
          </p:cNvPr>
          <p:cNvSpPr txBox="1"/>
          <p:nvPr/>
        </p:nvSpPr>
        <p:spPr>
          <a:xfrm>
            <a:off x="8021235" y="2647972"/>
            <a:ext cx="2499939" cy="461665"/>
          </a:xfrm>
          <a:prstGeom prst="rect">
            <a:avLst/>
          </a:prstGeom>
          <a:noFill/>
        </p:spPr>
        <p:txBody>
          <a:bodyPr wrap="square" rtlCol="0">
            <a:spAutoFit/>
          </a:bodyPr>
          <a:lstStyle/>
          <a:p>
            <a:r>
              <a:rPr lang="en-CA" sz="2400" dirty="0">
                <a:solidFill>
                  <a:srgbClr val="CC00FF"/>
                </a:solidFill>
              </a:rPr>
              <a:t>(63.811) </a:t>
            </a:r>
            <a:r>
              <a:rPr lang="en-CA" sz="2400" dirty="0"/>
              <a:t>÷ 0.0059</a:t>
            </a:r>
            <a:endParaRPr lang="en-CA" sz="2400" dirty="0">
              <a:solidFill>
                <a:srgbClr val="CC00FF"/>
              </a:solidFill>
            </a:endParaRPr>
          </a:p>
        </p:txBody>
      </p:sp>
      <p:sp>
        <p:nvSpPr>
          <p:cNvPr id="31" name="ZoneTexte 12">
            <a:extLst>
              <a:ext uri="{FF2B5EF4-FFF2-40B4-BE49-F238E27FC236}">
                <a16:creationId xmlns:a16="http://schemas.microsoft.com/office/drawing/2014/main" id="{5BA5A9C7-B961-66B0-B360-1A312FFE2949}"/>
              </a:ext>
            </a:extLst>
          </p:cNvPr>
          <p:cNvSpPr txBox="1"/>
          <p:nvPr/>
        </p:nvSpPr>
        <p:spPr>
          <a:xfrm>
            <a:off x="7391304" y="3424716"/>
            <a:ext cx="3435409" cy="461665"/>
          </a:xfrm>
          <a:prstGeom prst="rect">
            <a:avLst/>
          </a:prstGeom>
          <a:noFill/>
        </p:spPr>
        <p:txBody>
          <a:bodyPr wrap="square" rtlCol="0">
            <a:spAutoFit/>
          </a:bodyPr>
          <a:lstStyle/>
          <a:p>
            <a:r>
              <a:rPr lang="en-CA" sz="2400" dirty="0">
                <a:solidFill>
                  <a:srgbClr val="CC00FF"/>
                </a:solidFill>
              </a:rPr>
              <a:t>1 decimal place and 3 SF</a:t>
            </a:r>
          </a:p>
        </p:txBody>
      </p:sp>
      <p:sp>
        <p:nvSpPr>
          <p:cNvPr id="32" name="ZoneTexte 12">
            <a:extLst>
              <a:ext uri="{FF2B5EF4-FFF2-40B4-BE49-F238E27FC236}">
                <a16:creationId xmlns:a16="http://schemas.microsoft.com/office/drawing/2014/main" id="{7807C4A5-347E-9B2F-04FF-2D49030F5B89}"/>
              </a:ext>
            </a:extLst>
          </p:cNvPr>
          <p:cNvSpPr txBox="1"/>
          <p:nvPr/>
        </p:nvSpPr>
        <p:spPr>
          <a:xfrm>
            <a:off x="10467563" y="2903052"/>
            <a:ext cx="809608" cy="461665"/>
          </a:xfrm>
          <a:prstGeom prst="rect">
            <a:avLst/>
          </a:prstGeom>
          <a:noFill/>
        </p:spPr>
        <p:txBody>
          <a:bodyPr wrap="square" rtlCol="0">
            <a:spAutoFit/>
          </a:bodyPr>
          <a:lstStyle/>
          <a:p>
            <a:r>
              <a:rPr lang="en-CA" sz="2400" dirty="0">
                <a:solidFill>
                  <a:srgbClr val="FF0000"/>
                </a:solidFill>
              </a:rPr>
              <a:t>2 SF</a:t>
            </a:r>
          </a:p>
        </p:txBody>
      </p:sp>
      <p:sp>
        <p:nvSpPr>
          <p:cNvPr id="33" name="ZoneTexte 12">
            <a:extLst>
              <a:ext uri="{FF2B5EF4-FFF2-40B4-BE49-F238E27FC236}">
                <a16:creationId xmlns:a16="http://schemas.microsoft.com/office/drawing/2014/main" id="{D5650253-FE2C-9E6C-54CA-1D9DA35C48A4}"/>
              </a:ext>
            </a:extLst>
          </p:cNvPr>
          <p:cNvSpPr txBox="1"/>
          <p:nvPr/>
        </p:nvSpPr>
        <p:spPr>
          <a:xfrm>
            <a:off x="8515237" y="3877014"/>
            <a:ext cx="1923975" cy="461665"/>
          </a:xfrm>
          <a:prstGeom prst="rect">
            <a:avLst/>
          </a:prstGeom>
          <a:noFill/>
        </p:spPr>
        <p:txBody>
          <a:bodyPr wrap="square" rtlCol="0">
            <a:spAutoFit/>
          </a:bodyPr>
          <a:lstStyle/>
          <a:p>
            <a:r>
              <a:rPr lang="en-CA" sz="2400" dirty="0">
                <a:solidFill>
                  <a:srgbClr val="FF0000"/>
                </a:solidFill>
              </a:rPr>
              <a:t>10 815.42373</a:t>
            </a:r>
          </a:p>
        </p:txBody>
      </p:sp>
      <p:sp>
        <p:nvSpPr>
          <p:cNvPr id="34" name="ZoneTexte 12">
            <a:extLst>
              <a:ext uri="{FF2B5EF4-FFF2-40B4-BE49-F238E27FC236}">
                <a16:creationId xmlns:a16="http://schemas.microsoft.com/office/drawing/2014/main" id="{10C47938-6C74-9269-D54D-C6858AF2C373}"/>
              </a:ext>
            </a:extLst>
          </p:cNvPr>
          <p:cNvSpPr txBox="1"/>
          <p:nvPr/>
        </p:nvSpPr>
        <p:spPr>
          <a:xfrm>
            <a:off x="8824426" y="4884591"/>
            <a:ext cx="1362297" cy="461665"/>
          </a:xfrm>
          <a:prstGeom prst="rect">
            <a:avLst/>
          </a:prstGeom>
          <a:noFill/>
        </p:spPr>
        <p:txBody>
          <a:bodyPr wrap="square" rtlCol="0">
            <a:spAutoFit/>
          </a:bodyPr>
          <a:lstStyle/>
          <a:p>
            <a:r>
              <a:rPr lang="en-CA" sz="2400" dirty="0">
                <a:solidFill>
                  <a:srgbClr val="FF0000"/>
                </a:solidFill>
                <a:highlight>
                  <a:srgbClr val="FFFF00"/>
                </a:highlight>
              </a:rPr>
              <a:t>1.1 x 10</a:t>
            </a:r>
            <a:r>
              <a:rPr lang="en-CA" sz="2400" baseline="30000" dirty="0">
                <a:solidFill>
                  <a:srgbClr val="FF0000"/>
                </a:solidFill>
                <a:highlight>
                  <a:srgbClr val="FFFF00"/>
                </a:highlight>
              </a:rPr>
              <a:t>4</a:t>
            </a:r>
          </a:p>
        </p:txBody>
      </p:sp>
      <p:sp>
        <p:nvSpPr>
          <p:cNvPr id="2" name="ZoneTexte 12">
            <a:extLst>
              <a:ext uri="{FF2B5EF4-FFF2-40B4-BE49-F238E27FC236}">
                <a16:creationId xmlns:a16="http://schemas.microsoft.com/office/drawing/2014/main" id="{B6FCD89E-C951-4C7B-68CD-17CBA8BE4E3D}"/>
              </a:ext>
            </a:extLst>
          </p:cNvPr>
          <p:cNvSpPr txBox="1"/>
          <p:nvPr/>
        </p:nvSpPr>
        <p:spPr>
          <a:xfrm>
            <a:off x="1270832" y="3485251"/>
            <a:ext cx="4684569" cy="461665"/>
          </a:xfrm>
          <a:prstGeom prst="rect">
            <a:avLst/>
          </a:prstGeom>
          <a:noFill/>
        </p:spPr>
        <p:txBody>
          <a:bodyPr wrap="square" rtlCol="0">
            <a:spAutoFit/>
          </a:bodyPr>
          <a:lstStyle/>
          <a:p>
            <a:r>
              <a:rPr lang="en-CA" sz="2400" dirty="0">
                <a:solidFill>
                  <a:srgbClr val="FF0000"/>
                </a:solidFill>
              </a:rPr>
              <a:t>1 decimal place      2 decimal places</a:t>
            </a:r>
          </a:p>
        </p:txBody>
      </p:sp>
      <p:cxnSp>
        <p:nvCxnSpPr>
          <p:cNvPr id="9" name="Straight Connector 8">
            <a:extLst>
              <a:ext uri="{FF2B5EF4-FFF2-40B4-BE49-F238E27FC236}">
                <a16:creationId xmlns:a16="http://schemas.microsoft.com/office/drawing/2014/main" id="{FE39E8FE-5FB4-27FE-186C-5F9BCE3C0D7C}"/>
              </a:ext>
            </a:extLst>
          </p:cNvPr>
          <p:cNvCxnSpPr>
            <a:cxnSpLocks/>
          </p:cNvCxnSpPr>
          <p:nvPr/>
        </p:nvCxnSpPr>
        <p:spPr>
          <a:xfrm>
            <a:off x="8241475" y="3030571"/>
            <a:ext cx="5829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91B0448-AB1F-F622-E336-376F58E84CCA}"/>
              </a:ext>
            </a:extLst>
          </p:cNvPr>
          <p:cNvSpPr/>
          <p:nvPr/>
        </p:nvSpPr>
        <p:spPr>
          <a:xfrm>
            <a:off x="8021236" y="2166639"/>
            <a:ext cx="220239" cy="3557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Accolade ouvrante 2">
            <a:extLst>
              <a:ext uri="{FF2B5EF4-FFF2-40B4-BE49-F238E27FC236}">
                <a16:creationId xmlns:a16="http://schemas.microsoft.com/office/drawing/2014/main" id="{96DC0BAA-7AC6-CC1D-4D77-1D9BF3D72624}"/>
              </a:ext>
            </a:extLst>
          </p:cNvPr>
          <p:cNvSpPr/>
          <p:nvPr/>
        </p:nvSpPr>
        <p:spPr>
          <a:xfrm rot="16200000">
            <a:off x="2214626" y="2090637"/>
            <a:ext cx="274320" cy="13716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 name="Google Shape;383;p28">
            <a:extLst>
              <a:ext uri="{FF2B5EF4-FFF2-40B4-BE49-F238E27FC236}">
                <a16:creationId xmlns:a16="http://schemas.microsoft.com/office/drawing/2014/main" id="{A02BA37D-8E25-D6DB-C7CF-BAF8A920EB3D}"/>
              </a:ext>
            </a:extLst>
          </p:cNvPr>
          <p:cNvSpPr txBox="1">
            <a:spLocks/>
          </p:cNvSpPr>
          <p:nvPr/>
        </p:nvSpPr>
        <p:spPr>
          <a:xfrm>
            <a:off x="8146" y="0"/>
            <a:ext cx="10050254" cy="480091"/>
          </a:xfrm>
          <a:prstGeom prst="rect">
            <a:avLst/>
          </a:prstGeom>
          <a:noFill/>
          <a:ln>
            <a:noFill/>
          </a:ln>
        </p:spPr>
        <p:txBody>
          <a:bodyPr spcFirstLastPara="1" wrap="square" lIns="457200" tIns="45700" rIns="91425" bIns="4570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2800" b="1" dirty="0">
                <a:solidFill>
                  <a:srgbClr val="CC00CC"/>
                </a:solidFill>
                <a:latin typeface="Arial" panose="020B0604020202020204" pitchFamily="34" charset="0"/>
                <a:cs typeface="Arial" panose="020B0604020202020204" pitchFamily="34" charset="0"/>
              </a:rPr>
              <a:t>Significant Figures in Calculations, </a:t>
            </a:r>
            <a:r>
              <a:rPr lang="en-US" sz="2400" b="1" dirty="0">
                <a:solidFill>
                  <a:srgbClr val="CC00CC"/>
                </a:solidFill>
                <a:latin typeface="Arial" panose="020B0604020202020204" pitchFamily="34" charset="0"/>
                <a:cs typeface="Arial" panose="020B0604020202020204" pitchFamily="34" charset="0"/>
              </a:rPr>
              <a:t>continued</a:t>
            </a:r>
            <a:endParaRPr lang="en-US" sz="2800" b="1" dirty="0">
              <a:solidFill>
                <a:srgbClr val="CC00CC"/>
              </a:solidFill>
              <a:latin typeface="Arial" panose="020B0604020202020204" pitchFamily="34" charset="0"/>
              <a:cs typeface="Arial" panose="020B0604020202020204" pitchFamily="34" charset="0"/>
            </a:endParaRPr>
          </a:p>
        </p:txBody>
      </p:sp>
      <p:sp>
        <p:nvSpPr>
          <p:cNvPr id="6" name="Google Shape;397;p28">
            <a:extLst>
              <a:ext uri="{FF2B5EF4-FFF2-40B4-BE49-F238E27FC236}">
                <a16:creationId xmlns:a16="http://schemas.microsoft.com/office/drawing/2014/main" id="{A3376B70-9DFA-8870-F328-74936FD99492}"/>
              </a:ext>
            </a:extLst>
          </p:cNvPr>
          <p:cNvSpPr txBox="1"/>
          <p:nvPr/>
        </p:nvSpPr>
        <p:spPr>
          <a:xfrm flipH="1">
            <a:off x="5955401" y="6277739"/>
            <a:ext cx="5029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24</a:t>
            </a:fld>
            <a:endParaRPr sz="2400" dirty="0">
              <a:solidFill>
                <a:schemeClr val="dk1"/>
              </a:solidFill>
              <a:latin typeface="Times"/>
              <a:ea typeface="Times"/>
              <a:cs typeface="Times"/>
              <a:sym typeface="Times"/>
            </a:endParaRPr>
          </a:p>
        </p:txBody>
      </p:sp>
      <p:sp>
        <p:nvSpPr>
          <p:cNvPr id="12" name="ZoneTexte 12">
            <a:extLst>
              <a:ext uri="{FF2B5EF4-FFF2-40B4-BE49-F238E27FC236}">
                <a16:creationId xmlns:a16="http://schemas.microsoft.com/office/drawing/2014/main" id="{4C600E89-E216-98C0-B414-A1E15655C536}"/>
              </a:ext>
            </a:extLst>
          </p:cNvPr>
          <p:cNvSpPr txBox="1"/>
          <p:nvPr/>
        </p:nvSpPr>
        <p:spPr>
          <a:xfrm>
            <a:off x="8543588" y="4270070"/>
            <a:ext cx="1923975" cy="461665"/>
          </a:xfrm>
          <a:prstGeom prst="rect">
            <a:avLst/>
          </a:prstGeom>
          <a:noFill/>
        </p:spPr>
        <p:txBody>
          <a:bodyPr wrap="square" rtlCol="0">
            <a:spAutoFit/>
          </a:bodyPr>
          <a:lstStyle/>
          <a:p>
            <a:r>
              <a:rPr lang="en-CA" sz="2400" dirty="0">
                <a:solidFill>
                  <a:srgbClr val="FF0000"/>
                </a:solidFill>
              </a:rPr>
              <a:t>1.081542373</a:t>
            </a:r>
          </a:p>
        </p:txBody>
      </p:sp>
    </p:spTree>
    <p:extLst>
      <p:ext uri="{BB962C8B-B14F-4D97-AF65-F5344CB8AC3E}">
        <p14:creationId xmlns:p14="http://schemas.microsoft.com/office/powerpoint/2010/main" val="232990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30" grpId="0"/>
      <p:bldP spid="31" grpId="0"/>
      <p:bldP spid="32" grpId="0"/>
      <p:bldP spid="33" grpId="0"/>
      <p:bldP spid="34" grpId="0"/>
      <p:bldP spid="2" grpId="0"/>
      <p:bldP spid="10" grpId="0" animBg="1"/>
      <p:bldP spid="3"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3BB64-BA92-8986-F4CA-2F7C5F53B423}"/>
              </a:ext>
            </a:extLst>
          </p:cNvPr>
          <p:cNvSpPr>
            <a:spLocks noGrp="1"/>
          </p:cNvSpPr>
          <p:nvPr>
            <p:ph idx="1"/>
          </p:nvPr>
        </p:nvSpPr>
        <p:spPr>
          <a:xfrm>
            <a:off x="358341" y="951408"/>
            <a:ext cx="11475318" cy="3631723"/>
          </a:xfrm>
        </p:spPr>
        <p:txBody>
          <a:bodyPr/>
          <a:lstStyle/>
          <a:p>
            <a:pPr>
              <a:lnSpc>
                <a:spcPct val="150000"/>
              </a:lnSpc>
            </a:pPr>
            <a:r>
              <a:rPr lang="fr-CA" sz="2800" dirty="0" err="1">
                <a:solidFill>
                  <a:srgbClr val="000000"/>
                </a:solidFill>
              </a:rPr>
              <a:t>Keep</a:t>
            </a:r>
            <a:r>
              <a:rPr lang="fr-CA" sz="2800" dirty="0">
                <a:solidFill>
                  <a:srgbClr val="000000"/>
                </a:solidFill>
              </a:rPr>
              <a:t> all </a:t>
            </a:r>
            <a:r>
              <a:rPr lang="fr-CA" sz="2800" dirty="0" err="1">
                <a:solidFill>
                  <a:srgbClr val="000000"/>
                </a:solidFill>
              </a:rPr>
              <a:t>numbers</a:t>
            </a:r>
            <a:r>
              <a:rPr lang="fr-CA" sz="2800" dirty="0">
                <a:solidFill>
                  <a:srgbClr val="000000"/>
                </a:solidFill>
              </a:rPr>
              <a:t> </a:t>
            </a:r>
            <a:r>
              <a:rPr lang="fr-CA" sz="2800" dirty="0" err="1">
                <a:solidFill>
                  <a:srgbClr val="000000"/>
                </a:solidFill>
              </a:rPr>
              <a:t>while</a:t>
            </a:r>
            <a:r>
              <a:rPr lang="fr-CA" sz="2800" dirty="0">
                <a:solidFill>
                  <a:srgbClr val="000000"/>
                </a:solidFill>
              </a:rPr>
              <a:t> </a:t>
            </a:r>
            <a:r>
              <a:rPr lang="fr-CA" sz="2800" dirty="0" err="1">
                <a:solidFill>
                  <a:srgbClr val="000000"/>
                </a:solidFill>
              </a:rPr>
              <a:t>you</a:t>
            </a:r>
            <a:r>
              <a:rPr lang="fr-CA" sz="2800" dirty="0">
                <a:solidFill>
                  <a:srgbClr val="000000"/>
                </a:solidFill>
              </a:rPr>
              <a:t> do </a:t>
            </a:r>
            <a:r>
              <a:rPr lang="fr-CA" sz="2800" dirty="0" err="1">
                <a:solidFill>
                  <a:srgbClr val="000000"/>
                </a:solidFill>
              </a:rPr>
              <a:t>calculations</a:t>
            </a:r>
            <a:r>
              <a:rPr lang="fr-CA" sz="2800" dirty="0">
                <a:solidFill>
                  <a:srgbClr val="000000"/>
                </a:solidFill>
              </a:rPr>
              <a:t>. </a:t>
            </a:r>
          </a:p>
          <a:p>
            <a:pPr>
              <a:lnSpc>
                <a:spcPct val="150000"/>
              </a:lnSpc>
            </a:pPr>
            <a:r>
              <a:rPr lang="fr-CA" sz="2800" dirty="0" err="1">
                <a:solidFill>
                  <a:srgbClr val="000000"/>
                </a:solidFill>
              </a:rPr>
              <a:t>Keep</a:t>
            </a:r>
            <a:r>
              <a:rPr lang="fr-CA" sz="2800" dirty="0">
                <a:solidFill>
                  <a:srgbClr val="000000"/>
                </a:solidFill>
              </a:rPr>
              <a:t> </a:t>
            </a:r>
            <a:r>
              <a:rPr lang="fr-CA" sz="2800" dirty="0" err="1">
                <a:solidFill>
                  <a:srgbClr val="000000"/>
                </a:solidFill>
              </a:rPr>
              <a:t>track</a:t>
            </a:r>
            <a:r>
              <a:rPr lang="fr-CA" sz="2800" dirty="0">
                <a:solidFill>
                  <a:srgbClr val="000000"/>
                </a:solidFill>
              </a:rPr>
              <a:t> of #SF (multiplication and division) and # </a:t>
            </a:r>
            <a:r>
              <a:rPr lang="fr-CA" sz="2800" dirty="0" err="1">
                <a:solidFill>
                  <a:srgbClr val="000000"/>
                </a:solidFill>
              </a:rPr>
              <a:t>decimals</a:t>
            </a:r>
            <a:r>
              <a:rPr lang="fr-CA" sz="2800" dirty="0">
                <a:solidFill>
                  <a:srgbClr val="000000"/>
                </a:solidFill>
              </a:rPr>
              <a:t> (addition and </a:t>
            </a:r>
            <a:r>
              <a:rPr lang="fr-CA" sz="2800" dirty="0" err="1">
                <a:solidFill>
                  <a:srgbClr val="000000"/>
                </a:solidFill>
              </a:rPr>
              <a:t>subtraction</a:t>
            </a:r>
            <a:r>
              <a:rPr lang="fr-CA" sz="2800" dirty="0">
                <a:solidFill>
                  <a:srgbClr val="000000"/>
                </a:solidFill>
              </a:rPr>
              <a:t>).</a:t>
            </a:r>
          </a:p>
          <a:p>
            <a:pPr>
              <a:lnSpc>
                <a:spcPct val="150000"/>
              </a:lnSpc>
            </a:pPr>
            <a:r>
              <a:rPr lang="fr-CA" sz="2800" dirty="0">
                <a:solidFill>
                  <a:srgbClr val="000000"/>
                </a:solidFill>
              </a:rPr>
              <a:t>Round up or down ONLY at the end of the </a:t>
            </a:r>
            <a:r>
              <a:rPr lang="fr-CA" sz="2800" dirty="0" err="1">
                <a:solidFill>
                  <a:srgbClr val="000000"/>
                </a:solidFill>
              </a:rPr>
              <a:t>calculation</a:t>
            </a:r>
            <a:r>
              <a:rPr lang="fr-CA" sz="2800" dirty="0">
                <a:solidFill>
                  <a:srgbClr val="000000"/>
                </a:solidFill>
              </a:rPr>
              <a:t> for the FINAL </a:t>
            </a:r>
            <a:r>
              <a:rPr lang="fr-CA" sz="2800" dirty="0" err="1">
                <a:solidFill>
                  <a:srgbClr val="000000"/>
                </a:solidFill>
              </a:rPr>
              <a:t>answer</a:t>
            </a:r>
            <a:endParaRPr lang="en-CA" sz="2800" dirty="0"/>
          </a:p>
        </p:txBody>
      </p:sp>
      <p:sp>
        <p:nvSpPr>
          <p:cNvPr id="4" name="Google Shape;383;p28">
            <a:extLst>
              <a:ext uri="{FF2B5EF4-FFF2-40B4-BE49-F238E27FC236}">
                <a16:creationId xmlns:a16="http://schemas.microsoft.com/office/drawing/2014/main" id="{E49DAC40-AA06-D0C1-128F-C0103A5F1306}"/>
              </a:ext>
            </a:extLst>
          </p:cNvPr>
          <p:cNvSpPr txBox="1">
            <a:spLocks/>
          </p:cNvSpPr>
          <p:nvPr/>
        </p:nvSpPr>
        <p:spPr>
          <a:xfrm>
            <a:off x="0" y="0"/>
            <a:ext cx="10050254" cy="523180"/>
          </a:xfrm>
          <a:prstGeom prst="rect">
            <a:avLst/>
          </a:prstGeom>
          <a:solidFill>
            <a:schemeClr val="bg1"/>
          </a:solidFill>
          <a:ln>
            <a:noFill/>
          </a:ln>
        </p:spPr>
        <p:txBody>
          <a:bodyPr spcFirstLastPara="1" wrap="square" lIns="457200"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rgbClr val="CC00CC"/>
                </a:solidFill>
              </a:rPr>
              <a:t>Significant Figures in Calculations</a:t>
            </a:r>
            <a:r>
              <a:rPr lang="en-US" sz="2400" b="1" dirty="0">
                <a:solidFill>
                  <a:srgbClr val="CC00CC"/>
                </a:solidFill>
              </a:rPr>
              <a:t>, continued</a:t>
            </a:r>
            <a:endParaRPr lang="en-US" sz="2800" b="1" dirty="0">
              <a:solidFill>
                <a:srgbClr val="CC00CC"/>
              </a:solidFill>
            </a:endParaRPr>
          </a:p>
        </p:txBody>
      </p:sp>
      <p:sp>
        <p:nvSpPr>
          <p:cNvPr id="2" name="Google Shape;397;p28">
            <a:extLst>
              <a:ext uri="{FF2B5EF4-FFF2-40B4-BE49-F238E27FC236}">
                <a16:creationId xmlns:a16="http://schemas.microsoft.com/office/drawing/2014/main" id="{68A43904-14A7-50EC-A846-80161E65B99B}"/>
              </a:ext>
            </a:extLst>
          </p:cNvPr>
          <p:cNvSpPr txBox="1"/>
          <p:nvPr/>
        </p:nvSpPr>
        <p:spPr>
          <a:xfrm flipH="1">
            <a:off x="5955401" y="6277739"/>
            <a:ext cx="5029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25</a:t>
            </a:fld>
            <a:endParaRPr sz="2400" dirty="0">
              <a:solidFill>
                <a:schemeClr val="dk1"/>
              </a:solidFill>
              <a:latin typeface="Times"/>
              <a:ea typeface="Times"/>
              <a:cs typeface="Times"/>
              <a:sym typeface="Times"/>
            </a:endParaRPr>
          </a:p>
        </p:txBody>
      </p:sp>
    </p:spTree>
    <p:extLst>
      <p:ext uri="{BB962C8B-B14F-4D97-AF65-F5344CB8AC3E}">
        <p14:creationId xmlns:p14="http://schemas.microsoft.com/office/powerpoint/2010/main" val="396809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A90E61C3-D876-FD03-77BD-75201426E852}"/>
              </a:ext>
            </a:extLst>
          </p:cNvPr>
          <p:cNvSpPr txBox="1">
            <a:spLocks noChangeArrowheads="1"/>
          </p:cNvSpPr>
          <p:nvPr/>
        </p:nvSpPr>
        <p:spPr bwMode="auto">
          <a:xfrm>
            <a:off x="122138" y="101382"/>
            <a:ext cx="11728967" cy="830997"/>
          </a:xfrm>
          <a:prstGeom prst="rect">
            <a:avLst/>
          </a:prstGeom>
          <a:noFill/>
          <a:ln w="9525">
            <a:noFill/>
            <a:miter lim="800000"/>
            <a:headEnd/>
            <a:tailEnd/>
          </a:ln>
        </p:spPr>
        <p:txBody>
          <a:bodyPr wrap="square">
            <a:spAutoFit/>
          </a:bodyPr>
          <a:lstStyle/>
          <a:p>
            <a:pPr>
              <a:spcBef>
                <a:spcPct val="50000"/>
              </a:spcBef>
            </a:pPr>
            <a:r>
              <a:rPr lang="fr-CA" sz="2400" b="1" dirty="0">
                <a:latin typeface="Arial" panose="020B0604020202020204" pitchFamily="34" charset="0"/>
                <a:cs typeface="Arial" panose="020B0604020202020204" pitchFamily="34" charset="0"/>
              </a:rPr>
              <a:t>Question: </a:t>
            </a:r>
            <a:r>
              <a:rPr lang="fr-CA" sz="2400" dirty="0" err="1">
                <a:latin typeface="Arial" panose="020B0604020202020204" pitchFamily="34" charset="0"/>
                <a:cs typeface="Arial" panose="020B0604020202020204" pitchFamily="34" charset="0"/>
              </a:rPr>
              <a:t>Calculate</a:t>
            </a:r>
            <a:r>
              <a:rPr lang="fr-CA" sz="2400" dirty="0">
                <a:latin typeface="Arial" panose="020B0604020202020204" pitchFamily="34" charset="0"/>
                <a:cs typeface="Arial" panose="020B0604020202020204" pitchFamily="34" charset="0"/>
              </a:rPr>
              <a:t> the </a:t>
            </a:r>
            <a:r>
              <a:rPr lang="fr-CA" sz="2400" dirty="0" err="1">
                <a:latin typeface="Arial" panose="020B0604020202020204" pitchFamily="34" charset="0"/>
                <a:cs typeface="Arial" panose="020B0604020202020204" pitchFamily="34" charset="0"/>
              </a:rPr>
              <a:t>following</a:t>
            </a:r>
            <a:r>
              <a:rPr lang="fr-CA" sz="2400" dirty="0">
                <a:latin typeface="Arial" panose="020B0604020202020204" pitchFamily="34" charset="0"/>
                <a:cs typeface="Arial" panose="020B0604020202020204" pitchFamily="34" charset="0"/>
              </a:rPr>
              <a:t> and express the </a:t>
            </a:r>
            <a:r>
              <a:rPr lang="fr-CA" sz="2400" dirty="0" err="1">
                <a:latin typeface="Arial" panose="020B0604020202020204" pitchFamily="34" charset="0"/>
                <a:cs typeface="Arial" panose="020B0604020202020204" pitchFamily="34" charset="0"/>
              </a:rPr>
              <a:t>answer</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with</a:t>
            </a:r>
            <a:r>
              <a:rPr lang="fr-CA" sz="2400" dirty="0">
                <a:latin typeface="Arial" panose="020B0604020202020204" pitchFamily="34" charset="0"/>
                <a:cs typeface="Arial" panose="020B0604020202020204" pitchFamily="34" charset="0"/>
              </a:rPr>
              <a:t> the correct </a:t>
            </a:r>
            <a:r>
              <a:rPr lang="fr-CA" sz="2400" dirty="0" err="1">
                <a:latin typeface="Arial" panose="020B0604020202020204" pitchFamily="34" charset="0"/>
                <a:cs typeface="Arial" panose="020B0604020202020204" pitchFamily="34" charset="0"/>
              </a:rPr>
              <a:t>number</a:t>
            </a:r>
            <a:r>
              <a:rPr lang="fr-CA" sz="2400" dirty="0">
                <a:latin typeface="Arial" panose="020B0604020202020204" pitchFamily="34" charset="0"/>
                <a:cs typeface="Arial" panose="020B0604020202020204" pitchFamily="34" charset="0"/>
              </a:rPr>
              <a:t> of </a:t>
            </a:r>
            <a:r>
              <a:rPr lang="fr-CA" sz="2400" dirty="0" err="1">
                <a:latin typeface="Arial" panose="020B0604020202020204" pitchFamily="34" charset="0"/>
                <a:cs typeface="Arial" panose="020B0604020202020204" pitchFamily="34" charset="0"/>
              </a:rPr>
              <a:t>significant</a:t>
            </a:r>
            <a:r>
              <a:rPr lang="fr-CA" sz="2400" dirty="0">
                <a:latin typeface="Arial" panose="020B0604020202020204" pitchFamily="34" charset="0"/>
                <a:cs typeface="Arial" panose="020B0604020202020204" pitchFamily="34" charset="0"/>
              </a:rPr>
              <a:t> figures </a:t>
            </a:r>
            <a:r>
              <a:rPr lang="fr-CA" sz="2400" i="1" dirty="0">
                <a:latin typeface="Arial" panose="020B0604020202020204" pitchFamily="34" charset="0"/>
                <a:cs typeface="Arial" panose="020B0604020202020204" pitchFamily="34" charset="0"/>
              </a:rPr>
              <a:t>and</a:t>
            </a:r>
            <a:r>
              <a:rPr lang="fr-CA" sz="2400" dirty="0">
                <a:latin typeface="Arial" panose="020B0604020202020204" pitchFamily="34" charset="0"/>
                <a:cs typeface="Arial" panose="020B0604020202020204" pitchFamily="34" charset="0"/>
              </a:rPr>
              <a:t> in </a:t>
            </a:r>
            <a:r>
              <a:rPr lang="fr-CA" sz="2400" dirty="0" err="1">
                <a:latin typeface="Arial" panose="020B0604020202020204" pitchFamily="34" charset="0"/>
                <a:cs typeface="Arial" panose="020B0604020202020204" pitchFamily="34" charset="0"/>
              </a:rPr>
              <a:t>scientific</a:t>
            </a:r>
            <a:r>
              <a:rPr lang="fr-CA" sz="2400" dirty="0">
                <a:latin typeface="Arial" panose="020B0604020202020204" pitchFamily="34" charset="0"/>
                <a:cs typeface="Arial" panose="020B0604020202020204" pitchFamily="34" charset="0"/>
              </a:rPr>
              <a:t> notation </a:t>
            </a:r>
            <a:r>
              <a:rPr lang="fr-CA" sz="2400" dirty="0" err="1">
                <a:latin typeface="Arial" panose="020B0604020202020204" pitchFamily="34" charset="0"/>
                <a:cs typeface="Arial" panose="020B0604020202020204" pitchFamily="34" charset="0"/>
              </a:rPr>
              <a:t>where</a:t>
            </a:r>
            <a:r>
              <a:rPr lang="fr-CA" sz="2400" dirty="0">
                <a:latin typeface="Arial" panose="020B0604020202020204" pitchFamily="34" charset="0"/>
                <a:cs typeface="Arial" panose="020B0604020202020204" pitchFamily="34" charset="0"/>
              </a:rPr>
              <a:t> </a:t>
            </a:r>
            <a:r>
              <a:rPr lang="fr-CA" sz="2400" dirty="0" err="1">
                <a:latin typeface="Arial" panose="020B0604020202020204" pitchFamily="34" charset="0"/>
                <a:cs typeface="Arial" panose="020B0604020202020204" pitchFamily="34" charset="0"/>
              </a:rPr>
              <a:t>appropriate</a:t>
            </a:r>
            <a:r>
              <a:rPr lang="fr-CA" sz="2400" dirty="0">
                <a:latin typeface="Arial" panose="020B0604020202020204" pitchFamily="34" charset="0"/>
                <a:cs typeface="Arial" panose="020B0604020202020204" pitchFamily="34" charset="0"/>
              </a:rPr>
              <a:t>.</a:t>
            </a:r>
            <a:endParaRPr lang="fr-FR" sz="2400" dirty="0">
              <a:latin typeface="Arial" panose="020B0604020202020204" pitchFamily="34" charset="0"/>
              <a:cs typeface="Arial" panose="020B0604020202020204" pitchFamily="34" charset="0"/>
            </a:endParaRPr>
          </a:p>
        </p:txBody>
      </p:sp>
      <p:graphicFrame>
        <p:nvGraphicFramePr>
          <p:cNvPr id="5" name="Tableau 5">
            <a:extLst>
              <a:ext uri="{FF2B5EF4-FFF2-40B4-BE49-F238E27FC236}">
                <a16:creationId xmlns:a16="http://schemas.microsoft.com/office/drawing/2014/main" id="{4884F621-7883-6AF6-D29E-5CB373C403E1}"/>
              </a:ext>
            </a:extLst>
          </p:cNvPr>
          <p:cNvGraphicFramePr>
            <a:graphicFrameLocks noGrp="1"/>
          </p:cNvGraphicFramePr>
          <p:nvPr/>
        </p:nvGraphicFramePr>
        <p:xfrm>
          <a:off x="2483658" y="1195648"/>
          <a:ext cx="5394960" cy="3697463"/>
        </p:xfrm>
        <a:graphic>
          <a:graphicData uri="http://schemas.openxmlformats.org/drawingml/2006/table">
            <a:tbl>
              <a:tblPr firstRow="1" bandRow="1">
                <a:tableStyleId>{7DF18680-E054-41AD-8BC1-D1AEF772440D}</a:tableStyleId>
              </a:tblPr>
              <a:tblGrid>
                <a:gridCol w="5394960">
                  <a:extLst>
                    <a:ext uri="{9D8B030D-6E8A-4147-A177-3AD203B41FA5}">
                      <a16:colId xmlns:a16="http://schemas.microsoft.com/office/drawing/2014/main" val="2751180352"/>
                    </a:ext>
                  </a:extLst>
                </a:gridCol>
              </a:tblGrid>
              <a:tr h="596713">
                <a:tc>
                  <a:txBody>
                    <a:bodyPr/>
                    <a:lstStyle/>
                    <a:p>
                      <a:endParaRPr lang="fr-CA" sz="2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5462326"/>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Arial" panose="020B0604020202020204" pitchFamily="34" charset="0"/>
                          <a:cs typeface="Arial" panose="020B0604020202020204" pitchFamily="34" charset="0"/>
                        </a:rPr>
                        <a:t>(512 ÷ 986.7) + 5.44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9373"/>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Arial" panose="020B0604020202020204" pitchFamily="34" charset="0"/>
                          <a:cs typeface="Arial" panose="020B0604020202020204" pitchFamily="34" charset="0"/>
                        </a:rPr>
                        <a:t>(d) [(</a:t>
                      </a:r>
                      <a:r>
                        <a:rPr lang="en-CA" sz="2400" dirty="0">
                          <a:highlight>
                            <a:srgbClr val="FFFF00"/>
                          </a:highlight>
                          <a:latin typeface="Arial" panose="020B0604020202020204" pitchFamily="34" charset="0"/>
                          <a:cs typeface="Arial" panose="020B0604020202020204" pitchFamily="34" charset="0"/>
                        </a:rPr>
                        <a:t>28.7 x 10</a:t>
                      </a:r>
                      <a:r>
                        <a:rPr lang="en-CA" sz="2400" baseline="30000" dirty="0">
                          <a:highlight>
                            <a:srgbClr val="FFFF00"/>
                          </a:highlight>
                          <a:latin typeface="Arial" panose="020B0604020202020204" pitchFamily="34" charset="0"/>
                          <a:cs typeface="Arial" panose="020B0604020202020204" pitchFamily="34" charset="0"/>
                        </a:rPr>
                        <a:t>5</a:t>
                      </a:r>
                      <a:r>
                        <a:rPr lang="en-CA" sz="2400" dirty="0">
                          <a:highlight>
                            <a:srgbClr val="FFFF00"/>
                          </a:highlight>
                          <a:latin typeface="Arial" panose="020B0604020202020204" pitchFamily="34" charset="0"/>
                          <a:cs typeface="Arial" panose="020B0604020202020204" pitchFamily="34" charset="0"/>
                        </a:rPr>
                        <a:t>) ÷ 48.533</a:t>
                      </a:r>
                      <a:r>
                        <a:rPr lang="en-CA" sz="2400" dirty="0">
                          <a:latin typeface="Arial" panose="020B0604020202020204" pitchFamily="34" charset="0"/>
                          <a:cs typeface="Arial" panose="020B0604020202020204" pitchFamily="34" charset="0"/>
                        </a:rPr>
                        <a:t>] </a:t>
                      </a:r>
                      <a:r>
                        <a:rPr lang="en-CA" sz="2400">
                          <a:latin typeface="Arial" panose="020B0604020202020204" pitchFamily="34" charset="0"/>
                          <a:cs typeface="Arial" panose="020B0604020202020204" pitchFamily="34" charset="0"/>
                        </a:rPr>
                        <a:t>+ 144.99</a:t>
                      </a:r>
                      <a:endParaRPr lang="en-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091605"/>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Arial" panose="020B0604020202020204" pitchFamily="34" charset="0"/>
                          <a:cs typeface="Arial" panose="020B0604020202020204" pitchFamily="34" charset="0"/>
                        </a:rPr>
                        <a:t>[(1.7x10</a:t>
                      </a:r>
                      <a:r>
                        <a:rPr lang="en-CA" sz="2400" baseline="30000" dirty="0">
                          <a:latin typeface="Arial" panose="020B0604020202020204" pitchFamily="34" charset="0"/>
                          <a:cs typeface="Arial" panose="020B0604020202020204" pitchFamily="34" charset="0"/>
                        </a:rPr>
                        <a:t>6</a:t>
                      </a:r>
                      <a:r>
                        <a:rPr lang="en-CA" sz="2400" dirty="0">
                          <a:latin typeface="Arial" panose="020B0604020202020204" pitchFamily="34" charset="0"/>
                          <a:cs typeface="Arial" panose="020B0604020202020204" pitchFamily="34" charset="0"/>
                        </a:rPr>
                        <a:t>) ÷ (2.63 x 10</a:t>
                      </a:r>
                      <a:r>
                        <a:rPr lang="en-CA" sz="2400" baseline="30000" dirty="0">
                          <a:latin typeface="Arial" panose="020B0604020202020204" pitchFamily="34" charset="0"/>
                          <a:cs typeface="Arial" panose="020B0604020202020204" pitchFamily="34" charset="0"/>
                        </a:rPr>
                        <a:t>5</a:t>
                      </a:r>
                      <a:r>
                        <a:rPr lang="en-CA" sz="2400" dirty="0">
                          <a:latin typeface="Arial" panose="020B0604020202020204" pitchFamily="34" charset="0"/>
                          <a:cs typeface="Arial" panose="020B0604020202020204" pitchFamily="34" charset="0"/>
                        </a:rPr>
                        <a:t>)] + 7.33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182897"/>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Arial" panose="020B0604020202020204" pitchFamily="34" charset="0"/>
                          <a:cs typeface="Arial" panose="020B0604020202020204" pitchFamily="34" charset="0"/>
                        </a:rPr>
                        <a:t>(568.99 – 232.1) ÷ 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136202"/>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dirty="0">
                          <a:latin typeface="Arial" panose="020B0604020202020204" pitchFamily="34" charset="0"/>
                          <a:cs typeface="Arial" panose="020B0604020202020204" pitchFamily="34" charset="0"/>
                        </a:rPr>
                        <a:t>(3.14 x 2.4367) – 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899244"/>
                  </a:ext>
                </a:extLst>
              </a:tr>
            </a:tbl>
          </a:graphicData>
        </a:graphic>
      </p:graphicFrame>
      <p:graphicFrame>
        <p:nvGraphicFramePr>
          <p:cNvPr id="6" name="Tableau 5">
            <a:extLst>
              <a:ext uri="{FF2B5EF4-FFF2-40B4-BE49-F238E27FC236}">
                <a16:creationId xmlns:a16="http://schemas.microsoft.com/office/drawing/2014/main" id="{1FA7662D-0BC6-1AEA-151D-F98CC975906A}"/>
              </a:ext>
            </a:extLst>
          </p:cNvPr>
          <p:cNvGraphicFramePr>
            <a:graphicFrameLocks noGrp="1"/>
          </p:cNvGraphicFramePr>
          <p:nvPr/>
        </p:nvGraphicFramePr>
        <p:xfrm>
          <a:off x="7878618" y="1195648"/>
          <a:ext cx="1829723" cy="3697463"/>
        </p:xfrm>
        <a:graphic>
          <a:graphicData uri="http://schemas.openxmlformats.org/drawingml/2006/table">
            <a:tbl>
              <a:tblPr firstRow="1" bandRow="1">
                <a:tableStyleId>{7DF18680-E054-41AD-8BC1-D1AEF772440D}</a:tableStyleId>
              </a:tblPr>
              <a:tblGrid>
                <a:gridCol w="1829723">
                  <a:extLst>
                    <a:ext uri="{9D8B030D-6E8A-4147-A177-3AD203B41FA5}">
                      <a16:colId xmlns:a16="http://schemas.microsoft.com/office/drawing/2014/main" val="3368752485"/>
                    </a:ext>
                  </a:extLst>
                </a:gridCol>
              </a:tblGrid>
              <a:tr h="596713">
                <a:tc>
                  <a:txBody>
                    <a:bodyPr/>
                    <a:lstStyle/>
                    <a:p>
                      <a:r>
                        <a:rPr lang="en-US" sz="2400" dirty="0">
                          <a:latin typeface="Arial" panose="020B0604020202020204" pitchFamily="34" charset="0"/>
                          <a:cs typeface="Arial" panose="020B0604020202020204" pitchFamily="34" charset="0"/>
                        </a:rPr>
                        <a:t>Answers:</a:t>
                      </a:r>
                      <a:endParaRPr lang="fr-CA"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5462326"/>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aseline="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774083"/>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aseline="30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9373"/>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091605"/>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baseline="300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0182897"/>
                  </a:ext>
                </a:extLst>
              </a:tr>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2400"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136202"/>
                  </a:ext>
                </a:extLst>
              </a:tr>
            </a:tbl>
          </a:graphicData>
        </a:graphic>
      </p:graphicFrame>
      <p:sp>
        <p:nvSpPr>
          <p:cNvPr id="7" name="Google Shape;397;p28">
            <a:extLst>
              <a:ext uri="{FF2B5EF4-FFF2-40B4-BE49-F238E27FC236}">
                <a16:creationId xmlns:a16="http://schemas.microsoft.com/office/drawing/2014/main" id="{377DD91F-656E-F25E-2622-B0A8677F845B}"/>
              </a:ext>
            </a:extLst>
          </p:cNvPr>
          <p:cNvSpPr txBox="1"/>
          <p:nvPr/>
        </p:nvSpPr>
        <p:spPr>
          <a:xfrm flipH="1">
            <a:off x="5955401" y="6277739"/>
            <a:ext cx="5029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26</a:t>
            </a:fld>
            <a:endParaRPr sz="2400" dirty="0">
              <a:solidFill>
                <a:schemeClr val="dk1"/>
              </a:solidFill>
              <a:latin typeface="Times"/>
              <a:ea typeface="Times"/>
              <a:cs typeface="Times"/>
              <a:sym typeface="Times"/>
            </a:endParaRPr>
          </a:p>
        </p:txBody>
      </p:sp>
      <p:graphicFrame>
        <p:nvGraphicFramePr>
          <p:cNvPr id="11" name="Tableau 10">
            <a:extLst>
              <a:ext uri="{FF2B5EF4-FFF2-40B4-BE49-F238E27FC236}">
                <a16:creationId xmlns:a16="http://schemas.microsoft.com/office/drawing/2014/main" id="{9D103AAA-0DBA-2640-2C65-66539D47AC20}"/>
              </a:ext>
            </a:extLst>
          </p:cNvPr>
          <p:cNvGraphicFramePr>
            <a:graphicFrameLocks noGrp="1"/>
          </p:cNvGraphicFramePr>
          <p:nvPr/>
        </p:nvGraphicFramePr>
        <p:xfrm>
          <a:off x="7857904" y="1815642"/>
          <a:ext cx="1664016" cy="620150"/>
        </p:xfrm>
        <a:graphic>
          <a:graphicData uri="http://schemas.openxmlformats.org/drawingml/2006/table">
            <a:tbl>
              <a:tblPr firstRow="1" bandRow="1">
                <a:tableStyleId>{7DF18680-E054-41AD-8BC1-D1AEF772440D}</a:tableStyleId>
              </a:tblPr>
              <a:tblGrid>
                <a:gridCol w="1664016">
                  <a:extLst>
                    <a:ext uri="{9D8B030D-6E8A-4147-A177-3AD203B41FA5}">
                      <a16:colId xmlns:a16="http://schemas.microsoft.com/office/drawing/2014/main" val="3368752485"/>
                    </a:ext>
                  </a:extLst>
                </a:gridCol>
              </a:tblGrid>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solidFill>
                            <a:srgbClr val="FF0000"/>
                          </a:solidFill>
                          <a:latin typeface="Arial" panose="020B0604020202020204" pitchFamily="34" charset="0"/>
                          <a:cs typeface="Arial" panose="020B0604020202020204" pitchFamily="34" charset="0"/>
                        </a:rPr>
                        <a:t>5.96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4091605"/>
                  </a:ext>
                </a:extLst>
              </a:tr>
            </a:tbl>
          </a:graphicData>
        </a:graphic>
      </p:graphicFrame>
      <p:graphicFrame>
        <p:nvGraphicFramePr>
          <p:cNvPr id="12" name="Tableau 11">
            <a:extLst>
              <a:ext uri="{FF2B5EF4-FFF2-40B4-BE49-F238E27FC236}">
                <a16:creationId xmlns:a16="http://schemas.microsoft.com/office/drawing/2014/main" id="{AE79A722-AE9B-BB64-8998-6AAE4776B97C}"/>
              </a:ext>
            </a:extLst>
          </p:cNvPr>
          <p:cNvGraphicFramePr>
            <a:graphicFrameLocks noGrp="1"/>
          </p:cNvGraphicFramePr>
          <p:nvPr/>
        </p:nvGraphicFramePr>
        <p:xfrm>
          <a:off x="7816478" y="2963819"/>
          <a:ext cx="1829723" cy="620150"/>
        </p:xfrm>
        <a:graphic>
          <a:graphicData uri="http://schemas.openxmlformats.org/drawingml/2006/table">
            <a:tbl>
              <a:tblPr firstRow="1" bandRow="1">
                <a:tableStyleId>{7DF18680-E054-41AD-8BC1-D1AEF772440D}</a:tableStyleId>
              </a:tblPr>
              <a:tblGrid>
                <a:gridCol w="1829723">
                  <a:extLst>
                    <a:ext uri="{9D8B030D-6E8A-4147-A177-3AD203B41FA5}">
                      <a16:colId xmlns:a16="http://schemas.microsoft.com/office/drawing/2014/main" val="3368752485"/>
                    </a:ext>
                  </a:extLst>
                </a:gridCol>
              </a:tblGrid>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solidFill>
                            <a:srgbClr val="FF0000"/>
                          </a:solidFill>
                          <a:latin typeface="Arial" panose="020B0604020202020204" pitchFamily="34" charset="0"/>
                          <a:cs typeface="Arial" panose="020B0604020202020204" pitchFamily="34" charset="0"/>
                        </a:rPr>
                        <a:t>13.8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7136202"/>
                  </a:ext>
                </a:extLst>
              </a:tr>
            </a:tbl>
          </a:graphicData>
        </a:graphic>
      </p:graphicFrame>
      <p:graphicFrame>
        <p:nvGraphicFramePr>
          <p:cNvPr id="13" name="Tableau 12">
            <a:extLst>
              <a:ext uri="{FF2B5EF4-FFF2-40B4-BE49-F238E27FC236}">
                <a16:creationId xmlns:a16="http://schemas.microsoft.com/office/drawing/2014/main" id="{73D7DA35-996C-7E0D-A81B-F68C84B8A8A2}"/>
              </a:ext>
            </a:extLst>
          </p:cNvPr>
          <p:cNvGraphicFramePr>
            <a:graphicFrameLocks noGrp="1"/>
          </p:cNvGraphicFramePr>
          <p:nvPr/>
        </p:nvGraphicFramePr>
        <p:xfrm>
          <a:off x="7775050" y="2361246"/>
          <a:ext cx="1673750" cy="620150"/>
        </p:xfrm>
        <a:graphic>
          <a:graphicData uri="http://schemas.openxmlformats.org/drawingml/2006/table">
            <a:tbl>
              <a:tblPr firstRow="1" bandRow="1">
                <a:tableStyleId>{7DF18680-E054-41AD-8BC1-D1AEF772440D}</a:tableStyleId>
              </a:tblPr>
              <a:tblGrid>
                <a:gridCol w="1673750">
                  <a:extLst>
                    <a:ext uri="{9D8B030D-6E8A-4147-A177-3AD203B41FA5}">
                      <a16:colId xmlns:a16="http://schemas.microsoft.com/office/drawing/2014/main" val="3368752485"/>
                    </a:ext>
                  </a:extLst>
                </a:gridCol>
              </a:tblGrid>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solidFill>
                            <a:srgbClr val="FF0000"/>
                          </a:solidFill>
                          <a:latin typeface="Arial" panose="020B0604020202020204" pitchFamily="34" charset="0"/>
                          <a:cs typeface="Arial" panose="020B0604020202020204" pitchFamily="34" charset="0"/>
                        </a:rPr>
                        <a:t>5.93 x 10</a:t>
                      </a:r>
                      <a:r>
                        <a:rPr lang="en-CA" sz="2400" b="1" baseline="30000" dirty="0">
                          <a:solidFill>
                            <a:srgbClr val="FF0000"/>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0182897"/>
                  </a:ext>
                </a:extLst>
              </a:tr>
            </a:tbl>
          </a:graphicData>
        </a:graphic>
      </p:graphicFrame>
      <p:graphicFrame>
        <p:nvGraphicFramePr>
          <p:cNvPr id="14" name="Tableau 13">
            <a:extLst>
              <a:ext uri="{FF2B5EF4-FFF2-40B4-BE49-F238E27FC236}">
                <a16:creationId xmlns:a16="http://schemas.microsoft.com/office/drawing/2014/main" id="{66FC658B-B868-200D-6CBB-A2087B19B6D7}"/>
              </a:ext>
            </a:extLst>
          </p:cNvPr>
          <p:cNvGraphicFramePr>
            <a:graphicFrameLocks noGrp="1"/>
          </p:cNvGraphicFramePr>
          <p:nvPr/>
        </p:nvGraphicFramePr>
        <p:xfrm>
          <a:off x="7899332" y="4294566"/>
          <a:ext cx="1829723" cy="620150"/>
        </p:xfrm>
        <a:graphic>
          <a:graphicData uri="http://schemas.openxmlformats.org/drawingml/2006/table">
            <a:tbl>
              <a:tblPr firstRow="1" bandRow="1">
                <a:tableStyleId>{7DF18680-E054-41AD-8BC1-D1AEF772440D}</a:tableStyleId>
              </a:tblPr>
              <a:tblGrid>
                <a:gridCol w="1829723">
                  <a:extLst>
                    <a:ext uri="{9D8B030D-6E8A-4147-A177-3AD203B41FA5}">
                      <a16:colId xmlns:a16="http://schemas.microsoft.com/office/drawing/2014/main" val="3368752485"/>
                    </a:ext>
                  </a:extLst>
                </a:gridCol>
              </a:tblGrid>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dirty="0">
                          <a:solidFill>
                            <a:srgbClr val="FF0000"/>
                          </a:solidFill>
                          <a:latin typeface="Arial" panose="020B0604020202020204" pitchFamily="34" charset="0"/>
                          <a:cs typeface="Arial" panose="020B0604020202020204" pitchFamily="34" charset="0"/>
                        </a:rPr>
                        <a:t>5.31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006737"/>
                  </a:ext>
                </a:extLst>
              </a:tr>
            </a:tbl>
          </a:graphicData>
        </a:graphic>
      </p:graphicFrame>
      <p:graphicFrame>
        <p:nvGraphicFramePr>
          <p:cNvPr id="15" name="Tableau 14">
            <a:extLst>
              <a:ext uri="{FF2B5EF4-FFF2-40B4-BE49-F238E27FC236}">
                <a16:creationId xmlns:a16="http://schemas.microsoft.com/office/drawing/2014/main" id="{FCE657B0-5186-7307-D470-44773A1792C0}"/>
              </a:ext>
            </a:extLst>
          </p:cNvPr>
          <p:cNvGraphicFramePr>
            <a:graphicFrameLocks noGrp="1"/>
          </p:cNvGraphicFramePr>
          <p:nvPr/>
        </p:nvGraphicFramePr>
        <p:xfrm>
          <a:off x="7878618" y="3627178"/>
          <a:ext cx="1829723" cy="620150"/>
        </p:xfrm>
        <a:graphic>
          <a:graphicData uri="http://schemas.openxmlformats.org/drawingml/2006/table">
            <a:tbl>
              <a:tblPr firstRow="1" bandRow="1">
                <a:tableStyleId>{7DF18680-E054-41AD-8BC1-D1AEF772440D}</a:tableStyleId>
              </a:tblPr>
              <a:tblGrid>
                <a:gridCol w="1829723">
                  <a:extLst>
                    <a:ext uri="{9D8B030D-6E8A-4147-A177-3AD203B41FA5}">
                      <a16:colId xmlns:a16="http://schemas.microsoft.com/office/drawing/2014/main" val="3368752485"/>
                    </a:ext>
                  </a:extLst>
                </a:gridCol>
              </a:tblGrid>
              <a:tr h="6201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400" b="1" dirty="0">
                          <a:solidFill>
                            <a:srgbClr val="FF0000"/>
                          </a:solidFill>
                          <a:latin typeface="Arial" panose="020B0604020202020204" pitchFamily="34" charset="0"/>
                          <a:cs typeface="Arial" panose="020B0604020202020204" pitchFamily="34" charset="0"/>
                        </a:rPr>
                        <a:t>64</a:t>
                      </a:r>
                      <a:endParaRPr lang="fr-CA" sz="2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899244"/>
                  </a:ext>
                </a:extLst>
              </a:tr>
            </a:tbl>
          </a:graphicData>
        </a:graphic>
      </p:graphicFrame>
    </p:spTree>
    <p:extLst>
      <p:ext uri="{BB962C8B-B14F-4D97-AF65-F5344CB8AC3E}">
        <p14:creationId xmlns:p14="http://schemas.microsoft.com/office/powerpoint/2010/main" val="227145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p:nvPr/>
        </p:nvSpPr>
        <p:spPr>
          <a:xfrm>
            <a:off x="5782240" y="6396376"/>
            <a:ext cx="6275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27</a:t>
            </a:fld>
            <a:endParaRPr sz="2400">
              <a:solidFill>
                <a:schemeClr val="dk1"/>
              </a:solidFill>
              <a:latin typeface="Times"/>
              <a:ea typeface="Times"/>
              <a:cs typeface="Times"/>
              <a:sym typeface="Times"/>
            </a:endParaRPr>
          </a:p>
        </p:txBody>
      </p:sp>
      <p:graphicFrame>
        <p:nvGraphicFramePr>
          <p:cNvPr id="117" name="Google Shape;115;p4">
            <a:extLst>
              <a:ext uri="{FF2B5EF4-FFF2-40B4-BE49-F238E27FC236}">
                <a16:creationId xmlns:a16="http://schemas.microsoft.com/office/drawing/2014/main" id="{D7E68CC1-F549-979E-0DB9-328D64AF5C16}"/>
              </a:ext>
            </a:extLst>
          </p:cNvPr>
          <p:cNvGraphicFramePr/>
          <p:nvPr>
            <p:extLst>
              <p:ext uri="{D42A27DB-BD31-4B8C-83A1-F6EECF244321}">
                <p14:modId xmlns:p14="http://schemas.microsoft.com/office/powerpoint/2010/main" val="3623914063"/>
              </p:ext>
            </p:extLst>
          </p:nvPr>
        </p:nvGraphicFramePr>
        <p:xfrm>
          <a:off x="236570" y="1312616"/>
          <a:ext cx="11768447" cy="454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519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p:nvPr/>
        </p:nvSpPr>
        <p:spPr>
          <a:xfrm>
            <a:off x="5802489" y="6323276"/>
            <a:ext cx="58702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28</a:t>
            </a:fld>
            <a:endParaRPr sz="2400" dirty="0">
              <a:solidFill>
                <a:schemeClr val="dk1"/>
              </a:solidFill>
              <a:latin typeface="Times"/>
              <a:ea typeface="Times"/>
              <a:cs typeface="Times"/>
              <a:sym typeface="Times"/>
            </a:endParaRPr>
          </a:p>
        </p:txBody>
      </p:sp>
      <p:sp>
        <p:nvSpPr>
          <p:cNvPr id="206" name="Google Shape;206;p13"/>
          <p:cNvSpPr txBox="1">
            <a:spLocks noGrp="1"/>
          </p:cNvSpPr>
          <p:nvPr>
            <p:ph type="title"/>
          </p:nvPr>
        </p:nvSpPr>
        <p:spPr>
          <a:xfrm>
            <a:off x="0" y="-16827"/>
            <a:ext cx="9144000"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Scientific Notation and Prefixes</a:t>
            </a:r>
            <a:endParaRPr sz="2800" dirty="0">
              <a:solidFill>
                <a:srgbClr val="CC00CC"/>
              </a:solidFill>
            </a:endParaRPr>
          </a:p>
        </p:txBody>
      </p:sp>
      <p:pic>
        <p:nvPicPr>
          <p:cNvPr id="4" name="Picture 3">
            <a:extLst>
              <a:ext uri="{FF2B5EF4-FFF2-40B4-BE49-F238E27FC236}">
                <a16:creationId xmlns:a16="http://schemas.microsoft.com/office/drawing/2014/main" id="{701ABD8E-6C03-D782-A6CF-6642318692B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519" y="506353"/>
            <a:ext cx="11838962" cy="5688000"/>
          </a:xfrm>
          <a:prstGeom prst="rect">
            <a:avLst/>
          </a:prstGeom>
        </p:spPr>
      </p:pic>
    </p:spTree>
    <p:extLst>
      <p:ext uri="{BB962C8B-B14F-4D97-AF65-F5344CB8AC3E}">
        <p14:creationId xmlns:p14="http://schemas.microsoft.com/office/powerpoint/2010/main" val="1790073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p:nvPr/>
        </p:nvSpPr>
        <p:spPr>
          <a:xfrm>
            <a:off x="5884733" y="6282747"/>
            <a:ext cx="6321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29</a:t>
            </a:fld>
            <a:endParaRPr sz="2400" dirty="0">
              <a:solidFill>
                <a:schemeClr val="dk1"/>
              </a:solidFill>
              <a:latin typeface="Times"/>
              <a:ea typeface="Times"/>
              <a:cs typeface="Times"/>
              <a:sym typeface="Times"/>
            </a:endParaRPr>
          </a:p>
        </p:txBody>
      </p:sp>
      <p:sp>
        <p:nvSpPr>
          <p:cNvPr id="194" name="Google Shape;194;p12"/>
          <p:cNvSpPr txBox="1"/>
          <p:nvPr/>
        </p:nvSpPr>
        <p:spPr>
          <a:xfrm>
            <a:off x="276552" y="588963"/>
            <a:ext cx="11848541" cy="213105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38461"/>
              </a:lnSpc>
              <a:spcBef>
                <a:spcPts val="0"/>
              </a:spcBef>
              <a:spcAft>
                <a:spcPts val="0"/>
              </a:spcAft>
              <a:buClr>
                <a:srgbClr val="000000"/>
              </a:buClr>
              <a:buSzPts val="2600"/>
              <a:buFont typeface="Arial"/>
              <a:buChar char="•"/>
            </a:pPr>
            <a:r>
              <a:rPr lang="en-US" sz="2400" dirty="0">
                <a:solidFill>
                  <a:srgbClr val="000000"/>
                </a:solidFill>
                <a:latin typeface="Arial"/>
                <a:ea typeface="Arial"/>
                <a:cs typeface="Arial"/>
                <a:sym typeface="Arial"/>
              </a:rPr>
              <a:t>Expresses very LARGE or very </a:t>
            </a:r>
            <a:r>
              <a:rPr lang="en-US" sz="1800" dirty="0">
                <a:solidFill>
                  <a:srgbClr val="000000"/>
                </a:solidFill>
                <a:latin typeface="Arial"/>
                <a:ea typeface="Arial"/>
                <a:cs typeface="Arial"/>
                <a:sym typeface="Arial"/>
              </a:rPr>
              <a:t>small</a:t>
            </a:r>
            <a:r>
              <a:rPr lang="en-US" sz="2400" dirty="0">
                <a:solidFill>
                  <a:srgbClr val="000000"/>
                </a:solidFill>
                <a:latin typeface="Arial"/>
                <a:ea typeface="Arial"/>
                <a:cs typeface="Arial"/>
                <a:sym typeface="Arial"/>
              </a:rPr>
              <a:t> numbers because certain measurements are not always convenient.</a:t>
            </a:r>
            <a:endParaRPr sz="2400" dirty="0"/>
          </a:p>
          <a:p>
            <a:pPr marL="457200" marR="0" lvl="0" indent="-457200" algn="l" rtl="0">
              <a:lnSpc>
                <a:spcPct val="138461"/>
              </a:lnSpc>
              <a:spcBef>
                <a:spcPts val="0"/>
              </a:spcBef>
              <a:spcAft>
                <a:spcPts val="0"/>
              </a:spcAft>
              <a:buClr>
                <a:srgbClr val="000000"/>
              </a:buClr>
              <a:buSzPts val="2600"/>
              <a:buFont typeface="Arial"/>
              <a:buChar char="•"/>
            </a:pPr>
            <a:r>
              <a:rPr lang="en-US" sz="2400" dirty="0">
                <a:solidFill>
                  <a:srgbClr val="000000"/>
                </a:solidFill>
                <a:latin typeface="Arial"/>
                <a:ea typeface="Arial"/>
                <a:cs typeface="Arial"/>
                <a:sym typeface="Arial"/>
              </a:rPr>
              <a:t>Expressed as a </a:t>
            </a:r>
            <a:r>
              <a:rPr lang="en-US" sz="2400" i="1" dirty="0">
                <a:solidFill>
                  <a:srgbClr val="000000"/>
                </a:solidFill>
                <a:latin typeface="Arial"/>
                <a:ea typeface="Arial"/>
                <a:cs typeface="Arial"/>
                <a:sym typeface="Arial"/>
              </a:rPr>
              <a:t>product of a number between 1 and 10 (coefficient) that is multiplied by a power of 10 (base and exponent)</a:t>
            </a:r>
            <a:r>
              <a:rPr lang="en-US" sz="2400" dirty="0">
                <a:solidFill>
                  <a:srgbClr val="000000"/>
                </a:solidFill>
                <a:latin typeface="Arial"/>
                <a:ea typeface="Arial"/>
                <a:cs typeface="Arial"/>
                <a:sym typeface="Arial"/>
              </a:rPr>
              <a:t>.</a:t>
            </a:r>
            <a:endParaRPr sz="2400" dirty="0"/>
          </a:p>
        </p:txBody>
      </p:sp>
      <p:sp>
        <p:nvSpPr>
          <p:cNvPr id="195" name="Google Shape;195;p12"/>
          <p:cNvSpPr txBox="1">
            <a:spLocks noGrp="1"/>
          </p:cNvSpPr>
          <p:nvPr>
            <p:ph type="title"/>
          </p:nvPr>
        </p:nvSpPr>
        <p:spPr>
          <a:xfrm>
            <a:off x="0" y="0"/>
            <a:ext cx="9144000" cy="523180"/>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Scientific Notation,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196" name="Google Shape;196;p12"/>
          <p:cNvSpPr txBox="1"/>
          <p:nvPr/>
        </p:nvSpPr>
        <p:spPr>
          <a:xfrm>
            <a:off x="1372135" y="3194034"/>
            <a:ext cx="185820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12 000 000</a:t>
            </a:r>
            <a:endParaRPr sz="1200" dirty="0"/>
          </a:p>
        </p:txBody>
      </p:sp>
      <p:sp>
        <p:nvSpPr>
          <p:cNvPr id="197" name="Google Shape;197;p12"/>
          <p:cNvSpPr txBox="1"/>
          <p:nvPr/>
        </p:nvSpPr>
        <p:spPr>
          <a:xfrm>
            <a:off x="3351109" y="3188341"/>
            <a:ext cx="31738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   1.2  x 10 000 000</a:t>
            </a:r>
            <a:endParaRPr sz="1200" dirty="0"/>
          </a:p>
        </p:txBody>
      </p:sp>
      <p:sp>
        <p:nvSpPr>
          <p:cNvPr id="198" name="Google Shape;198;p12"/>
          <p:cNvSpPr txBox="1"/>
          <p:nvPr/>
        </p:nvSpPr>
        <p:spPr>
          <a:xfrm>
            <a:off x="6434554" y="3194033"/>
            <a:ext cx="270944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      1.2   x    10</a:t>
            </a:r>
            <a:r>
              <a:rPr lang="en-US" sz="2400" baseline="30000" dirty="0">
                <a:solidFill>
                  <a:schemeClr val="dk1"/>
                </a:solidFill>
                <a:latin typeface="Arial"/>
                <a:ea typeface="Arial"/>
                <a:cs typeface="Arial"/>
                <a:sym typeface="Arial"/>
              </a:rPr>
              <a:t>7</a:t>
            </a:r>
            <a:endParaRPr sz="2400" dirty="0">
              <a:solidFill>
                <a:schemeClr val="dk1"/>
              </a:solidFill>
              <a:latin typeface="Arial"/>
              <a:ea typeface="Arial"/>
              <a:cs typeface="Arial"/>
              <a:sym typeface="Arial"/>
            </a:endParaRPr>
          </a:p>
        </p:txBody>
      </p:sp>
      <p:sp>
        <p:nvSpPr>
          <p:cNvPr id="199" name="Google Shape;199;p12"/>
          <p:cNvSpPr txBox="1"/>
          <p:nvPr/>
        </p:nvSpPr>
        <p:spPr>
          <a:xfrm>
            <a:off x="1338564" y="2740720"/>
            <a:ext cx="1891772"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Examples:</a:t>
            </a:r>
            <a:endParaRPr sz="1200" dirty="0"/>
          </a:p>
        </p:txBody>
      </p:sp>
      <p:cxnSp>
        <p:nvCxnSpPr>
          <p:cNvPr id="6" name="Straight Connector 5">
            <a:extLst>
              <a:ext uri="{FF2B5EF4-FFF2-40B4-BE49-F238E27FC236}">
                <a16:creationId xmlns:a16="http://schemas.microsoft.com/office/drawing/2014/main" id="{A9D4978F-6B34-47B2-8B80-4DE8799D6274}"/>
              </a:ext>
            </a:extLst>
          </p:cNvPr>
          <p:cNvCxnSpPr/>
          <p:nvPr/>
        </p:nvCxnSpPr>
        <p:spPr>
          <a:xfrm>
            <a:off x="8378088" y="3649965"/>
            <a:ext cx="451555"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8BF6AD-1F03-47A5-90D2-2767D7651442}"/>
              </a:ext>
            </a:extLst>
          </p:cNvPr>
          <p:cNvSpPr txBox="1"/>
          <p:nvPr/>
        </p:nvSpPr>
        <p:spPr>
          <a:xfrm>
            <a:off x="6728178" y="3705788"/>
            <a:ext cx="1396536" cy="400110"/>
          </a:xfrm>
          <a:prstGeom prst="rect">
            <a:avLst/>
          </a:prstGeom>
          <a:noFill/>
        </p:spPr>
        <p:txBody>
          <a:bodyPr wrap="none" rtlCol="0">
            <a:spAutoFit/>
          </a:bodyPr>
          <a:lstStyle/>
          <a:p>
            <a:r>
              <a:rPr lang="en-CA" sz="2000" dirty="0">
                <a:solidFill>
                  <a:srgbClr val="CC00CC"/>
                </a:solidFill>
              </a:rPr>
              <a:t>Coefficient</a:t>
            </a:r>
            <a:endParaRPr lang="fr-CA" sz="2000" dirty="0">
              <a:solidFill>
                <a:srgbClr val="CC00CC"/>
              </a:solidFill>
            </a:endParaRPr>
          </a:p>
        </p:txBody>
      </p:sp>
      <p:sp>
        <p:nvSpPr>
          <p:cNvPr id="18" name="TextBox 17">
            <a:extLst>
              <a:ext uri="{FF2B5EF4-FFF2-40B4-BE49-F238E27FC236}">
                <a16:creationId xmlns:a16="http://schemas.microsoft.com/office/drawing/2014/main" id="{A722D3E4-5C27-4211-80AC-5F359F54CEB2}"/>
              </a:ext>
            </a:extLst>
          </p:cNvPr>
          <p:cNvSpPr txBox="1"/>
          <p:nvPr/>
        </p:nvSpPr>
        <p:spPr>
          <a:xfrm>
            <a:off x="8218983" y="3706726"/>
            <a:ext cx="769763" cy="400110"/>
          </a:xfrm>
          <a:prstGeom prst="rect">
            <a:avLst/>
          </a:prstGeom>
          <a:noFill/>
        </p:spPr>
        <p:txBody>
          <a:bodyPr wrap="none" rtlCol="0">
            <a:spAutoFit/>
          </a:bodyPr>
          <a:lstStyle/>
          <a:p>
            <a:r>
              <a:rPr lang="en-CA" sz="2000" dirty="0">
                <a:solidFill>
                  <a:srgbClr val="CC00CC"/>
                </a:solidFill>
              </a:rPr>
              <a:t>Base</a:t>
            </a:r>
          </a:p>
        </p:txBody>
      </p:sp>
      <p:sp>
        <p:nvSpPr>
          <p:cNvPr id="23" name="TextBox 22">
            <a:extLst>
              <a:ext uri="{FF2B5EF4-FFF2-40B4-BE49-F238E27FC236}">
                <a16:creationId xmlns:a16="http://schemas.microsoft.com/office/drawing/2014/main" id="{F911C1FF-5FF7-4725-929F-D4734EED1ECE}"/>
              </a:ext>
            </a:extLst>
          </p:cNvPr>
          <p:cNvSpPr txBox="1"/>
          <p:nvPr/>
        </p:nvSpPr>
        <p:spPr>
          <a:xfrm>
            <a:off x="9247933" y="2872377"/>
            <a:ext cx="1268296" cy="400110"/>
          </a:xfrm>
          <a:prstGeom prst="rect">
            <a:avLst/>
          </a:prstGeom>
          <a:noFill/>
        </p:spPr>
        <p:txBody>
          <a:bodyPr wrap="none" rtlCol="0">
            <a:spAutoFit/>
          </a:bodyPr>
          <a:lstStyle/>
          <a:p>
            <a:r>
              <a:rPr lang="en-CA" sz="2000" dirty="0">
                <a:solidFill>
                  <a:srgbClr val="CC00CC"/>
                </a:solidFill>
              </a:rPr>
              <a:t>Exponent</a:t>
            </a:r>
          </a:p>
        </p:txBody>
      </p:sp>
      <p:sp>
        <p:nvSpPr>
          <p:cNvPr id="25" name="Google Shape;196;p12">
            <a:extLst>
              <a:ext uri="{FF2B5EF4-FFF2-40B4-BE49-F238E27FC236}">
                <a16:creationId xmlns:a16="http://schemas.microsoft.com/office/drawing/2014/main" id="{44E564ED-576F-4AEA-9088-569F1378BABE}"/>
              </a:ext>
            </a:extLst>
          </p:cNvPr>
          <p:cNvSpPr txBox="1"/>
          <p:nvPr/>
        </p:nvSpPr>
        <p:spPr>
          <a:xfrm>
            <a:off x="1176035" y="5216747"/>
            <a:ext cx="23340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0.000000050</a:t>
            </a:r>
            <a:endParaRPr sz="1200" dirty="0"/>
          </a:p>
        </p:txBody>
      </p:sp>
      <p:sp>
        <p:nvSpPr>
          <p:cNvPr id="27" name="Google Shape;197;p12">
            <a:extLst>
              <a:ext uri="{FF2B5EF4-FFF2-40B4-BE49-F238E27FC236}">
                <a16:creationId xmlns:a16="http://schemas.microsoft.com/office/drawing/2014/main" id="{65D9B290-2459-4BDD-BF32-196409960B56}"/>
              </a:ext>
            </a:extLst>
          </p:cNvPr>
          <p:cNvSpPr txBox="1"/>
          <p:nvPr/>
        </p:nvSpPr>
        <p:spPr>
          <a:xfrm>
            <a:off x="3392922" y="5202744"/>
            <a:ext cx="31738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   5.0  x 0.00000001</a:t>
            </a:r>
            <a:endParaRPr sz="1200" dirty="0"/>
          </a:p>
        </p:txBody>
      </p:sp>
      <p:sp>
        <p:nvSpPr>
          <p:cNvPr id="28" name="Google Shape;198;p12">
            <a:extLst>
              <a:ext uri="{FF2B5EF4-FFF2-40B4-BE49-F238E27FC236}">
                <a16:creationId xmlns:a16="http://schemas.microsoft.com/office/drawing/2014/main" id="{447B59AA-9FA8-4FBF-84ED-5B2E4DB83B0C}"/>
              </a:ext>
            </a:extLst>
          </p:cNvPr>
          <p:cNvSpPr txBox="1"/>
          <p:nvPr/>
        </p:nvSpPr>
        <p:spPr>
          <a:xfrm>
            <a:off x="6651076" y="5216747"/>
            <a:ext cx="270944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rial"/>
                <a:ea typeface="Arial"/>
                <a:cs typeface="Arial"/>
                <a:sym typeface="Arial"/>
              </a:rPr>
              <a:t>=      5.0   x    10</a:t>
            </a:r>
            <a:r>
              <a:rPr lang="en-US" sz="2400" baseline="30000" dirty="0">
                <a:solidFill>
                  <a:schemeClr val="dk1"/>
                </a:solidFill>
                <a:latin typeface="Arial"/>
                <a:ea typeface="Arial"/>
                <a:cs typeface="Arial"/>
                <a:sym typeface="Arial"/>
              </a:rPr>
              <a:t>-8</a:t>
            </a:r>
            <a:endParaRPr sz="2400" dirty="0">
              <a:solidFill>
                <a:schemeClr val="dk1"/>
              </a:solidFill>
              <a:latin typeface="Arial"/>
              <a:ea typeface="Arial"/>
              <a:cs typeface="Arial"/>
              <a:sym typeface="Arial"/>
            </a:endParaRPr>
          </a:p>
        </p:txBody>
      </p:sp>
      <p:sp>
        <p:nvSpPr>
          <p:cNvPr id="3" name="Oval 2">
            <a:extLst>
              <a:ext uri="{FF2B5EF4-FFF2-40B4-BE49-F238E27FC236}">
                <a16:creationId xmlns:a16="http://schemas.microsoft.com/office/drawing/2014/main" id="{850019F3-32C9-64BD-0815-63969FEE7C5A}"/>
              </a:ext>
            </a:extLst>
          </p:cNvPr>
          <p:cNvSpPr/>
          <p:nvPr/>
        </p:nvSpPr>
        <p:spPr>
          <a:xfrm>
            <a:off x="8603865" y="3122616"/>
            <a:ext cx="384883" cy="386761"/>
          </a:xfrm>
          <a:prstGeom prst="ellipse">
            <a:avLst/>
          </a:prstGeom>
          <a:no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91177154-7D0F-581D-0401-5B4D24783DAB}"/>
              </a:ext>
            </a:extLst>
          </p:cNvPr>
          <p:cNvCxnSpPr/>
          <p:nvPr/>
        </p:nvCxnSpPr>
        <p:spPr>
          <a:xfrm>
            <a:off x="7223246" y="3649965"/>
            <a:ext cx="451555"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0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9" grpId="0"/>
      <p:bldP spid="10" grpId="0"/>
      <p:bldP spid="18" grpId="0"/>
      <p:bldP spid="23" grpId="0"/>
      <p:bldP spid="25" grpId="0"/>
      <p:bldP spid="27"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p:nvPr/>
        </p:nvSpPr>
        <p:spPr>
          <a:xfrm>
            <a:off x="5807034" y="6383198"/>
            <a:ext cx="6275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a:t>
            </a:fld>
            <a:endParaRPr sz="2400">
              <a:solidFill>
                <a:schemeClr val="dk1"/>
              </a:solidFill>
              <a:latin typeface="Times"/>
              <a:ea typeface="Times"/>
              <a:cs typeface="Times"/>
              <a:sym typeface="Times"/>
            </a:endParaRPr>
          </a:p>
        </p:txBody>
      </p:sp>
      <p:graphicFrame>
        <p:nvGraphicFramePr>
          <p:cNvPr id="117" name="Google Shape;115;p4">
            <a:extLst>
              <a:ext uri="{FF2B5EF4-FFF2-40B4-BE49-F238E27FC236}">
                <a16:creationId xmlns:a16="http://schemas.microsoft.com/office/drawing/2014/main" id="{D7E68CC1-F549-979E-0DB9-328D64AF5C16}"/>
              </a:ext>
            </a:extLst>
          </p:cNvPr>
          <p:cNvGraphicFramePr/>
          <p:nvPr>
            <p:extLst>
              <p:ext uri="{D42A27DB-BD31-4B8C-83A1-F6EECF244321}">
                <p14:modId xmlns:p14="http://schemas.microsoft.com/office/powerpoint/2010/main" val="1514146374"/>
              </p:ext>
            </p:extLst>
          </p:nvPr>
        </p:nvGraphicFramePr>
        <p:xfrm>
          <a:off x="211776" y="784296"/>
          <a:ext cx="11768447" cy="454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8625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C7893-4730-442F-A687-7B05A7A385AF}"/>
              </a:ext>
            </a:extLst>
          </p:cNvPr>
          <p:cNvSpPr>
            <a:spLocks noGrp="1"/>
          </p:cNvSpPr>
          <p:nvPr>
            <p:ph type="body" idx="1"/>
          </p:nvPr>
        </p:nvSpPr>
        <p:spPr>
          <a:xfrm>
            <a:off x="514350" y="583075"/>
            <a:ext cx="11163300" cy="3749704"/>
          </a:xfrm>
        </p:spPr>
        <p:txBody>
          <a:bodyPr/>
          <a:lstStyle/>
          <a:p>
            <a:pPr>
              <a:lnSpc>
                <a:spcPct val="150000"/>
              </a:lnSpc>
            </a:pPr>
            <a:r>
              <a:rPr lang="en-US" sz="2400" b="0" i="0" u="none" strike="noStrike" dirty="0">
                <a:solidFill>
                  <a:srgbClr val="000000"/>
                </a:solidFill>
                <a:effectLst/>
                <a:latin typeface="Arial" panose="020B0604020202020204" pitchFamily="34" charset="0"/>
              </a:rPr>
              <a:t>To write a number in </a:t>
            </a:r>
            <a:r>
              <a:rPr lang="en-US" sz="2400" b="1" i="0" u="none" strike="noStrike" dirty="0">
                <a:solidFill>
                  <a:srgbClr val="000000"/>
                </a:solidFill>
                <a:effectLst/>
                <a:latin typeface="Arial" panose="020B0604020202020204" pitchFamily="34" charset="0"/>
              </a:rPr>
              <a:t>scientific notation</a:t>
            </a:r>
            <a:r>
              <a:rPr lang="en-US" sz="2400" b="0" i="0" u="none" strike="noStrike" dirty="0">
                <a:solidFill>
                  <a:srgbClr val="000000"/>
                </a:solidFill>
                <a:effectLst/>
                <a:latin typeface="Arial" panose="020B0604020202020204" pitchFamily="34" charset="0"/>
              </a:rPr>
              <a:t>:</a:t>
            </a:r>
          </a:p>
          <a:p>
            <a:pPr lvl="1">
              <a:lnSpc>
                <a:spcPct val="150000"/>
              </a:lnSpc>
            </a:pPr>
            <a:r>
              <a:rPr lang="en-US" b="0" i="0" u="none" strike="noStrike" dirty="0">
                <a:solidFill>
                  <a:srgbClr val="000000"/>
                </a:solidFill>
                <a:effectLst/>
                <a:latin typeface="Arial" panose="020B0604020202020204" pitchFamily="34" charset="0"/>
              </a:rPr>
              <a:t>shift the decimal point to the right </a:t>
            </a:r>
            <a:r>
              <a:rPr lang="en-US" dirty="0">
                <a:solidFill>
                  <a:srgbClr val="000000"/>
                </a:solidFill>
                <a:latin typeface="Arial" panose="020B0604020202020204" pitchFamily="34" charset="0"/>
              </a:rPr>
              <a:t>(</a:t>
            </a:r>
            <a:r>
              <a:rPr lang="en-US" b="0" i="1" u="none" strike="noStrike" dirty="0">
                <a:solidFill>
                  <a:srgbClr val="000000"/>
                </a:solidFill>
                <a:effectLst/>
                <a:latin typeface="Arial" panose="020B0604020202020204" pitchFamily="34" charset="0"/>
              </a:rPr>
              <a:t>or left</a:t>
            </a:r>
            <a:r>
              <a:rPr lang="en-US" b="0" u="none" strike="noStrike" dirty="0">
                <a:solidFill>
                  <a:srgbClr val="000000"/>
                </a:solidFill>
                <a:effectLst/>
                <a:latin typeface="Arial" panose="020B0604020202020204" pitchFamily="34" charset="0"/>
              </a:rPr>
              <a:t>) </a:t>
            </a:r>
            <a:r>
              <a:rPr lang="en-US" b="0" i="0" u="none" strike="noStrike" dirty="0">
                <a:solidFill>
                  <a:srgbClr val="000000"/>
                </a:solidFill>
                <a:effectLst/>
                <a:latin typeface="Arial" panose="020B0604020202020204" pitchFamily="34" charset="0"/>
              </a:rPr>
              <a:t>by ”n” places until a number </a:t>
            </a:r>
            <a:r>
              <a:rPr lang="en-US" b="0" i="0" u="sng" strike="noStrike" dirty="0">
                <a:solidFill>
                  <a:srgbClr val="000000"/>
                </a:solidFill>
                <a:effectLst/>
                <a:latin typeface="Arial" panose="020B0604020202020204" pitchFamily="34" charset="0"/>
              </a:rPr>
              <a:t>between 1 and 10 </a:t>
            </a:r>
            <a:r>
              <a:rPr lang="en-US" b="0" i="0" u="none" strike="noStrike" dirty="0">
                <a:solidFill>
                  <a:srgbClr val="000000"/>
                </a:solidFill>
                <a:effectLst/>
                <a:latin typeface="Arial" panose="020B0604020202020204" pitchFamily="34" charset="0"/>
              </a:rPr>
              <a:t>is obtained. </a:t>
            </a:r>
          </a:p>
          <a:p>
            <a:pPr lvl="1">
              <a:lnSpc>
                <a:spcPct val="150000"/>
              </a:lnSpc>
            </a:pPr>
            <a:r>
              <a:rPr lang="en-US" b="1" i="0" u="none" strike="noStrike" dirty="0">
                <a:solidFill>
                  <a:srgbClr val="000000"/>
                </a:solidFill>
                <a:effectLst/>
                <a:latin typeface="Arial" panose="020B0604020202020204" pitchFamily="34" charset="0"/>
              </a:rPr>
              <a:t>IF the decimal is shifted to the right, ”n” is negative.</a:t>
            </a:r>
          </a:p>
          <a:p>
            <a:pPr lvl="1">
              <a:lnSpc>
                <a:spcPct val="150000"/>
              </a:lnSpc>
            </a:pPr>
            <a:r>
              <a:rPr lang="en-US" b="1" dirty="0">
                <a:solidFill>
                  <a:srgbClr val="000000"/>
                </a:solidFill>
                <a:latin typeface="Arial" panose="020B0604020202020204" pitchFamily="34" charset="0"/>
              </a:rPr>
              <a:t>IF</a:t>
            </a:r>
            <a:r>
              <a:rPr lang="en-US" b="1" i="0" u="none" strike="noStrike" dirty="0">
                <a:solidFill>
                  <a:srgbClr val="000000"/>
                </a:solidFill>
                <a:effectLst/>
                <a:latin typeface="Arial" panose="020B0604020202020204" pitchFamily="34" charset="0"/>
              </a:rPr>
              <a:t> the decimal is shifted to the left, ”n” is positive</a:t>
            </a:r>
            <a:r>
              <a:rPr lang="en-US" b="0" i="0" u="none" strike="noStrike" dirty="0">
                <a:solidFill>
                  <a:srgbClr val="000000"/>
                </a:solidFill>
                <a:effectLst/>
                <a:latin typeface="Arial" panose="020B0604020202020204" pitchFamily="34" charset="0"/>
              </a:rPr>
              <a:t>. </a:t>
            </a:r>
          </a:p>
          <a:p>
            <a:pPr lvl="1">
              <a:lnSpc>
                <a:spcPct val="150000"/>
              </a:lnSpc>
            </a:pPr>
            <a:r>
              <a:rPr lang="en-US" dirty="0">
                <a:solidFill>
                  <a:srgbClr val="000000"/>
                </a:solidFill>
                <a:latin typeface="Arial" panose="020B0604020202020204" pitchFamily="34" charset="0"/>
              </a:rPr>
              <a:t>M</a:t>
            </a:r>
            <a:r>
              <a:rPr lang="en-US" b="0" i="0" u="none" strike="noStrike" dirty="0">
                <a:solidFill>
                  <a:srgbClr val="000000"/>
                </a:solidFill>
                <a:effectLst/>
                <a:latin typeface="Arial" panose="020B0604020202020204" pitchFamily="34" charset="0"/>
              </a:rPr>
              <a:t>ultiply the result by 10</a:t>
            </a:r>
            <a:r>
              <a:rPr lang="en-US" b="0" i="0" u="none" strike="noStrike" baseline="30000" dirty="0">
                <a:solidFill>
                  <a:srgbClr val="000000"/>
                </a:solidFill>
                <a:effectLst/>
                <a:latin typeface="Arial" panose="020B0604020202020204" pitchFamily="34" charset="0"/>
              </a:rPr>
              <a:t>n</a:t>
            </a:r>
            <a:r>
              <a:rPr lang="en-US" b="0" i="0" u="none" strike="noStrike" dirty="0">
                <a:solidFill>
                  <a:srgbClr val="000000"/>
                </a:solidFill>
                <a:effectLst/>
                <a:latin typeface="Arial" panose="020B0604020202020204" pitchFamily="34" charset="0"/>
              </a:rPr>
              <a:t>. </a:t>
            </a:r>
          </a:p>
        </p:txBody>
      </p:sp>
      <p:sp>
        <p:nvSpPr>
          <p:cNvPr id="5" name="Google Shape;195;p12">
            <a:extLst>
              <a:ext uri="{FF2B5EF4-FFF2-40B4-BE49-F238E27FC236}">
                <a16:creationId xmlns:a16="http://schemas.microsoft.com/office/drawing/2014/main" id="{FACA7006-9D2B-4631-A4A2-134FD31CA720}"/>
              </a:ext>
            </a:extLst>
          </p:cNvPr>
          <p:cNvSpPr txBox="1">
            <a:spLocks/>
          </p:cNvSpPr>
          <p:nvPr/>
        </p:nvSpPr>
        <p:spPr>
          <a:xfrm>
            <a:off x="0" y="0"/>
            <a:ext cx="9144000" cy="523180"/>
          </a:xfrm>
          <a:prstGeom prst="rect">
            <a:avLst/>
          </a:prstGeom>
          <a:noFill/>
          <a:ln>
            <a:noFill/>
          </a:ln>
        </p:spPr>
        <p:txBody>
          <a:bodyPr spcFirstLastPara="1" wrap="square" lIns="457200"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1600"/>
              </a:spcBef>
              <a:spcAft>
                <a:spcPts val="0"/>
              </a:spcAft>
              <a:buClr>
                <a:srgbClr val="000000"/>
              </a:buClr>
              <a:buSzPts val="1400"/>
              <a:buFont typeface="Arial"/>
              <a:buNone/>
              <a:defRPr sz="3200" b="1" i="0" u="none" strike="noStrike" cap="none">
                <a:solidFill>
                  <a:srgbClr val="ED6B06"/>
                </a:solidFill>
                <a:latin typeface="Arial"/>
                <a:ea typeface="Arial"/>
                <a:cs typeface="Arial"/>
                <a:sym typeface="Arial"/>
              </a:defRPr>
            </a:lvl1pPr>
            <a:lvl2pPr marR="0" lvl="1" algn="l" rtl="0">
              <a:lnSpc>
                <a:spcPct val="100000"/>
              </a:lnSpc>
              <a:spcBef>
                <a:spcPts val="160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2pPr>
            <a:lvl3pPr marR="0" lvl="2" algn="l" rtl="0">
              <a:lnSpc>
                <a:spcPct val="100000"/>
              </a:lnSpc>
              <a:spcBef>
                <a:spcPts val="160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3pPr>
            <a:lvl4pPr marR="0" lvl="3" algn="l" rtl="0">
              <a:lnSpc>
                <a:spcPct val="100000"/>
              </a:lnSpc>
              <a:spcBef>
                <a:spcPts val="160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4pPr>
            <a:lvl5pPr marR="0" lvl="4" algn="l" rtl="0">
              <a:lnSpc>
                <a:spcPct val="100000"/>
              </a:lnSpc>
              <a:spcBef>
                <a:spcPts val="1600"/>
              </a:spcBef>
              <a:spcAft>
                <a:spcPts val="0"/>
              </a:spcAft>
              <a:buClr>
                <a:srgbClr val="000000"/>
              </a:buClr>
              <a:buSzPts val="1400"/>
              <a:buFont typeface="Arial"/>
              <a:buNone/>
              <a:defRPr sz="3200" b="1" i="0" u="none" strike="noStrike" cap="none">
                <a:solidFill>
                  <a:schemeClr val="dk1"/>
                </a:solidFill>
                <a:latin typeface="Arial"/>
                <a:ea typeface="Arial"/>
                <a:cs typeface="Arial"/>
                <a:sym typeface="Arial"/>
              </a:defRPr>
            </a:lvl5pPr>
            <a:lvl6pPr marR="0" lvl="5" algn="l" rtl="0">
              <a:lnSpc>
                <a:spcPct val="100000"/>
              </a:lnSpc>
              <a:spcBef>
                <a:spcPts val="160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6pPr>
            <a:lvl7pPr marR="0" lvl="6" algn="l" rtl="0">
              <a:lnSpc>
                <a:spcPct val="100000"/>
              </a:lnSpc>
              <a:spcBef>
                <a:spcPts val="160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7pPr>
            <a:lvl8pPr marR="0" lvl="7" algn="l" rtl="0">
              <a:lnSpc>
                <a:spcPct val="100000"/>
              </a:lnSpc>
              <a:spcBef>
                <a:spcPts val="160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8pPr>
            <a:lvl9pPr marR="0" lvl="8" algn="l" rtl="0">
              <a:lnSpc>
                <a:spcPct val="100000"/>
              </a:lnSpc>
              <a:spcBef>
                <a:spcPts val="160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9pPr>
          </a:lstStyle>
          <a:p>
            <a:pPr>
              <a:spcBef>
                <a:spcPts val="0"/>
              </a:spcBef>
            </a:pPr>
            <a:r>
              <a:rPr lang="en-US" sz="2800" dirty="0">
                <a:solidFill>
                  <a:srgbClr val="CC00CC"/>
                </a:solidFill>
              </a:rPr>
              <a:t>Scientific Notation, </a:t>
            </a:r>
            <a:r>
              <a:rPr lang="en-US" sz="2400" dirty="0">
                <a:solidFill>
                  <a:srgbClr val="CC00CC"/>
                </a:solidFill>
              </a:rPr>
              <a:t>continued</a:t>
            </a:r>
            <a:endParaRPr lang="en-US" sz="2800" dirty="0">
              <a:solidFill>
                <a:srgbClr val="CC00CC"/>
              </a:solidFill>
            </a:endParaRPr>
          </a:p>
        </p:txBody>
      </p:sp>
      <p:sp>
        <p:nvSpPr>
          <p:cNvPr id="6" name="Google Shape;172;p9">
            <a:extLst>
              <a:ext uri="{FF2B5EF4-FFF2-40B4-BE49-F238E27FC236}">
                <a16:creationId xmlns:a16="http://schemas.microsoft.com/office/drawing/2014/main" id="{C41C06F5-ED9E-41F6-92E0-5A24441F1E86}"/>
              </a:ext>
            </a:extLst>
          </p:cNvPr>
          <p:cNvSpPr txBox="1"/>
          <p:nvPr/>
        </p:nvSpPr>
        <p:spPr>
          <a:xfrm>
            <a:off x="5849778" y="6273741"/>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30</a:t>
            </a:fld>
            <a:endParaRPr sz="2400" dirty="0">
              <a:solidFill>
                <a:schemeClr val="dk1"/>
              </a:solidFill>
              <a:latin typeface="Times"/>
              <a:ea typeface="Times"/>
              <a:cs typeface="Times"/>
              <a:sym typeface="Times"/>
            </a:endParaRPr>
          </a:p>
        </p:txBody>
      </p:sp>
      <p:sp>
        <p:nvSpPr>
          <p:cNvPr id="3" name="Text Placeholder 1">
            <a:extLst>
              <a:ext uri="{FF2B5EF4-FFF2-40B4-BE49-F238E27FC236}">
                <a16:creationId xmlns:a16="http://schemas.microsoft.com/office/drawing/2014/main" id="{EC67C3DE-C414-7000-8B34-8C32D1C477D2}"/>
              </a:ext>
            </a:extLst>
          </p:cNvPr>
          <p:cNvSpPr txBox="1">
            <a:spLocks/>
          </p:cNvSpPr>
          <p:nvPr/>
        </p:nvSpPr>
        <p:spPr>
          <a:xfrm>
            <a:off x="593371" y="4552450"/>
            <a:ext cx="11163300" cy="12772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nSpc>
                <a:spcPct val="150000"/>
              </a:lnSpc>
            </a:pPr>
            <a:r>
              <a:rPr lang="en-US" sz="2400" dirty="0">
                <a:solidFill>
                  <a:srgbClr val="000000"/>
                </a:solidFill>
                <a:latin typeface="Arial" panose="020B0604020202020204" pitchFamily="34" charset="0"/>
              </a:rPr>
              <a:t>For the unit, choose a </a:t>
            </a:r>
            <a:r>
              <a:rPr lang="en-US" sz="2400" b="1" dirty="0">
                <a:solidFill>
                  <a:srgbClr val="000000"/>
                </a:solidFill>
                <a:latin typeface="Arial" panose="020B0604020202020204" pitchFamily="34" charset="0"/>
              </a:rPr>
              <a:t>prefix</a:t>
            </a:r>
            <a:r>
              <a:rPr lang="en-US" sz="2400" dirty="0">
                <a:solidFill>
                  <a:srgbClr val="000000"/>
                </a:solidFill>
                <a:latin typeface="Arial" panose="020B0604020202020204" pitchFamily="34" charset="0"/>
              </a:rPr>
              <a:t> that is close to the exponent (n) of the number written in scientific notation.</a:t>
            </a:r>
            <a:endParaRPr lang="fr-CA" sz="24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251556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p:nvPr/>
        </p:nvSpPr>
        <p:spPr>
          <a:xfrm>
            <a:off x="5724975" y="6396335"/>
            <a:ext cx="6886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31</a:t>
            </a:fld>
            <a:endParaRPr sz="2400" dirty="0">
              <a:solidFill>
                <a:schemeClr val="dk1"/>
              </a:solidFill>
              <a:latin typeface="Times"/>
              <a:ea typeface="Times"/>
              <a:cs typeface="Times"/>
              <a:sym typeface="Times"/>
            </a:endParaRPr>
          </a:p>
        </p:txBody>
      </p:sp>
      <p:sp>
        <p:nvSpPr>
          <p:cNvPr id="216" name="Google Shape;216;p14"/>
          <p:cNvSpPr txBox="1">
            <a:spLocks noGrp="1"/>
          </p:cNvSpPr>
          <p:nvPr>
            <p:ph type="title"/>
          </p:nvPr>
        </p:nvSpPr>
        <p:spPr>
          <a:xfrm>
            <a:off x="0" y="0"/>
            <a:ext cx="9144000"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Scientific Notation,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217" name="Google Shape;217;p14"/>
          <p:cNvSpPr txBox="1"/>
          <p:nvPr/>
        </p:nvSpPr>
        <p:spPr>
          <a:xfrm>
            <a:off x="212164" y="2593384"/>
            <a:ext cx="2025777" cy="600124"/>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2800"/>
            </a:pPr>
            <a:r>
              <a:rPr lang="en-US" sz="2200" b="1" dirty="0">
                <a:solidFill>
                  <a:srgbClr val="FF0000"/>
                </a:solidFill>
                <a:sym typeface="Arial"/>
              </a:rPr>
              <a:t>Answer:</a:t>
            </a:r>
            <a:endParaRPr sz="2200" b="1" dirty="0">
              <a:solidFill>
                <a:srgbClr val="FF0000"/>
              </a:solidFill>
            </a:endParaRPr>
          </a:p>
        </p:txBody>
      </p:sp>
      <p:sp>
        <p:nvSpPr>
          <p:cNvPr id="219" name="Google Shape;219;p14"/>
          <p:cNvSpPr txBox="1"/>
          <p:nvPr/>
        </p:nvSpPr>
        <p:spPr>
          <a:xfrm>
            <a:off x="3040824" y="3677154"/>
            <a:ext cx="2181028"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 372 pm</a:t>
            </a:r>
            <a:endParaRPr sz="2400" dirty="0">
              <a:solidFill>
                <a:srgbClr val="FF0000"/>
              </a:solidFill>
              <a:latin typeface="Arial" panose="020B0604020202020204" pitchFamily="34" charset="0"/>
              <a:cs typeface="Arial" panose="020B0604020202020204" pitchFamily="34" charset="0"/>
            </a:endParaRPr>
          </a:p>
        </p:txBody>
      </p:sp>
      <p:sp>
        <p:nvSpPr>
          <p:cNvPr id="220" name="Google Shape;220;p14"/>
          <p:cNvSpPr txBox="1"/>
          <p:nvPr/>
        </p:nvSpPr>
        <p:spPr>
          <a:xfrm>
            <a:off x="222112" y="3134521"/>
            <a:ext cx="3540591" cy="64629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2800"/>
            </a:pPr>
            <a:r>
              <a:rPr lang="en-US" sz="2400" dirty="0">
                <a:solidFill>
                  <a:srgbClr val="000000"/>
                </a:solidFill>
                <a:latin typeface="Arial" panose="020B0604020202020204" pitchFamily="34" charset="0"/>
                <a:cs typeface="Arial" panose="020B0604020202020204" pitchFamily="34" charset="0"/>
                <a:sym typeface="Arial"/>
              </a:rPr>
              <a:t>(a) 0.000 000 000 372 </a:t>
            </a:r>
            <a:r>
              <a:rPr lang="en-US" sz="2400" dirty="0">
                <a:solidFill>
                  <a:srgbClr val="FF0000"/>
                </a:solidFill>
                <a:latin typeface="Arial" panose="020B0604020202020204" pitchFamily="34" charset="0"/>
                <a:cs typeface="Arial" panose="020B0604020202020204" pitchFamily="34" charset="0"/>
                <a:sym typeface="Arial"/>
              </a:rPr>
              <a:t>=</a:t>
            </a:r>
            <a:endParaRPr sz="2400" dirty="0">
              <a:solidFill>
                <a:srgbClr val="FF0000"/>
              </a:solidFill>
              <a:latin typeface="Arial" panose="020B0604020202020204" pitchFamily="34" charset="0"/>
              <a:cs typeface="Arial" panose="020B0604020202020204" pitchFamily="34" charset="0"/>
            </a:endParaRPr>
          </a:p>
        </p:txBody>
      </p:sp>
      <p:sp>
        <p:nvSpPr>
          <p:cNvPr id="221" name="Google Shape;221;p14"/>
          <p:cNvSpPr txBox="1"/>
          <p:nvPr/>
        </p:nvSpPr>
        <p:spPr>
          <a:xfrm>
            <a:off x="3103026" y="5306801"/>
            <a:ext cx="2181028" cy="6462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dirty="0">
                <a:solidFill>
                  <a:srgbClr val="FF0000"/>
                </a:solidFill>
                <a:latin typeface="Arial" panose="020B0604020202020204" pitchFamily="34" charset="0"/>
                <a:ea typeface="Arial"/>
                <a:cs typeface="Arial" panose="020B0604020202020204" pitchFamily="34" charset="0"/>
                <a:sym typeface="Arial"/>
              </a:rPr>
              <a:t>= 150 Gm</a:t>
            </a:r>
            <a:endParaRPr sz="2400" dirty="0">
              <a:solidFill>
                <a:srgbClr val="FF0000"/>
              </a:solidFill>
              <a:latin typeface="Arial" panose="020B0604020202020204" pitchFamily="34" charset="0"/>
              <a:ea typeface="Arial"/>
              <a:cs typeface="Arial" panose="020B0604020202020204" pitchFamily="34" charset="0"/>
              <a:sym typeface="Arial"/>
            </a:endParaRPr>
          </a:p>
        </p:txBody>
      </p:sp>
      <p:sp>
        <p:nvSpPr>
          <p:cNvPr id="3" name="Text Box 8">
            <a:extLst>
              <a:ext uri="{FF2B5EF4-FFF2-40B4-BE49-F238E27FC236}">
                <a16:creationId xmlns:a16="http://schemas.microsoft.com/office/drawing/2014/main" id="{D4CA3A8C-C42A-BF57-6FE1-B64B5AE65ED4}"/>
              </a:ext>
            </a:extLst>
          </p:cNvPr>
          <p:cNvSpPr txBox="1">
            <a:spLocks noChangeArrowheads="1"/>
          </p:cNvSpPr>
          <p:nvPr/>
        </p:nvSpPr>
        <p:spPr bwMode="auto">
          <a:xfrm>
            <a:off x="168246" y="477860"/>
            <a:ext cx="11802081" cy="22855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lnSpc>
                <a:spcPct val="150000"/>
              </a:lnSpc>
            </a:pPr>
            <a:r>
              <a:rPr lang="en-US" sz="2200" b="1" dirty="0">
                <a:latin typeface="Arial" panose="020B0604020202020204" pitchFamily="34" charset="0"/>
                <a:cs typeface="Arial" panose="020B0604020202020204" pitchFamily="34" charset="0"/>
              </a:rPr>
              <a:t>Question: </a:t>
            </a:r>
            <a:r>
              <a:rPr lang="en-US" sz="2200" dirty="0">
                <a:latin typeface="Arial" panose="020B0604020202020204" pitchFamily="34" charset="0"/>
                <a:cs typeface="Arial" panose="020B0604020202020204" pitchFamily="34" charset="0"/>
              </a:rPr>
              <a:t>Express the following in scientific notation. Then express the number and unit with the most appropriate prefix.</a:t>
            </a:r>
          </a:p>
          <a:p>
            <a:pPr>
              <a:lnSpc>
                <a:spcPct val="150000"/>
              </a:lnSpc>
              <a:tabLst>
                <a:tab pos="282575" algn="l"/>
              </a:tabLst>
            </a:pPr>
            <a:r>
              <a:rPr lang="en-US" sz="2200" dirty="0">
                <a:latin typeface="Arial" panose="020B0604020202020204" pitchFamily="34" charset="0"/>
                <a:cs typeface="Arial" panose="020B0604020202020204" pitchFamily="34" charset="0"/>
              </a:rPr>
              <a:t>	(a) The diameter of a sodium atom, 0.000000000372 m</a:t>
            </a:r>
          </a:p>
          <a:p>
            <a:pPr>
              <a:lnSpc>
                <a:spcPct val="150000"/>
              </a:lnSpc>
              <a:tabLst>
                <a:tab pos="282575" algn="l"/>
              </a:tabLst>
            </a:pPr>
            <a:r>
              <a:rPr lang="en-US" sz="2200" dirty="0">
                <a:latin typeface="Arial" panose="020B0604020202020204" pitchFamily="34" charset="0"/>
                <a:cs typeface="Arial" panose="020B0604020202020204" pitchFamily="34" charset="0"/>
              </a:rPr>
              <a:t>	(b) The distance from the Earth to the Sun, 150 000 000 000 m</a:t>
            </a:r>
            <a:endParaRPr lang="en-US" sz="2200" baseline="-25000" dirty="0">
              <a:latin typeface="Arial" panose="020B0604020202020204" pitchFamily="34" charset="0"/>
              <a:cs typeface="Arial" panose="020B0604020202020204" pitchFamily="34" charset="0"/>
            </a:endParaRPr>
          </a:p>
        </p:txBody>
      </p:sp>
      <p:pic>
        <p:nvPicPr>
          <p:cNvPr id="8" name="Picture 2" descr="C:\DOCUME~1\ADMINI~1\LOCALS~1\Temp\vmware-Administrator\VMwareDnD\24ee7107\pg7_fig1.jpg">
            <a:extLst>
              <a:ext uri="{FF2B5EF4-FFF2-40B4-BE49-F238E27FC236}">
                <a16:creationId xmlns:a16="http://schemas.microsoft.com/office/drawing/2014/main" id="{2391D1F8-8842-6645-DB2C-6E34F61E3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179" y="2760299"/>
            <a:ext cx="6556283" cy="1512000"/>
          </a:xfrm>
          <a:prstGeom prst="rect">
            <a:avLst/>
          </a:prstGeom>
          <a:noFill/>
          <a:ln>
            <a:solidFill>
              <a:srgbClr val="FF0000"/>
            </a:solidFill>
          </a:ln>
          <a:extLst>
            <a:ext uri="{909E8E84-426E-40dd-AFC4-6F175D3DCCD1}">
              <a14:hiddenFill xmlns:a14="http://schemas.microsoft.com/office/drawing/2010/main" xmlns="">
                <a:solidFill>
                  <a:srgbClr val="FFFFFF"/>
                </a:solidFill>
              </a14:hiddenFill>
            </a:ext>
          </a:extLst>
        </p:spPr>
      </p:pic>
      <p:pic>
        <p:nvPicPr>
          <p:cNvPr id="9" name="Picture 3" descr="C:\DOCUME~1\ADMINI~1\LOCALS~1\Temp\vmware-Administrator\VMwareDnD\bd6295e4\pg7_fig2.jpg">
            <a:extLst>
              <a:ext uri="{FF2B5EF4-FFF2-40B4-BE49-F238E27FC236}">
                <a16:creationId xmlns:a16="http://schemas.microsoft.com/office/drawing/2014/main" id="{FDBC3226-2426-0158-B400-8F1329F1D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179" y="4832206"/>
            <a:ext cx="6588000" cy="1595479"/>
          </a:xfrm>
          <a:prstGeom prst="rect">
            <a:avLst/>
          </a:prstGeom>
          <a:noFill/>
          <a:ln>
            <a:solidFill>
              <a:srgbClr val="ED1A3B"/>
            </a:solidFill>
          </a:ln>
          <a:extLst>
            <a:ext uri="{909E8E84-426E-40dd-AFC4-6F175D3DCCD1}">
              <a14:hiddenFill xmlns:a14="http://schemas.microsoft.com/office/drawing/2010/main" xmlns="">
                <a:solidFill>
                  <a:srgbClr val="FFFFFF"/>
                </a:solidFill>
              </a14:hiddenFill>
            </a:ext>
          </a:extLst>
        </p:spPr>
      </p:pic>
      <p:sp>
        <p:nvSpPr>
          <p:cNvPr id="2" name="Google Shape;220;p14">
            <a:extLst>
              <a:ext uri="{FF2B5EF4-FFF2-40B4-BE49-F238E27FC236}">
                <a16:creationId xmlns:a16="http://schemas.microsoft.com/office/drawing/2014/main" id="{07D4AB50-9B0D-A524-C9E4-E898EF300886}"/>
              </a:ext>
            </a:extLst>
          </p:cNvPr>
          <p:cNvSpPr txBox="1"/>
          <p:nvPr/>
        </p:nvSpPr>
        <p:spPr>
          <a:xfrm>
            <a:off x="212164" y="4764168"/>
            <a:ext cx="3550539" cy="646290"/>
          </a:xfrm>
          <a:prstGeom prst="rect">
            <a:avLst/>
          </a:prstGeom>
          <a:noFill/>
          <a:ln>
            <a:noFill/>
          </a:ln>
        </p:spPr>
        <p:txBody>
          <a:bodyPr spcFirstLastPara="1" wrap="square" lIns="91425" tIns="45700" rIns="91425" bIns="45700" anchor="t" anchorCtr="0">
            <a:spAutoFit/>
          </a:bodyPr>
          <a:lstStyle/>
          <a:p>
            <a:pPr lvl="0">
              <a:lnSpc>
                <a:spcPct val="150000"/>
              </a:lnSpc>
              <a:buClr>
                <a:srgbClr val="000000"/>
              </a:buClr>
              <a:buSzPts val="2800"/>
            </a:pPr>
            <a:r>
              <a:rPr lang="en-US" sz="2400" dirty="0">
                <a:solidFill>
                  <a:srgbClr val="000000"/>
                </a:solidFill>
                <a:latin typeface="Arial" panose="020B0604020202020204" pitchFamily="34" charset="0"/>
                <a:cs typeface="Arial" panose="020B0604020202020204" pitchFamily="34" charset="0"/>
                <a:sym typeface="Arial"/>
              </a:rPr>
              <a:t>(b) </a:t>
            </a:r>
            <a:r>
              <a:rPr lang="en-US" sz="2400" dirty="0">
                <a:solidFill>
                  <a:srgbClr val="000000"/>
                </a:solidFill>
                <a:latin typeface="Arial" panose="020B0604020202020204" pitchFamily="34" charset="0"/>
                <a:ea typeface="Arial"/>
                <a:cs typeface="Arial" panose="020B0604020202020204" pitchFamily="34" charset="0"/>
                <a:sym typeface="Arial"/>
              </a:rPr>
              <a:t>150 000 000 000.0 </a:t>
            </a:r>
            <a:r>
              <a:rPr lang="en-US" sz="2400" dirty="0">
                <a:solidFill>
                  <a:srgbClr val="FF0000"/>
                </a:solidFill>
                <a:latin typeface="Arial" panose="020B0604020202020204" pitchFamily="34" charset="0"/>
                <a:ea typeface="Arial"/>
                <a:cs typeface="Arial" panose="020B0604020202020204" pitchFamily="34" charset="0"/>
                <a:sym typeface="Arial"/>
              </a:rPr>
              <a:t>=</a:t>
            </a:r>
            <a:endParaRPr sz="2400" dirty="0">
              <a:solidFill>
                <a:srgbClr val="FF0000"/>
              </a:solidFill>
              <a:latin typeface="Arial" panose="020B0604020202020204" pitchFamily="34" charset="0"/>
              <a:cs typeface="Arial" panose="020B0604020202020204" pitchFamily="34" charset="0"/>
            </a:endParaRPr>
          </a:p>
        </p:txBody>
      </p:sp>
      <p:sp>
        <p:nvSpPr>
          <p:cNvPr id="4" name="Google Shape;220;p14">
            <a:extLst>
              <a:ext uri="{FF2B5EF4-FFF2-40B4-BE49-F238E27FC236}">
                <a16:creationId xmlns:a16="http://schemas.microsoft.com/office/drawing/2014/main" id="{20304E6F-BDD9-A574-B391-9A8D509C9592}"/>
              </a:ext>
            </a:extLst>
          </p:cNvPr>
          <p:cNvSpPr txBox="1"/>
          <p:nvPr/>
        </p:nvSpPr>
        <p:spPr>
          <a:xfrm>
            <a:off x="3563087" y="4712340"/>
            <a:ext cx="1565961" cy="646290"/>
          </a:xfrm>
          <a:prstGeom prst="rect">
            <a:avLst/>
          </a:prstGeom>
          <a:noFill/>
          <a:ln>
            <a:noFill/>
          </a:ln>
        </p:spPr>
        <p:txBody>
          <a:bodyPr spcFirstLastPara="1" wrap="square" lIns="91425" tIns="45700" rIns="91425" bIns="45700" anchor="t" anchorCtr="0">
            <a:spAutoFit/>
          </a:bodyPr>
          <a:lstStyle/>
          <a:p>
            <a:pPr lvl="0">
              <a:lnSpc>
                <a:spcPct val="150000"/>
              </a:lnSpc>
              <a:buClr>
                <a:srgbClr val="000000"/>
              </a:buClr>
              <a:buSzPts val="2800"/>
            </a:pPr>
            <a:r>
              <a:rPr lang="en-US" sz="2400" dirty="0">
                <a:solidFill>
                  <a:srgbClr val="FF0000"/>
                </a:solidFill>
                <a:latin typeface="Arial" panose="020B0604020202020204" pitchFamily="34" charset="0"/>
                <a:ea typeface="Arial"/>
                <a:cs typeface="Arial" panose="020B0604020202020204" pitchFamily="34" charset="0"/>
                <a:sym typeface="Arial"/>
              </a:rPr>
              <a:t>1.5 x 10</a:t>
            </a:r>
            <a:r>
              <a:rPr lang="en-US" sz="2400" baseline="30000" dirty="0">
                <a:solidFill>
                  <a:srgbClr val="FF0000"/>
                </a:solidFill>
                <a:latin typeface="Arial" panose="020B0604020202020204" pitchFamily="34" charset="0"/>
                <a:ea typeface="Arial"/>
                <a:cs typeface="Arial" panose="020B0604020202020204" pitchFamily="34" charset="0"/>
                <a:sym typeface="Arial"/>
              </a:rPr>
              <a:t>11</a:t>
            </a:r>
            <a:endParaRPr sz="2400" dirty="0">
              <a:solidFill>
                <a:srgbClr val="FF0000"/>
              </a:solidFill>
              <a:latin typeface="Arial" panose="020B0604020202020204" pitchFamily="34" charset="0"/>
              <a:cs typeface="Arial" panose="020B0604020202020204" pitchFamily="34" charset="0"/>
            </a:endParaRPr>
          </a:p>
        </p:txBody>
      </p:sp>
      <p:sp>
        <p:nvSpPr>
          <p:cNvPr id="5" name="Google Shape;220;p14">
            <a:extLst>
              <a:ext uri="{FF2B5EF4-FFF2-40B4-BE49-F238E27FC236}">
                <a16:creationId xmlns:a16="http://schemas.microsoft.com/office/drawing/2014/main" id="{5C4EAAE9-29BB-BD0B-11D1-29052D6E775B}"/>
              </a:ext>
            </a:extLst>
          </p:cNvPr>
          <p:cNvSpPr txBox="1"/>
          <p:nvPr/>
        </p:nvSpPr>
        <p:spPr>
          <a:xfrm>
            <a:off x="3586518" y="3082693"/>
            <a:ext cx="2021846" cy="646290"/>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rgbClr val="000000"/>
              </a:buClr>
              <a:buSzPts val="2800"/>
            </a:pPr>
            <a:r>
              <a:rPr lang="en-US" sz="2400" dirty="0">
                <a:solidFill>
                  <a:srgbClr val="FF0000"/>
                </a:solidFill>
                <a:latin typeface="Arial" panose="020B0604020202020204" pitchFamily="34" charset="0"/>
                <a:cs typeface="Arial" panose="020B0604020202020204" pitchFamily="34" charset="0"/>
                <a:sym typeface="Arial"/>
              </a:rPr>
              <a:t>3.72 x 10</a:t>
            </a:r>
            <a:r>
              <a:rPr lang="en-US" sz="2400" baseline="30000" dirty="0">
                <a:solidFill>
                  <a:srgbClr val="FF0000"/>
                </a:solidFill>
                <a:latin typeface="Arial" panose="020B0604020202020204" pitchFamily="34" charset="0"/>
                <a:cs typeface="Arial" panose="020B0604020202020204" pitchFamily="34" charset="0"/>
                <a:sym typeface="Arial"/>
              </a:rPr>
              <a:t>-10</a:t>
            </a:r>
            <a:r>
              <a:rPr lang="en-US" sz="2400" dirty="0">
                <a:solidFill>
                  <a:srgbClr val="FF0000"/>
                </a:solidFill>
                <a:latin typeface="Arial" panose="020B0604020202020204" pitchFamily="34" charset="0"/>
                <a:cs typeface="Arial" panose="020B0604020202020204" pitchFamily="34" charset="0"/>
                <a:sym typeface="Arial"/>
              </a:rPr>
              <a:t> </a:t>
            </a:r>
            <a:endParaRP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76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4"/>
          <p:cNvSpPr txBox="1"/>
          <p:nvPr/>
        </p:nvSpPr>
        <p:spPr>
          <a:xfrm>
            <a:off x="5782240" y="6227334"/>
            <a:ext cx="62752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32</a:t>
            </a:fld>
            <a:endParaRPr sz="2400" dirty="0">
              <a:solidFill>
                <a:schemeClr val="dk1"/>
              </a:solidFill>
              <a:latin typeface="Times"/>
              <a:ea typeface="Times"/>
              <a:cs typeface="Times"/>
              <a:sym typeface="Times"/>
            </a:endParaRPr>
          </a:p>
        </p:txBody>
      </p:sp>
      <p:graphicFrame>
        <p:nvGraphicFramePr>
          <p:cNvPr id="117" name="Google Shape;115;p4">
            <a:extLst>
              <a:ext uri="{FF2B5EF4-FFF2-40B4-BE49-F238E27FC236}">
                <a16:creationId xmlns:a16="http://schemas.microsoft.com/office/drawing/2014/main" id="{D7E68CC1-F549-979E-0DB9-328D64AF5C16}"/>
              </a:ext>
            </a:extLst>
          </p:cNvPr>
          <p:cNvGraphicFramePr/>
          <p:nvPr>
            <p:extLst>
              <p:ext uri="{D42A27DB-BD31-4B8C-83A1-F6EECF244321}">
                <p14:modId xmlns:p14="http://schemas.microsoft.com/office/powerpoint/2010/main" val="1365120417"/>
              </p:ext>
            </p:extLst>
          </p:nvPr>
        </p:nvGraphicFramePr>
        <p:xfrm>
          <a:off x="236570" y="934357"/>
          <a:ext cx="11768447" cy="4549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8990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30"/>
          <p:cNvSpPr/>
          <p:nvPr/>
        </p:nvSpPr>
        <p:spPr>
          <a:xfrm>
            <a:off x="259408" y="691622"/>
            <a:ext cx="11816475" cy="2272377"/>
          </a:xfrm>
          <a:prstGeom prst="rect">
            <a:avLst/>
          </a:prstGeom>
          <a:noFill/>
          <a:ln>
            <a:noFill/>
          </a:ln>
        </p:spPr>
        <p:txBody>
          <a:bodyPr spcFirstLastPara="1" wrap="square" lIns="91425" tIns="45700" rIns="91425" bIns="45700" anchor="t" anchorCtr="0">
            <a:spAutoFit/>
          </a:bodyPr>
          <a:lstStyle/>
          <a:p>
            <a:pPr marL="342900" marR="0" lvl="0" indent="-342900" algn="l" rtl="0">
              <a:lnSpc>
                <a:spcPts val="3400"/>
              </a:lnSpc>
              <a:spcBef>
                <a:spcPts val="0"/>
              </a:spcBef>
              <a:spcAft>
                <a:spcPts val="0"/>
              </a:spcAft>
              <a:buClr>
                <a:schemeClr val="dk1"/>
              </a:buClr>
              <a:buSzPts val="2600"/>
              <a:buFont typeface="Arial" panose="020B0604020202020204" pitchFamily="34" charset="0"/>
              <a:buChar char="•"/>
            </a:pPr>
            <a:r>
              <a:rPr lang="en-CA" sz="2400" dirty="0">
                <a:solidFill>
                  <a:schemeClr val="dk1"/>
                </a:solidFill>
                <a:latin typeface="Arial"/>
                <a:ea typeface="Arial"/>
                <a:cs typeface="Arial"/>
                <a:sym typeface="Arial"/>
              </a:rPr>
              <a:t>Stepwise procedure to figure out the answer to a problem.</a:t>
            </a:r>
            <a:endParaRPr lang="en-CA" sz="2400" dirty="0">
              <a:sym typeface="Arial"/>
            </a:endParaRPr>
          </a:p>
          <a:p>
            <a:pPr marL="342900" marR="0" lvl="0" indent="-342900" algn="l" rtl="0">
              <a:lnSpc>
                <a:spcPts val="3400"/>
              </a:lnSpc>
              <a:spcBef>
                <a:spcPts val="0"/>
              </a:spcBef>
              <a:spcAft>
                <a:spcPts val="0"/>
              </a:spcAft>
              <a:buClr>
                <a:schemeClr val="dk1"/>
              </a:buClr>
              <a:buSzPts val="2600"/>
              <a:buFont typeface="Arial" panose="020B0604020202020204" pitchFamily="34" charset="0"/>
              <a:buChar char="•"/>
            </a:pPr>
            <a:r>
              <a:rPr lang="en-US" sz="2400" b="0" i="0" u="none" strike="noStrike" cap="none" dirty="0">
                <a:solidFill>
                  <a:schemeClr val="dk1"/>
                </a:solidFill>
                <a:latin typeface="Arial"/>
                <a:ea typeface="Arial"/>
                <a:cs typeface="Arial"/>
                <a:sym typeface="Arial"/>
              </a:rPr>
              <a:t>Uses a </a:t>
            </a:r>
            <a:r>
              <a:rPr lang="en-US" sz="2400" b="1" i="1" u="none" strike="noStrike" cap="none" dirty="0">
                <a:solidFill>
                  <a:srgbClr val="CC00CC"/>
                </a:solidFill>
                <a:latin typeface="Arial"/>
                <a:ea typeface="Arial"/>
                <a:cs typeface="Arial"/>
                <a:sym typeface="Arial"/>
              </a:rPr>
              <a:t>conversion factor </a:t>
            </a:r>
            <a:r>
              <a:rPr lang="en-US" sz="2400" b="0" i="0" u="none" strike="noStrike" cap="none" dirty="0">
                <a:solidFill>
                  <a:schemeClr val="dk1"/>
                </a:solidFill>
                <a:latin typeface="Arial"/>
                <a:ea typeface="Arial"/>
                <a:cs typeface="Arial"/>
                <a:sym typeface="Arial"/>
              </a:rPr>
              <a:t>that converts a quantity expressed in one unit to an equivalent quantity in a different unit. </a:t>
            </a:r>
          </a:p>
          <a:p>
            <a:pPr marL="914400" lvl="1" indent="-457200">
              <a:lnSpc>
                <a:spcPts val="3400"/>
              </a:lnSpc>
              <a:buClr>
                <a:schemeClr val="dk1"/>
              </a:buClr>
              <a:buSzPts val="2600"/>
              <a:buFont typeface="Arial"/>
              <a:buChar char="•"/>
            </a:pPr>
            <a:endParaRPr lang="en-US" sz="2400" b="0" i="0" u="none" strike="noStrike" cap="none" dirty="0">
              <a:solidFill>
                <a:schemeClr val="dk1"/>
              </a:solidFill>
              <a:latin typeface="Arial"/>
              <a:ea typeface="Arial"/>
              <a:cs typeface="Arial"/>
              <a:sym typeface="Arial"/>
            </a:endParaRPr>
          </a:p>
          <a:p>
            <a:pPr marL="914400" marR="0" lvl="1" indent="-457200" algn="l" rtl="0">
              <a:lnSpc>
                <a:spcPts val="3400"/>
              </a:lnSpc>
              <a:spcBef>
                <a:spcPts val="0"/>
              </a:spcBef>
              <a:spcAft>
                <a:spcPts val="0"/>
              </a:spcAft>
              <a:buClr>
                <a:schemeClr val="dk1"/>
              </a:buClr>
              <a:buSzPts val="2600"/>
              <a:buFont typeface="Arial"/>
              <a:buChar char="•"/>
            </a:pPr>
            <a:endParaRPr lang="en-US" sz="2400" i="0" u="none" strike="noStrike" cap="none" dirty="0"/>
          </a:p>
        </p:txBody>
      </p:sp>
      <p:sp>
        <p:nvSpPr>
          <p:cNvPr id="425" name="Google Shape;425;p30"/>
          <p:cNvSpPr txBox="1"/>
          <p:nvPr/>
        </p:nvSpPr>
        <p:spPr>
          <a:xfrm>
            <a:off x="5544978" y="6298095"/>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33</a:t>
            </a:fld>
            <a:endParaRPr sz="2400" dirty="0">
              <a:solidFill>
                <a:schemeClr val="dk1"/>
              </a:solidFill>
              <a:latin typeface="Times"/>
              <a:ea typeface="Times"/>
              <a:cs typeface="Times"/>
              <a:sym typeface="Times"/>
            </a:endParaRPr>
          </a:p>
        </p:txBody>
      </p:sp>
      <p:sp>
        <p:nvSpPr>
          <p:cNvPr id="4" name="Google Shape;423;p30">
            <a:extLst>
              <a:ext uri="{FF2B5EF4-FFF2-40B4-BE49-F238E27FC236}">
                <a16:creationId xmlns:a16="http://schemas.microsoft.com/office/drawing/2014/main" id="{8C889516-3E7B-E39B-12C6-0EA1BB9B6F6F}"/>
              </a:ext>
            </a:extLst>
          </p:cNvPr>
          <p:cNvSpPr/>
          <p:nvPr/>
        </p:nvSpPr>
        <p:spPr>
          <a:xfrm>
            <a:off x="3448143" y="2090192"/>
            <a:ext cx="4946563" cy="2677616"/>
          </a:xfrm>
          <a:prstGeom prst="rect">
            <a:avLst/>
          </a:prstGeom>
          <a:noFill/>
          <a:ln>
            <a:noFill/>
          </a:ln>
        </p:spPr>
        <p:txBody>
          <a:bodyPr spcFirstLastPara="1" wrap="square" lIns="91425" tIns="45700" rIns="91425" bIns="45700" anchor="t" anchorCtr="0">
            <a:spAutoFit/>
          </a:bodyPr>
          <a:lstStyle/>
          <a:p>
            <a:pPr marL="914400" lvl="1" indent="-457200">
              <a:lnSpc>
                <a:spcPct val="200000"/>
              </a:lnSpc>
              <a:buClr>
                <a:schemeClr val="dk1"/>
              </a:buClr>
              <a:buSzPts val="2600"/>
              <a:buFont typeface="Arial"/>
              <a:buChar char="•"/>
            </a:pPr>
            <a:r>
              <a:rPr lang="en-CA" sz="2800" b="0" i="0" u="none" strike="noStrike" cap="none" dirty="0">
                <a:solidFill>
                  <a:srgbClr val="0070C0"/>
                </a:solidFill>
                <a:latin typeface="Times New Roman" panose="02020603050405020304" pitchFamily="18" charset="0"/>
                <a:cs typeface="Times New Roman" panose="02020603050405020304" pitchFamily="18" charset="0"/>
                <a:sym typeface="Arial"/>
              </a:rPr>
              <a:t>What do I want?</a:t>
            </a:r>
          </a:p>
          <a:p>
            <a:pPr marL="914400" lvl="1" indent="-457200">
              <a:lnSpc>
                <a:spcPct val="200000"/>
              </a:lnSpc>
              <a:buClr>
                <a:schemeClr val="dk1"/>
              </a:buClr>
              <a:buSzPts val="2600"/>
              <a:buFont typeface="Arial"/>
              <a:buChar char="•"/>
            </a:pPr>
            <a:r>
              <a:rPr lang="en-CA" sz="2800" dirty="0">
                <a:solidFill>
                  <a:srgbClr val="0070C0"/>
                </a:solidFill>
                <a:latin typeface="Times New Roman" panose="02020603050405020304" pitchFamily="18" charset="0"/>
                <a:cs typeface="Times New Roman" panose="02020603050405020304" pitchFamily="18" charset="0"/>
              </a:rPr>
              <a:t>What do I know?</a:t>
            </a:r>
          </a:p>
          <a:p>
            <a:pPr marL="914400" lvl="1" indent="-457200">
              <a:lnSpc>
                <a:spcPct val="200000"/>
              </a:lnSpc>
              <a:buClr>
                <a:schemeClr val="dk1"/>
              </a:buClr>
              <a:buSzPts val="2600"/>
              <a:buFont typeface="Arial"/>
              <a:buChar char="•"/>
            </a:pPr>
            <a:r>
              <a:rPr lang="en-CA" sz="2800" dirty="0">
                <a:solidFill>
                  <a:srgbClr val="0070C0"/>
                </a:solidFill>
                <a:latin typeface="Times New Roman" panose="02020603050405020304" pitchFamily="18" charset="0"/>
                <a:cs typeface="Times New Roman" panose="02020603050405020304" pitchFamily="18" charset="0"/>
              </a:rPr>
              <a:t>How do I get there?</a:t>
            </a:r>
            <a:endParaRPr sz="2800" dirty="0">
              <a:solidFill>
                <a:srgbClr val="0070C0"/>
              </a:solidFill>
              <a:latin typeface="Times New Roman" panose="02020603050405020304" pitchFamily="18" charset="0"/>
              <a:cs typeface="Times New Roman" panose="02020603050405020304" pitchFamily="18" charset="0"/>
            </a:endParaRPr>
          </a:p>
        </p:txBody>
      </p:sp>
      <p:sp>
        <p:nvSpPr>
          <p:cNvPr id="6" name="Google Shape;431;p31">
            <a:extLst>
              <a:ext uri="{FF2B5EF4-FFF2-40B4-BE49-F238E27FC236}">
                <a16:creationId xmlns:a16="http://schemas.microsoft.com/office/drawing/2014/main" id="{F1231342-D6C5-D898-68E1-D4C325FB7373}"/>
              </a:ext>
            </a:extLst>
          </p:cNvPr>
          <p:cNvSpPr txBox="1">
            <a:spLocks noGrp="1"/>
          </p:cNvSpPr>
          <p:nvPr>
            <p:ph type="title"/>
          </p:nvPr>
        </p:nvSpPr>
        <p:spPr>
          <a:xfrm>
            <a:off x="0" y="0"/>
            <a:ext cx="11582400"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Dimensional Analysis or Systematic Problem Solving</a:t>
            </a:r>
            <a:endParaRPr sz="2800" dirty="0">
              <a:solidFill>
                <a:srgbClr val="CC00CC"/>
              </a:solidFill>
            </a:endParaRPr>
          </a:p>
        </p:txBody>
      </p:sp>
      <p:sp>
        <p:nvSpPr>
          <p:cNvPr id="2" name="Google Shape;347;p24">
            <a:extLst>
              <a:ext uri="{FF2B5EF4-FFF2-40B4-BE49-F238E27FC236}">
                <a16:creationId xmlns:a16="http://schemas.microsoft.com/office/drawing/2014/main" id="{8822AE82-F912-CFDD-DAD0-F177BDB1A14E}"/>
              </a:ext>
            </a:extLst>
          </p:cNvPr>
          <p:cNvSpPr/>
          <p:nvPr/>
        </p:nvSpPr>
        <p:spPr>
          <a:xfrm>
            <a:off x="1686755" y="5232890"/>
            <a:ext cx="8469337" cy="830956"/>
          </a:xfrm>
          <a:prstGeom prst="rect">
            <a:avLst/>
          </a:prstGeom>
          <a:noFill/>
          <a:ln w="38100">
            <a:solidFill>
              <a:srgbClr val="CC00FF"/>
            </a:solidFill>
          </a:ln>
          <a:effectLst>
            <a:glow rad="139700">
              <a:schemeClr val="accent5">
                <a:satMod val="175000"/>
                <a:alpha val="40000"/>
              </a:schemeClr>
            </a:glow>
          </a:effectLst>
          <a:scene3d>
            <a:camera prst="orthographicFront"/>
            <a:lightRig rig="threePt" dir="t"/>
          </a:scene3d>
          <a:sp3d>
            <a:bevelT/>
          </a:sp3d>
        </p:spPr>
        <p:txBody>
          <a:bodyPr spcFirstLastPara="1" wrap="square" lIns="91425" tIns="45700" rIns="91425" bIns="45700" anchor="t" anchorCtr="0">
            <a:spAutoFit/>
          </a:bodyPr>
          <a:lstStyle/>
          <a:p>
            <a:pPr marR="0" lvl="0" algn="ctr" rtl="0">
              <a:spcBef>
                <a:spcPts val="0"/>
              </a:spcBef>
              <a:spcAft>
                <a:spcPts val="0"/>
              </a:spcAft>
              <a:buClr>
                <a:schemeClr val="dk1"/>
              </a:buClr>
              <a:buSzPts val="2600"/>
            </a:pPr>
            <a:r>
              <a:rPr lang="en-CA" sz="2400" dirty="0">
                <a:solidFill>
                  <a:schemeClr val="dk1"/>
                </a:solidFill>
                <a:latin typeface="Arial"/>
                <a:ea typeface="Arial"/>
                <a:cs typeface="Arial"/>
                <a:sym typeface="Arial"/>
              </a:rPr>
              <a:t>Use only to multiply and divide</a:t>
            </a:r>
            <a:r>
              <a:rPr lang="en-CA" sz="2400" dirty="0">
                <a:latin typeface="Arial"/>
                <a:ea typeface="Arial"/>
                <a:cs typeface="Arial"/>
                <a:sym typeface="Arial"/>
              </a:rPr>
              <a:t> (numbers can </a:t>
            </a:r>
            <a:r>
              <a:rPr lang="en-CA" sz="2400" dirty="0"/>
              <a:t>only be </a:t>
            </a:r>
            <a:r>
              <a:rPr lang="en-CA" sz="2400" dirty="0">
                <a:solidFill>
                  <a:schemeClr val="dk1"/>
                </a:solidFill>
              </a:rPr>
              <a:t>a</a:t>
            </a:r>
            <a:r>
              <a:rPr lang="en-CA" sz="2400" dirty="0">
                <a:solidFill>
                  <a:schemeClr val="dk1"/>
                </a:solidFill>
                <a:latin typeface="Arial"/>
                <a:ea typeface="Arial"/>
                <a:cs typeface="Arial"/>
                <a:sym typeface="Arial"/>
              </a:rPr>
              <a:t>dded or subtracted IF they have the same units).</a:t>
            </a:r>
            <a:endParaRPr lang="en-CA" sz="2400" dirty="0"/>
          </a:p>
        </p:txBody>
      </p:sp>
    </p:spTree>
    <p:extLst>
      <p:ext uri="{BB962C8B-B14F-4D97-AF65-F5344CB8AC3E}">
        <p14:creationId xmlns:p14="http://schemas.microsoft.com/office/powerpoint/2010/main" val="366819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44" name="Google Shape;444;p31"/>
          <p:cNvSpPr txBox="1"/>
          <p:nvPr/>
        </p:nvSpPr>
        <p:spPr>
          <a:xfrm>
            <a:off x="5557909" y="6253639"/>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34</a:t>
            </a:fld>
            <a:endParaRPr sz="2400" dirty="0">
              <a:solidFill>
                <a:schemeClr val="dk1"/>
              </a:solidFill>
              <a:latin typeface="Times"/>
              <a:ea typeface="Times"/>
              <a:cs typeface="Times"/>
              <a:sym typeface="Times"/>
            </a:endParaRPr>
          </a:p>
        </p:txBody>
      </p:sp>
      <p:sp>
        <p:nvSpPr>
          <p:cNvPr id="445" name="Google Shape;445;p31"/>
          <p:cNvSpPr/>
          <p:nvPr/>
        </p:nvSpPr>
        <p:spPr>
          <a:xfrm>
            <a:off x="238992" y="459090"/>
            <a:ext cx="11793682" cy="594610"/>
          </a:xfrm>
          <a:prstGeom prst="rect">
            <a:avLst/>
          </a:prstGeom>
          <a:noFill/>
          <a:ln>
            <a:noFill/>
          </a:ln>
        </p:spPr>
        <p:txBody>
          <a:bodyPr spcFirstLastPara="1" wrap="square" lIns="91425" tIns="45700" rIns="91425" bIns="45700" anchor="ctr" anchorCtr="0">
            <a:spAutoFit/>
          </a:bodyPr>
          <a:lstStyle/>
          <a:p>
            <a:pPr marR="0" lvl="0" algn="l" rtl="0">
              <a:lnSpc>
                <a:spcPct val="135714"/>
              </a:lnSpc>
              <a:spcBef>
                <a:spcPts val="0"/>
              </a:spcBef>
              <a:spcAft>
                <a:spcPts val="0"/>
              </a:spcAft>
              <a:buClr>
                <a:schemeClr val="dk1"/>
              </a:buClr>
              <a:buSzPts val="2800"/>
            </a:pPr>
            <a:r>
              <a:rPr lang="en-US" sz="2400" b="1" dirty="0">
                <a:solidFill>
                  <a:schemeClr val="dk1"/>
                </a:solidFill>
                <a:latin typeface="Arial" panose="020B0604020202020204" pitchFamily="34" charset="0"/>
                <a:cs typeface="Arial" panose="020B0604020202020204" pitchFamily="34" charset="0"/>
                <a:sym typeface="Arial"/>
              </a:rPr>
              <a:t>Question: </a:t>
            </a:r>
            <a:r>
              <a:rPr lang="en-US" sz="2400" dirty="0">
                <a:solidFill>
                  <a:schemeClr val="dk1"/>
                </a:solidFill>
                <a:latin typeface="Arial" panose="020B0604020202020204" pitchFamily="34" charset="0"/>
                <a:cs typeface="Arial" panose="020B0604020202020204" pitchFamily="34" charset="0"/>
                <a:sym typeface="Arial"/>
              </a:rPr>
              <a:t>If 1 m = 39.37 in., w</a:t>
            </a:r>
            <a:r>
              <a:rPr lang="en-CA" sz="2400" dirty="0">
                <a:solidFill>
                  <a:schemeClr val="dk1"/>
                </a:solidFill>
                <a:latin typeface="Arial" panose="020B0604020202020204" pitchFamily="34" charset="0"/>
                <a:cs typeface="Arial" panose="020B0604020202020204" pitchFamily="34" charset="0"/>
                <a:sym typeface="Arial"/>
              </a:rPr>
              <a:t>hat is your height in meters if you are 69.5 inches tall?</a:t>
            </a:r>
            <a:endParaRPr sz="2400" dirty="0">
              <a:latin typeface="Arial" panose="020B0604020202020204" pitchFamily="34" charset="0"/>
              <a:cs typeface="Arial" panose="020B0604020202020204" pitchFamily="34" charset="0"/>
            </a:endParaRPr>
          </a:p>
        </p:txBody>
      </p:sp>
      <p:grpSp>
        <p:nvGrpSpPr>
          <p:cNvPr id="446" name="Google Shape;446;p31"/>
          <p:cNvGrpSpPr/>
          <p:nvPr/>
        </p:nvGrpSpPr>
        <p:grpSpPr>
          <a:xfrm>
            <a:off x="4216324" y="4468453"/>
            <a:ext cx="1565275" cy="898525"/>
            <a:chOff x="3040" y="2460"/>
            <a:chExt cx="986" cy="566"/>
          </a:xfrm>
        </p:grpSpPr>
        <p:sp>
          <p:nvSpPr>
            <p:cNvPr id="447" name="Google Shape;447;p31"/>
            <p:cNvSpPr/>
            <p:nvPr/>
          </p:nvSpPr>
          <p:spPr>
            <a:xfrm>
              <a:off x="3040" y="2735"/>
              <a:ext cx="986" cy="29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a:solidFill>
                    <a:srgbClr val="FF0000"/>
                  </a:solidFill>
                  <a:latin typeface="Arial" panose="020B0604020202020204" pitchFamily="34" charset="0"/>
                  <a:cs typeface="Arial" panose="020B0604020202020204" pitchFamily="34" charset="0"/>
                  <a:sym typeface="Arial"/>
                </a:rPr>
                <a:t>39.37 in.</a:t>
              </a:r>
              <a:endParaRPr sz="2400">
                <a:solidFill>
                  <a:srgbClr val="FF0000"/>
                </a:solidFill>
                <a:latin typeface="Arial" panose="020B0604020202020204" pitchFamily="34" charset="0"/>
                <a:cs typeface="Arial" panose="020B0604020202020204" pitchFamily="34" charset="0"/>
              </a:endParaRPr>
            </a:p>
          </p:txBody>
        </p:sp>
        <p:sp>
          <p:nvSpPr>
            <p:cNvPr id="448" name="Google Shape;448;p31"/>
            <p:cNvSpPr/>
            <p:nvPr/>
          </p:nvSpPr>
          <p:spPr>
            <a:xfrm>
              <a:off x="3287" y="2460"/>
              <a:ext cx="494" cy="29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a:solidFill>
                    <a:srgbClr val="FF0000"/>
                  </a:solidFill>
                  <a:latin typeface="Arial" panose="020B0604020202020204" pitchFamily="34" charset="0"/>
                  <a:cs typeface="Arial" panose="020B0604020202020204" pitchFamily="34" charset="0"/>
                  <a:sym typeface="Arial"/>
                </a:rPr>
                <a:t>1 m</a:t>
              </a:r>
              <a:endParaRPr sz="2400">
                <a:solidFill>
                  <a:srgbClr val="FF0000"/>
                </a:solidFill>
                <a:latin typeface="Arial" panose="020B0604020202020204" pitchFamily="34" charset="0"/>
                <a:cs typeface="Arial" panose="020B0604020202020204" pitchFamily="34" charset="0"/>
              </a:endParaRPr>
            </a:p>
          </p:txBody>
        </p:sp>
        <p:cxnSp>
          <p:nvCxnSpPr>
            <p:cNvPr id="449" name="Google Shape;449;p31"/>
            <p:cNvCxnSpPr/>
            <p:nvPr/>
          </p:nvCxnSpPr>
          <p:spPr>
            <a:xfrm>
              <a:off x="3157" y="2736"/>
              <a:ext cx="749" cy="0"/>
            </a:xfrm>
            <a:prstGeom prst="straightConnector1">
              <a:avLst/>
            </a:prstGeom>
            <a:noFill/>
            <a:ln w="25400" cap="flat" cmpd="sng">
              <a:solidFill>
                <a:srgbClr val="FF0000"/>
              </a:solidFill>
              <a:prstDash val="solid"/>
              <a:round/>
              <a:headEnd type="none" w="med" len="med"/>
              <a:tailEnd type="none" w="med" len="med"/>
            </a:ln>
          </p:spPr>
        </p:cxnSp>
      </p:grpSp>
      <p:sp>
        <p:nvSpPr>
          <p:cNvPr id="450" name="Google Shape;450;p31"/>
          <p:cNvSpPr/>
          <p:nvPr/>
        </p:nvSpPr>
        <p:spPr>
          <a:xfrm>
            <a:off x="2394589" y="4620491"/>
            <a:ext cx="1837843" cy="461624"/>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a:solidFill>
                  <a:srgbClr val="FF0000"/>
                </a:solidFill>
                <a:latin typeface="Arial" panose="020B0604020202020204" pitchFamily="34" charset="0"/>
                <a:cs typeface="Arial" panose="020B0604020202020204" pitchFamily="34" charset="0"/>
                <a:sym typeface="Arial"/>
              </a:rPr>
              <a:t>69.5 in.    x</a:t>
            </a:r>
            <a:endParaRPr sz="2400" dirty="0">
              <a:solidFill>
                <a:srgbClr val="FF0000"/>
              </a:solidFill>
              <a:latin typeface="Arial" panose="020B0604020202020204" pitchFamily="34" charset="0"/>
              <a:cs typeface="Arial" panose="020B0604020202020204" pitchFamily="34" charset="0"/>
            </a:endParaRPr>
          </a:p>
        </p:txBody>
      </p:sp>
      <p:sp>
        <p:nvSpPr>
          <p:cNvPr id="451" name="Google Shape;451;p31"/>
          <p:cNvSpPr/>
          <p:nvPr/>
        </p:nvSpPr>
        <p:spPr>
          <a:xfrm>
            <a:off x="6009628" y="4620491"/>
            <a:ext cx="1593706"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0000"/>
                </a:solidFill>
                <a:latin typeface="Arial" panose="020B0604020202020204" pitchFamily="34" charset="0"/>
                <a:cs typeface="Arial" panose="020B0604020202020204" pitchFamily="34" charset="0"/>
                <a:sym typeface="Arial"/>
              </a:rPr>
              <a:t>= 1.77 m</a:t>
            </a:r>
            <a:endParaRPr sz="2400" b="1" dirty="0">
              <a:solidFill>
                <a:srgbClr val="FF0000"/>
              </a:solidFill>
              <a:latin typeface="Arial" panose="020B0604020202020204" pitchFamily="34" charset="0"/>
              <a:cs typeface="Arial" panose="020B0604020202020204" pitchFamily="34" charset="0"/>
            </a:endParaRPr>
          </a:p>
        </p:txBody>
      </p:sp>
      <p:sp>
        <p:nvSpPr>
          <p:cNvPr id="4" name="Google Shape;424;p30">
            <a:extLst>
              <a:ext uri="{FF2B5EF4-FFF2-40B4-BE49-F238E27FC236}">
                <a16:creationId xmlns:a16="http://schemas.microsoft.com/office/drawing/2014/main" id="{40D89770-BD8A-351E-D9BA-7D046E2AA190}"/>
              </a:ext>
            </a:extLst>
          </p:cNvPr>
          <p:cNvSpPr/>
          <p:nvPr/>
        </p:nvSpPr>
        <p:spPr>
          <a:xfrm>
            <a:off x="1463992" y="3754709"/>
            <a:ext cx="10404000"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rgbClr val="FF0000"/>
                </a:solidFill>
                <a:latin typeface="Arial"/>
                <a:ea typeface="Arial"/>
                <a:cs typeface="Arial"/>
                <a:sym typeface="Arial"/>
              </a:rPr>
              <a:t>Starting value × </a:t>
            </a:r>
            <a:r>
              <a:rPr lang="en-US" sz="2400" b="1" i="1" dirty="0">
                <a:solidFill>
                  <a:srgbClr val="FF0000"/>
                </a:solidFill>
                <a:latin typeface="Arial"/>
                <a:ea typeface="Arial"/>
                <a:cs typeface="Arial"/>
                <a:sym typeface="Arial"/>
              </a:rPr>
              <a:t>Conversion factor </a:t>
            </a:r>
            <a:r>
              <a:rPr lang="en-US" sz="2400" dirty="0">
                <a:solidFill>
                  <a:srgbClr val="FF0000"/>
                </a:solidFill>
                <a:latin typeface="Arial"/>
                <a:ea typeface="Arial"/>
                <a:cs typeface="Arial"/>
                <a:sym typeface="Arial"/>
              </a:rPr>
              <a:t>= Equivalent quantity</a:t>
            </a:r>
            <a:endParaRPr sz="2400" dirty="0">
              <a:solidFill>
                <a:srgbClr val="FF0000"/>
              </a:solidFill>
              <a:latin typeface="Arial"/>
              <a:ea typeface="Arial"/>
              <a:cs typeface="Arial"/>
              <a:sym typeface="Arial"/>
            </a:endParaRPr>
          </a:p>
        </p:txBody>
      </p:sp>
      <p:sp>
        <p:nvSpPr>
          <p:cNvPr id="8" name="Google Shape;424;p30">
            <a:extLst>
              <a:ext uri="{FF2B5EF4-FFF2-40B4-BE49-F238E27FC236}">
                <a16:creationId xmlns:a16="http://schemas.microsoft.com/office/drawing/2014/main" id="{5E828B32-A3FE-1D13-6DD8-98435B6AC2D1}"/>
              </a:ext>
            </a:extLst>
          </p:cNvPr>
          <p:cNvSpPr/>
          <p:nvPr/>
        </p:nvSpPr>
        <p:spPr>
          <a:xfrm>
            <a:off x="466006" y="1347235"/>
            <a:ext cx="1579941"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rgbClr val="FF0000"/>
                </a:solidFill>
                <a:latin typeface="Arial"/>
                <a:ea typeface="Arial"/>
                <a:cs typeface="Arial"/>
                <a:sym typeface="Arial"/>
              </a:rPr>
              <a:t>Answer:</a:t>
            </a:r>
            <a:endParaRPr sz="2400" dirty="0">
              <a:solidFill>
                <a:srgbClr val="FF0000"/>
              </a:solidFill>
              <a:latin typeface="Arial"/>
              <a:ea typeface="Arial"/>
              <a:cs typeface="Arial"/>
              <a:sym typeface="Arial"/>
            </a:endParaRPr>
          </a:p>
        </p:txBody>
      </p:sp>
      <p:sp>
        <p:nvSpPr>
          <p:cNvPr id="9" name="Google Shape;423;p30">
            <a:extLst>
              <a:ext uri="{FF2B5EF4-FFF2-40B4-BE49-F238E27FC236}">
                <a16:creationId xmlns:a16="http://schemas.microsoft.com/office/drawing/2014/main" id="{43E300A5-BB57-15DF-E692-90767DFE6E57}"/>
              </a:ext>
            </a:extLst>
          </p:cNvPr>
          <p:cNvSpPr/>
          <p:nvPr/>
        </p:nvSpPr>
        <p:spPr>
          <a:xfrm>
            <a:off x="959093" y="1716270"/>
            <a:ext cx="9264013" cy="1836360"/>
          </a:xfrm>
          <a:prstGeom prst="rect">
            <a:avLst/>
          </a:prstGeom>
          <a:noFill/>
          <a:ln>
            <a:noFill/>
          </a:ln>
        </p:spPr>
        <p:txBody>
          <a:bodyPr spcFirstLastPara="1" wrap="square" lIns="91425" tIns="45700" rIns="91425" bIns="45700" anchor="t" anchorCtr="0">
            <a:spAutoFit/>
          </a:bodyPr>
          <a:lstStyle/>
          <a:p>
            <a:pPr marL="914400" marR="0" lvl="1" indent="-457200" algn="l" rtl="0">
              <a:lnSpc>
                <a:spcPts val="3400"/>
              </a:lnSpc>
              <a:spcBef>
                <a:spcPts val="0"/>
              </a:spcBef>
              <a:spcAft>
                <a:spcPts val="0"/>
              </a:spcAft>
              <a:buClr>
                <a:schemeClr val="dk1"/>
              </a:buClr>
              <a:buSzPts val="2600"/>
              <a:buFont typeface="Arial"/>
              <a:buChar char="•"/>
            </a:pPr>
            <a:r>
              <a:rPr lang="en-CA" sz="2400" b="0" i="0" u="none" strike="noStrike" cap="none" dirty="0">
                <a:solidFill>
                  <a:schemeClr val="tx1"/>
                </a:solidFill>
                <a:latin typeface="Arial" panose="020B0604020202020204" pitchFamily="34" charset="0"/>
                <a:cs typeface="Arial" panose="020B0604020202020204" pitchFamily="34" charset="0"/>
                <a:sym typeface="Arial"/>
              </a:rPr>
              <a:t>Start with the given information (</a:t>
            </a:r>
            <a:r>
              <a:rPr lang="en-CA" sz="2400" b="0" i="1" u="none" strike="noStrike" cap="none" dirty="0">
                <a:solidFill>
                  <a:schemeClr val="tx1"/>
                </a:solidFill>
                <a:latin typeface="Arial" panose="020B0604020202020204" pitchFamily="34" charset="0"/>
                <a:cs typeface="Arial" panose="020B0604020202020204" pitchFamily="34" charset="0"/>
                <a:sym typeface="Arial"/>
              </a:rPr>
              <a:t>known</a:t>
            </a:r>
            <a:r>
              <a:rPr lang="en-CA" sz="2400" b="0" i="0" u="none" strike="noStrike" cap="none" dirty="0">
                <a:solidFill>
                  <a:schemeClr val="tx1"/>
                </a:solidFill>
                <a:latin typeface="Arial" panose="020B0604020202020204" pitchFamily="34" charset="0"/>
                <a:cs typeface="Arial" panose="020B0604020202020204" pitchFamily="34" charset="0"/>
                <a:sym typeface="Arial"/>
              </a:rPr>
              <a:t> value and units).</a:t>
            </a:r>
          </a:p>
          <a:p>
            <a:pPr marL="914400" marR="0" lvl="1" indent="-457200" algn="l" rtl="0">
              <a:lnSpc>
                <a:spcPts val="3400"/>
              </a:lnSpc>
              <a:spcBef>
                <a:spcPts val="0"/>
              </a:spcBef>
              <a:spcAft>
                <a:spcPts val="0"/>
              </a:spcAft>
              <a:buClr>
                <a:schemeClr val="dk1"/>
              </a:buClr>
              <a:buSzPts val="2600"/>
              <a:buFont typeface="Arial"/>
              <a:buChar char="•"/>
            </a:pPr>
            <a:r>
              <a:rPr lang="en-CA" sz="2400" dirty="0">
                <a:solidFill>
                  <a:schemeClr val="tx1"/>
                </a:solidFill>
                <a:latin typeface="Arial" panose="020B0604020202020204" pitchFamily="34" charset="0"/>
                <a:cs typeface="Arial" panose="020B0604020202020204" pitchFamily="34" charset="0"/>
              </a:rPr>
              <a:t>Identify what is needed (</a:t>
            </a:r>
            <a:r>
              <a:rPr lang="en-CA" sz="2400" i="1" dirty="0">
                <a:solidFill>
                  <a:schemeClr val="tx1"/>
                </a:solidFill>
                <a:latin typeface="Arial" panose="020B0604020202020204" pitchFamily="34" charset="0"/>
                <a:cs typeface="Arial" panose="020B0604020202020204" pitchFamily="34" charset="0"/>
              </a:rPr>
              <a:t>unknown</a:t>
            </a:r>
            <a:r>
              <a:rPr lang="en-CA" sz="2400" dirty="0">
                <a:solidFill>
                  <a:schemeClr val="tx1"/>
                </a:solidFill>
                <a:latin typeface="Arial" panose="020B0604020202020204" pitchFamily="34" charset="0"/>
                <a:cs typeface="Arial" panose="020B0604020202020204" pitchFamily="34" charset="0"/>
              </a:rPr>
              <a:t> value and units).</a:t>
            </a:r>
          </a:p>
          <a:p>
            <a:pPr marL="914400" marR="0" lvl="1" indent="-457200" algn="l" rtl="0">
              <a:lnSpc>
                <a:spcPts val="3400"/>
              </a:lnSpc>
              <a:spcBef>
                <a:spcPts val="0"/>
              </a:spcBef>
              <a:spcAft>
                <a:spcPts val="0"/>
              </a:spcAft>
              <a:buClr>
                <a:schemeClr val="dk1"/>
              </a:buClr>
              <a:buSzPts val="2600"/>
              <a:buFont typeface="Arial"/>
              <a:buChar char="•"/>
            </a:pPr>
            <a:r>
              <a:rPr lang="en-CA" sz="2400" dirty="0">
                <a:solidFill>
                  <a:schemeClr val="tx1"/>
                </a:solidFill>
                <a:latin typeface="Arial" panose="020B0604020202020204" pitchFamily="34" charset="0"/>
                <a:cs typeface="Arial" panose="020B0604020202020204" pitchFamily="34" charset="0"/>
              </a:rPr>
              <a:t>Find the relationship between known and unknown.</a:t>
            </a:r>
          </a:p>
          <a:p>
            <a:pPr marL="914400" lvl="1" indent="-457200">
              <a:lnSpc>
                <a:spcPts val="3400"/>
              </a:lnSpc>
              <a:buClr>
                <a:schemeClr val="dk1"/>
              </a:buClr>
              <a:buSzPts val="2600"/>
              <a:buFont typeface="Arial"/>
              <a:buChar char="•"/>
            </a:pPr>
            <a:r>
              <a:rPr lang="en-CA" sz="2400" dirty="0">
                <a:solidFill>
                  <a:schemeClr val="tx1"/>
                </a:solidFill>
                <a:latin typeface="Arial" panose="020B0604020202020204" pitchFamily="34" charset="0"/>
                <a:cs typeface="Arial" panose="020B0604020202020204" pitchFamily="34" charset="0"/>
              </a:rPr>
              <a:t>Set up the equation so that all unwanted units will cancel.</a:t>
            </a:r>
          </a:p>
        </p:txBody>
      </p:sp>
      <p:cxnSp>
        <p:nvCxnSpPr>
          <p:cNvPr id="11" name="Straight Connector 10">
            <a:extLst>
              <a:ext uri="{FF2B5EF4-FFF2-40B4-BE49-F238E27FC236}">
                <a16:creationId xmlns:a16="http://schemas.microsoft.com/office/drawing/2014/main" id="{32DC4155-7FDF-553A-9256-F5C814A4EBB0}"/>
              </a:ext>
            </a:extLst>
          </p:cNvPr>
          <p:cNvCxnSpPr>
            <a:cxnSpLocks/>
          </p:cNvCxnSpPr>
          <p:nvPr/>
        </p:nvCxnSpPr>
        <p:spPr>
          <a:xfrm flipH="1" flipV="1">
            <a:off x="3104147" y="4699434"/>
            <a:ext cx="292874" cy="3826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DD9B6A-E207-E1CD-7902-19E63EEA9995}"/>
              </a:ext>
            </a:extLst>
          </p:cNvPr>
          <p:cNvCxnSpPr>
            <a:cxnSpLocks/>
          </p:cNvCxnSpPr>
          <p:nvPr/>
        </p:nvCxnSpPr>
        <p:spPr>
          <a:xfrm flipH="1" flipV="1">
            <a:off x="5199007" y="4972487"/>
            <a:ext cx="292874" cy="3826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Google Shape;431;p31">
            <a:extLst>
              <a:ext uri="{FF2B5EF4-FFF2-40B4-BE49-F238E27FC236}">
                <a16:creationId xmlns:a16="http://schemas.microsoft.com/office/drawing/2014/main" id="{A217ADAF-92C0-7DC5-7B48-DD38D9068051}"/>
              </a:ext>
            </a:extLst>
          </p:cNvPr>
          <p:cNvSpPr txBox="1">
            <a:spLocks noGrp="1"/>
          </p:cNvSpPr>
          <p:nvPr>
            <p:ph type="title"/>
          </p:nvPr>
        </p:nvSpPr>
        <p:spPr>
          <a:xfrm>
            <a:off x="0" y="0"/>
            <a:ext cx="11582400"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Dimensional Analysis, </a:t>
            </a:r>
            <a:r>
              <a:rPr lang="en-US" sz="2400" dirty="0">
                <a:solidFill>
                  <a:srgbClr val="CC00CC"/>
                </a:solidFill>
                <a:latin typeface="Arial"/>
                <a:ea typeface="Arial"/>
                <a:cs typeface="Arial"/>
                <a:sym typeface="Arial"/>
              </a:rPr>
              <a:t>continued</a:t>
            </a:r>
            <a:endParaRPr sz="2800" dirty="0">
              <a:solidFill>
                <a:srgbClr val="CC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75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5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4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 grpId="0"/>
      <p:bldP spid="451" grpId="0"/>
      <p:bldP spid="4"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1"/>
          <p:cNvSpPr txBox="1">
            <a:spLocks noGrp="1"/>
          </p:cNvSpPr>
          <p:nvPr>
            <p:ph type="title"/>
          </p:nvPr>
        </p:nvSpPr>
        <p:spPr>
          <a:xfrm>
            <a:off x="0" y="0"/>
            <a:ext cx="11582400"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Dimensional Analysis,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444" name="Google Shape;444;p31"/>
          <p:cNvSpPr txBox="1"/>
          <p:nvPr/>
        </p:nvSpPr>
        <p:spPr>
          <a:xfrm>
            <a:off x="5456746" y="6290945"/>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35</a:t>
            </a:fld>
            <a:endParaRPr sz="2400" dirty="0">
              <a:solidFill>
                <a:schemeClr val="dk1"/>
              </a:solidFill>
              <a:latin typeface="Times"/>
              <a:ea typeface="Times"/>
              <a:cs typeface="Times"/>
              <a:sym typeface="Times"/>
            </a:endParaRPr>
          </a:p>
        </p:txBody>
      </p:sp>
      <p:sp>
        <p:nvSpPr>
          <p:cNvPr id="445" name="Google Shape;445;p31"/>
          <p:cNvSpPr/>
          <p:nvPr/>
        </p:nvSpPr>
        <p:spPr>
          <a:xfrm>
            <a:off x="721894" y="1057242"/>
            <a:ext cx="5641232" cy="512921"/>
          </a:xfrm>
          <a:prstGeom prst="rect">
            <a:avLst/>
          </a:prstGeom>
          <a:noFill/>
          <a:ln>
            <a:noFill/>
          </a:ln>
        </p:spPr>
        <p:txBody>
          <a:bodyPr spcFirstLastPara="1" wrap="square" lIns="91425" tIns="45700" rIns="91425" bIns="45700" anchor="ctr" anchorCtr="0">
            <a:spAutoFit/>
          </a:bodyPr>
          <a:lstStyle/>
          <a:p>
            <a:pPr rtl="0">
              <a:spcBef>
                <a:spcPts val="360"/>
              </a:spcBef>
              <a:spcAft>
                <a:spcPts val="0"/>
              </a:spcAft>
            </a:pPr>
            <a:r>
              <a:rPr lang="en-US" sz="2400" b="0" i="0" u="none" strike="noStrike" dirty="0">
                <a:solidFill>
                  <a:srgbClr val="000000"/>
                </a:solidFill>
                <a:effectLst/>
                <a:latin typeface="Arial" panose="020B0604020202020204" pitchFamily="34" charset="0"/>
              </a:rPr>
              <a:t>(a) What is the volume of 0.81 g of Al?</a:t>
            </a:r>
            <a:endParaRPr lang="en-US" sz="4000" b="0" dirty="0">
              <a:effectLst/>
            </a:endParaRPr>
          </a:p>
        </p:txBody>
      </p:sp>
      <p:sp>
        <p:nvSpPr>
          <p:cNvPr id="33" name="TextBox 32">
            <a:extLst>
              <a:ext uri="{FF2B5EF4-FFF2-40B4-BE49-F238E27FC236}">
                <a16:creationId xmlns:a16="http://schemas.microsoft.com/office/drawing/2014/main" id="{4346B4BA-C361-4D95-BD28-E7F5A951CEF1}"/>
              </a:ext>
            </a:extLst>
          </p:cNvPr>
          <p:cNvSpPr txBox="1"/>
          <p:nvPr/>
        </p:nvSpPr>
        <p:spPr>
          <a:xfrm>
            <a:off x="1607235" y="1745873"/>
            <a:ext cx="3849511" cy="830997"/>
          </a:xfrm>
          <a:prstGeom prst="rect">
            <a:avLst/>
          </a:prstGeom>
          <a:noFill/>
        </p:spPr>
        <p:txBody>
          <a:bodyPr wrap="square">
            <a:spAutoFit/>
          </a:bodyPr>
          <a:lstStyle/>
          <a:p>
            <a:pPr rtl="0">
              <a:spcBef>
                <a:spcPts val="0"/>
              </a:spcBef>
              <a:spcAft>
                <a:spcPts val="0"/>
              </a:spcAft>
            </a:pPr>
            <a:r>
              <a:rPr lang="fr-CA" sz="2400" dirty="0">
                <a:solidFill>
                  <a:srgbClr val="FF0000"/>
                </a:solidFill>
                <a:latin typeface="Arial" panose="020B0604020202020204" pitchFamily="34" charset="0"/>
              </a:rPr>
              <a:t>0.81 g </a:t>
            </a:r>
            <a:r>
              <a:rPr lang="fr-CA" sz="2400" b="0" i="0" u="none" strike="noStrike" dirty="0">
                <a:solidFill>
                  <a:srgbClr val="FF0000"/>
                </a:solidFill>
                <a:effectLst/>
                <a:latin typeface="Arial" panose="020B0604020202020204" pitchFamily="34" charset="0"/>
              </a:rPr>
              <a:t>  x  </a:t>
            </a:r>
            <a:r>
              <a:rPr lang="fr-CA" sz="2400" b="0" i="0" u="sng" dirty="0">
                <a:solidFill>
                  <a:srgbClr val="FF0000"/>
                </a:solidFill>
                <a:effectLst/>
                <a:latin typeface="Arial" panose="020B0604020202020204" pitchFamily="34" charset="0"/>
              </a:rPr>
              <a:t>1 cm</a:t>
            </a:r>
            <a:r>
              <a:rPr lang="fr-CA" sz="2400" b="0" i="0" u="sng" baseline="30000" dirty="0">
                <a:solidFill>
                  <a:srgbClr val="FF0000"/>
                </a:solidFill>
                <a:effectLst/>
                <a:latin typeface="Arial" panose="020B0604020202020204" pitchFamily="34" charset="0"/>
              </a:rPr>
              <a:t>3</a:t>
            </a:r>
            <a:r>
              <a:rPr lang="fr-CA" sz="2400" b="0" i="0" u="sng" dirty="0">
                <a:solidFill>
                  <a:srgbClr val="FF0000"/>
                </a:solidFill>
                <a:effectLst/>
                <a:latin typeface="Arial" panose="020B0604020202020204" pitchFamily="34" charset="0"/>
              </a:rPr>
              <a:t> </a:t>
            </a:r>
            <a:r>
              <a:rPr lang="fr-CA" sz="2400" b="0" i="0" u="none" strike="noStrike" dirty="0">
                <a:solidFill>
                  <a:srgbClr val="FF0000"/>
                </a:solidFill>
                <a:effectLst/>
                <a:latin typeface="Arial" panose="020B0604020202020204" pitchFamily="34" charset="0"/>
              </a:rPr>
              <a:t>  = </a:t>
            </a:r>
          </a:p>
          <a:p>
            <a:pPr rtl="0">
              <a:spcBef>
                <a:spcPts val="0"/>
              </a:spcBef>
              <a:spcAft>
                <a:spcPts val="0"/>
              </a:spcAft>
            </a:pPr>
            <a:r>
              <a:rPr lang="fr-CA" sz="2400" b="0" i="0" u="none" strike="noStrike" dirty="0">
                <a:solidFill>
                  <a:srgbClr val="FF0000"/>
                </a:solidFill>
                <a:effectLst/>
                <a:latin typeface="Arial" panose="020B0604020202020204" pitchFamily="34" charset="0"/>
              </a:rPr>
              <a:t>                 2.70 g</a:t>
            </a:r>
            <a:endParaRPr lang="fr-CA" sz="2400" dirty="0"/>
          </a:p>
        </p:txBody>
      </p:sp>
      <p:sp>
        <p:nvSpPr>
          <p:cNvPr id="34" name="TextBox 33">
            <a:extLst>
              <a:ext uri="{FF2B5EF4-FFF2-40B4-BE49-F238E27FC236}">
                <a16:creationId xmlns:a16="http://schemas.microsoft.com/office/drawing/2014/main" id="{1C5EA8FF-60B9-43BE-80D6-A2808A048737}"/>
              </a:ext>
            </a:extLst>
          </p:cNvPr>
          <p:cNvSpPr txBox="1"/>
          <p:nvPr/>
        </p:nvSpPr>
        <p:spPr>
          <a:xfrm>
            <a:off x="4487580" y="1764457"/>
            <a:ext cx="2246489" cy="461665"/>
          </a:xfrm>
          <a:prstGeom prst="rect">
            <a:avLst/>
          </a:prstGeom>
          <a:noFill/>
        </p:spPr>
        <p:txBody>
          <a:bodyPr wrap="square">
            <a:spAutoFit/>
          </a:bodyPr>
          <a:lstStyle/>
          <a:p>
            <a:pPr rtl="0">
              <a:spcBef>
                <a:spcPts val="0"/>
              </a:spcBef>
              <a:spcAft>
                <a:spcPts val="0"/>
              </a:spcAft>
            </a:pPr>
            <a:r>
              <a:rPr lang="fr-CA" sz="2400" strike="noStrike" dirty="0">
                <a:solidFill>
                  <a:srgbClr val="FF0000"/>
                </a:solidFill>
                <a:latin typeface="Arial" panose="020B0604020202020204" pitchFamily="34" charset="0"/>
              </a:rPr>
              <a:t>0.30 cm</a:t>
            </a:r>
            <a:r>
              <a:rPr lang="fr-CA" sz="2400" strike="noStrike" baseline="30000" dirty="0">
                <a:solidFill>
                  <a:srgbClr val="FF0000"/>
                </a:solidFill>
                <a:latin typeface="Arial" panose="020B0604020202020204" pitchFamily="34" charset="0"/>
              </a:rPr>
              <a:t>3</a:t>
            </a:r>
            <a:endParaRPr lang="fr-CA" sz="2400" dirty="0"/>
          </a:p>
        </p:txBody>
      </p:sp>
      <p:sp>
        <p:nvSpPr>
          <p:cNvPr id="38" name="TextBox 37">
            <a:extLst>
              <a:ext uri="{FF2B5EF4-FFF2-40B4-BE49-F238E27FC236}">
                <a16:creationId xmlns:a16="http://schemas.microsoft.com/office/drawing/2014/main" id="{C88DE3C6-1B8F-4E30-97DC-323AE17640E2}"/>
              </a:ext>
            </a:extLst>
          </p:cNvPr>
          <p:cNvSpPr txBox="1"/>
          <p:nvPr/>
        </p:nvSpPr>
        <p:spPr>
          <a:xfrm>
            <a:off x="1607235" y="3610221"/>
            <a:ext cx="3119596" cy="830997"/>
          </a:xfrm>
          <a:prstGeom prst="rect">
            <a:avLst/>
          </a:prstGeom>
          <a:noFill/>
        </p:spPr>
        <p:txBody>
          <a:bodyPr wrap="square">
            <a:spAutoFit/>
          </a:bodyPr>
          <a:lstStyle/>
          <a:p>
            <a:pPr rtl="0">
              <a:spcBef>
                <a:spcPts val="0"/>
              </a:spcBef>
              <a:spcAft>
                <a:spcPts val="0"/>
              </a:spcAft>
            </a:pPr>
            <a:r>
              <a:rPr lang="fr-CA" sz="2400" dirty="0">
                <a:solidFill>
                  <a:srgbClr val="FF0000"/>
                </a:solidFill>
                <a:latin typeface="Arial" panose="020B0604020202020204" pitchFamily="34" charset="0"/>
              </a:rPr>
              <a:t>0.327 L </a:t>
            </a:r>
            <a:r>
              <a:rPr lang="fr-CA" sz="2400" b="0" i="0" u="none" strike="noStrike" dirty="0">
                <a:solidFill>
                  <a:srgbClr val="FF0000"/>
                </a:solidFill>
                <a:effectLst/>
                <a:latin typeface="Arial" panose="020B0604020202020204" pitchFamily="34" charset="0"/>
              </a:rPr>
              <a:t> x  </a:t>
            </a:r>
            <a:r>
              <a:rPr lang="fr-CA" sz="2400" u="sng" strike="noStrike" dirty="0">
                <a:solidFill>
                  <a:srgbClr val="FF0000"/>
                </a:solidFill>
                <a:latin typeface="Arial" panose="020B0604020202020204" pitchFamily="34" charset="0"/>
              </a:rPr>
              <a:t>1000 </a:t>
            </a:r>
            <a:r>
              <a:rPr lang="fr-CA" sz="2400" u="sng" strike="noStrike" dirty="0" err="1">
                <a:solidFill>
                  <a:srgbClr val="FF0000"/>
                </a:solidFill>
                <a:latin typeface="Arial" panose="020B0604020202020204" pitchFamily="34" charset="0"/>
              </a:rPr>
              <a:t>mL</a:t>
            </a:r>
            <a:r>
              <a:rPr lang="fr-CA" sz="2400" b="0" i="0" u="sng" dirty="0">
                <a:solidFill>
                  <a:srgbClr val="FF0000"/>
                </a:solidFill>
                <a:effectLst/>
                <a:latin typeface="Arial" panose="020B0604020202020204" pitchFamily="34" charset="0"/>
              </a:rPr>
              <a:t> </a:t>
            </a:r>
            <a:r>
              <a:rPr lang="fr-CA" sz="2400" b="0" i="0" u="none" strike="noStrike" dirty="0">
                <a:solidFill>
                  <a:srgbClr val="FF0000"/>
                </a:solidFill>
                <a:effectLst/>
                <a:latin typeface="Arial" panose="020B0604020202020204" pitchFamily="34" charset="0"/>
              </a:rPr>
              <a:t> </a:t>
            </a:r>
          </a:p>
          <a:p>
            <a:pPr rtl="0">
              <a:spcBef>
                <a:spcPts val="0"/>
              </a:spcBef>
              <a:spcAft>
                <a:spcPts val="0"/>
              </a:spcAft>
            </a:pPr>
            <a:r>
              <a:rPr lang="fr-CA" sz="2400" b="0" i="0" u="none" strike="noStrike" dirty="0">
                <a:solidFill>
                  <a:srgbClr val="FF0000"/>
                </a:solidFill>
                <a:effectLst/>
                <a:latin typeface="Arial" panose="020B0604020202020204" pitchFamily="34" charset="0"/>
              </a:rPr>
              <a:t>                       1 L</a:t>
            </a:r>
            <a:endParaRPr lang="fr-CA" sz="2400" dirty="0"/>
          </a:p>
        </p:txBody>
      </p:sp>
      <p:sp>
        <p:nvSpPr>
          <p:cNvPr id="39" name="TextBox 38">
            <a:extLst>
              <a:ext uri="{FF2B5EF4-FFF2-40B4-BE49-F238E27FC236}">
                <a16:creationId xmlns:a16="http://schemas.microsoft.com/office/drawing/2014/main" id="{A2D42B2B-3CA3-4BFB-84E6-7971AC2A85DF}"/>
              </a:ext>
            </a:extLst>
          </p:cNvPr>
          <p:cNvSpPr txBox="1"/>
          <p:nvPr/>
        </p:nvSpPr>
        <p:spPr>
          <a:xfrm>
            <a:off x="8032657" y="3610219"/>
            <a:ext cx="2552329" cy="461665"/>
          </a:xfrm>
          <a:prstGeom prst="rect">
            <a:avLst/>
          </a:prstGeom>
          <a:noFill/>
        </p:spPr>
        <p:txBody>
          <a:bodyPr wrap="square">
            <a:spAutoFit/>
          </a:bodyPr>
          <a:lstStyle/>
          <a:p>
            <a:pPr rtl="0">
              <a:spcBef>
                <a:spcPts val="0"/>
              </a:spcBef>
              <a:spcAft>
                <a:spcPts val="0"/>
              </a:spcAft>
            </a:pPr>
            <a:r>
              <a:rPr lang="fr-CA" sz="2400" strike="noStrike" dirty="0">
                <a:solidFill>
                  <a:srgbClr val="FF0000"/>
                </a:solidFill>
                <a:latin typeface="Arial" panose="020B0604020202020204" pitchFamily="34" charset="0"/>
              </a:rPr>
              <a:t>= 883 g</a:t>
            </a:r>
            <a:endParaRPr lang="fr-CA" sz="2400" dirty="0"/>
          </a:p>
        </p:txBody>
      </p:sp>
      <p:sp>
        <p:nvSpPr>
          <p:cNvPr id="4" name="Google Shape;445;p31">
            <a:extLst>
              <a:ext uri="{FF2B5EF4-FFF2-40B4-BE49-F238E27FC236}">
                <a16:creationId xmlns:a16="http://schemas.microsoft.com/office/drawing/2014/main" id="{8BAD5487-D710-8817-A6F4-FEFB02B83782}"/>
              </a:ext>
            </a:extLst>
          </p:cNvPr>
          <p:cNvSpPr/>
          <p:nvPr/>
        </p:nvSpPr>
        <p:spPr>
          <a:xfrm>
            <a:off x="721894" y="2941925"/>
            <a:ext cx="6605337" cy="512921"/>
          </a:xfrm>
          <a:prstGeom prst="rect">
            <a:avLst/>
          </a:prstGeom>
          <a:noFill/>
          <a:ln>
            <a:noFill/>
          </a:ln>
        </p:spPr>
        <p:txBody>
          <a:bodyPr spcFirstLastPara="1" wrap="square" lIns="91425" tIns="45700" rIns="91425" bIns="45700" anchor="ctr" anchorCtr="0">
            <a:spAutoFit/>
          </a:bodyPr>
          <a:lstStyle/>
          <a:p>
            <a:pPr rtl="0">
              <a:spcBef>
                <a:spcPts val="360"/>
              </a:spcBef>
              <a:spcAft>
                <a:spcPts val="0"/>
              </a:spcAft>
            </a:pPr>
            <a:r>
              <a:rPr lang="en-US" sz="2400" i="0" u="none" strike="noStrike" dirty="0">
                <a:solidFill>
                  <a:srgbClr val="000000"/>
                </a:solidFill>
                <a:effectLst/>
                <a:latin typeface="Arial" panose="020B0604020202020204" pitchFamily="34" charset="0"/>
              </a:rPr>
              <a:t>(b) Find the mass in grams of 0.327 L of Al. </a:t>
            </a:r>
            <a:endParaRPr lang="en-US" sz="4000" dirty="0">
              <a:effectLst/>
            </a:endParaRPr>
          </a:p>
        </p:txBody>
      </p:sp>
      <p:sp>
        <p:nvSpPr>
          <p:cNvPr id="5" name="TextBox 4">
            <a:extLst>
              <a:ext uri="{FF2B5EF4-FFF2-40B4-BE49-F238E27FC236}">
                <a16:creationId xmlns:a16="http://schemas.microsoft.com/office/drawing/2014/main" id="{114FC8DA-BA7E-C0C8-CFAB-1BFBAC7F94D8}"/>
              </a:ext>
            </a:extLst>
          </p:cNvPr>
          <p:cNvSpPr txBox="1"/>
          <p:nvPr/>
        </p:nvSpPr>
        <p:spPr>
          <a:xfrm>
            <a:off x="4726831" y="3610220"/>
            <a:ext cx="1636295" cy="830997"/>
          </a:xfrm>
          <a:prstGeom prst="rect">
            <a:avLst/>
          </a:prstGeom>
          <a:noFill/>
        </p:spPr>
        <p:txBody>
          <a:bodyPr wrap="square">
            <a:spAutoFit/>
          </a:bodyPr>
          <a:lstStyle/>
          <a:p>
            <a:r>
              <a:rPr lang="fr-CA" sz="2400" dirty="0">
                <a:solidFill>
                  <a:srgbClr val="FF0000"/>
                </a:solidFill>
                <a:latin typeface="Arial" panose="020B0604020202020204" pitchFamily="34" charset="0"/>
              </a:rPr>
              <a:t>x  </a:t>
            </a:r>
            <a:r>
              <a:rPr lang="fr-CA" sz="2400" u="sng" dirty="0">
                <a:solidFill>
                  <a:srgbClr val="FF0000"/>
                </a:solidFill>
                <a:latin typeface="Arial" panose="020B0604020202020204" pitchFamily="34" charset="0"/>
              </a:rPr>
              <a:t>1 cm</a:t>
            </a:r>
            <a:r>
              <a:rPr lang="fr-CA" sz="2400" u="sng" baseline="30000" dirty="0">
                <a:solidFill>
                  <a:srgbClr val="FF0000"/>
                </a:solidFill>
                <a:latin typeface="Arial" panose="020B0604020202020204" pitchFamily="34" charset="0"/>
              </a:rPr>
              <a:t>3</a:t>
            </a:r>
            <a:r>
              <a:rPr lang="fr-CA" sz="2400" u="sng" dirty="0">
                <a:solidFill>
                  <a:srgbClr val="FF0000"/>
                </a:solidFill>
                <a:latin typeface="Arial" panose="020B0604020202020204" pitchFamily="34" charset="0"/>
              </a:rPr>
              <a:t> </a:t>
            </a:r>
            <a:r>
              <a:rPr lang="fr-CA" sz="2400" dirty="0">
                <a:solidFill>
                  <a:srgbClr val="FF0000"/>
                </a:solidFill>
                <a:latin typeface="Arial" panose="020B0604020202020204" pitchFamily="34" charset="0"/>
              </a:rPr>
              <a:t>  </a:t>
            </a:r>
          </a:p>
          <a:p>
            <a:r>
              <a:rPr lang="fr-CA" sz="2400" dirty="0">
                <a:solidFill>
                  <a:srgbClr val="FF0000"/>
                </a:solidFill>
                <a:latin typeface="Arial" panose="020B0604020202020204" pitchFamily="34" charset="0"/>
              </a:rPr>
              <a:t>     1 </a:t>
            </a:r>
            <a:r>
              <a:rPr lang="fr-CA" sz="2400" strike="noStrike" dirty="0" err="1">
                <a:solidFill>
                  <a:srgbClr val="FF0000"/>
                </a:solidFill>
                <a:latin typeface="Arial" panose="020B0604020202020204" pitchFamily="34" charset="0"/>
              </a:rPr>
              <a:t>mL</a:t>
            </a:r>
            <a:r>
              <a:rPr lang="fr-CA" sz="2400" b="0" i="0" dirty="0">
                <a:solidFill>
                  <a:srgbClr val="FF0000"/>
                </a:solidFill>
                <a:effectLst/>
                <a:latin typeface="Arial" panose="020B0604020202020204" pitchFamily="34" charset="0"/>
              </a:rPr>
              <a:t> </a:t>
            </a:r>
            <a:r>
              <a:rPr lang="fr-CA" sz="2400" b="0" i="0" strike="noStrike" dirty="0">
                <a:solidFill>
                  <a:srgbClr val="FF0000"/>
                </a:solidFill>
                <a:effectLst/>
                <a:latin typeface="Arial" panose="020B0604020202020204" pitchFamily="34" charset="0"/>
              </a:rPr>
              <a:t> </a:t>
            </a:r>
          </a:p>
        </p:txBody>
      </p:sp>
      <p:sp>
        <p:nvSpPr>
          <p:cNvPr id="6" name="TextBox 5">
            <a:extLst>
              <a:ext uri="{FF2B5EF4-FFF2-40B4-BE49-F238E27FC236}">
                <a16:creationId xmlns:a16="http://schemas.microsoft.com/office/drawing/2014/main" id="{154A681B-DAB8-6056-FA24-5F0D5AC7773E}"/>
              </a:ext>
            </a:extLst>
          </p:cNvPr>
          <p:cNvSpPr txBox="1"/>
          <p:nvPr/>
        </p:nvSpPr>
        <p:spPr>
          <a:xfrm>
            <a:off x="6199679" y="3610219"/>
            <a:ext cx="1636295" cy="830997"/>
          </a:xfrm>
          <a:prstGeom prst="rect">
            <a:avLst/>
          </a:prstGeom>
          <a:noFill/>
        </p:spPr>
        <p:txBody>
          <a:bodyPr wrap="square">
            <a:spAutoFit/>
          </a:bodyPr>
          <a:lstStyle/>
          <a:p>
            <a:r>
              <a:rPr lang="fr-CA" sz="2400" dirty="0">
                <a:solidFill>
                  <a:srgbClr val="FF0000"/>
                </a:solidFill>
                <a:latin typeface="Arial" panose="020B0604020202020204" pitchFamily="34" charset="0"/>
              </a:rPr>
              <a:t>x  </a:t>
            </a:r>
            <a:r>
              <a:rPr lang="fr-CA" sz="2400" u="sng" dirty="0">
                <a:solidFill>
                  <a:srgbClr val="FF0000"/>
                </a:solidFill>
                <a:latin typeface="Arial" panose="020B0604020202020204" pitchFamily="34" charset="0"/>
              </a:rPr>
              <a:t>2.70 g</a:t>
            </a:r>
            <a:r>
              <a:rPr lang="fr-CA" sz="2400" dirty="0">
                <a:solidFill>
                  <a:srgbClr val="FF0000"/>
                </a:solidFill>
                <a:latin typeface="Arial" panose="020B0604020202020204" pitchFamily="34" charset="0"/>
              </a:rPr>
              <a:t>  </a:t>
            </a:r>
          </a:p>
          <a:p>
            <a:r>
              <a:rPr lang="fr-CA" sz="2400" dirty="0">
                <a:solidFill>
                  <a:srgbClr val="FF0000"/>
                </a:solidFill>
                <a:latin typeface="Arial" panose="020B0604020202020204" pitchFamily="34" charset="0"/>
              </a:rPr>
              <a:t>     1 cm</a:t>
            </a:r>
            <a:r>
              <a:rPr lang="fr-CA" sz="2400" baseline="30000" dirty="0">
                <a:solidFill>
                  <a:srgbClr val="FF0000"/>
                </a:solidFill>
                <a:latin typeface="Arial" panose="020B0604020202020204" pitchFamily="34" charset="0"/>
              </a:rPr>
              <a:t>3</a:t>
            </a:r>
            <a:r>
              <a:rPr lang="fr-CA" sz="2400" b="0" i="0" dirty="0">
                <a:solidFill>
                  <a:srgbClr val="FF0000"/>
                </a:solidFill>
                <a:effectLst/>
                <a:latin typeface="Arial" panose="020B0604020202020204" pitchFamily="34" charset="0"/>
              </a:rPr>
              <a:t> </a:t>
            </a:r>
            <a:r>
              <a:rPr lang="fr-CA" sz="2400" b="0" i="0" strike="noStrike" dirty="0">
                <a:solidFill>
                  <a:srgbClr val="FF0000"/>
                </a:solidFill>
                <a:effectLst/>
                <a:latin typeface="Arial" panose="020B0604020202020204" pitchFamily="34" charset="0"/>
              </a:rPr>
              <a:t> </a:t>
            </a:r>
          </a:p>
        </p:txBody>
      </p:sp>
      <p:sp>
        <p:nvSpPr>
          <p:cNvPr id="9" name="Google Shape;445;p31">
            <a:extLst>
              <a:ext uri="{FF2B5EF4-FFF2-40B4-BE49-F238E27FC236}">
                <a16:creationId xmlns:a16="http://schemas.microsoft.com/office/drawing/2014/main" id="{D821F568-69DC-8C3E-6F77-2CA7CB5C91CD}"/>
              </a:ext>
            </a:extLst>
          </p:cNvPr>
          <p:cNvSpPr/>
          <p:nvPr/>
        </p:nvSpPr>
        <p:spPr>
          <a:xfrm>
            <a:off x="721894" y="4750390"/>
            <a:ext cx="7194885" cy="512921"/>
          </a:xfrm>
          <a:prstGeom prst="rect">
            <a:avLst/>
          </a:prstGeom>
          <a:noFill/>
          <a:ln>
            <a:noFill/>
          </a:ln>
        </p:spPr>
        <p:txBody>
          <a:bodyPr spcFirstLastPara="1" wrap="square" lIns="91425" tIns="45700" rIns="91425" bIns="45700" anchor="ctr" anchorCtr="0">
            <a:spAutoFit/>
          </a:bodyPr>
          <a:lstStyle/>
          <a:p>
            <a:pPr rtl="0">
              <a:spcBef>
                <a:spcPts val="360"/>
              </a:spcBef>
              <a:spcAft>
                <a:spcPts val="0"/>
              </a:spcAft>
            </a:pPr>
            <a:r>
              <a:rPr lang="en-US" sz="2400" i="0" u="none" strike="noStrike" dirty="0">
                <a:solidFill>
                  <a:srgbClr val="000000"/>
                </a:solidFill>
                <a:effectLst/>
                <a:latin typeface="Arial" panose="020B0604020202020204" pitchFamily="34" charset="0"/>
              </a:rPr>
              <a:t>(c) Find the </a:t>
            </a:r>
            <a:r>
              <a:rPr lang="en-US" sz="2400" dirty="0">
                <a:latin typeface="Arial" panose="020B0604020202020204" pitchFamily="34" charset="0"/>
              </a:rPr>
              <a:t>v</a:t>
            </a:r>
            <a:r>
              <a:rPr lang="en-US" sz="2400" i="0" u="none" strike="noStrike" dirty="0">
                <a:solidFill>
                  <a:srgbClr val="000000"/>
                </a:solidFill>
                <a:effectLst/>
                <a:latin typeface="Arial" panose="020B0604020202020204" pitchFamily="34" charset="0"/>
              </a:rPr>
              <a:t>olume (in L) of 16.2 kg grams of Al. </a:t>
            </a:r>
            <a:endParaRPr lang="en-US" sz="4000" dirty="0">
              <a:effectLst/>
            </a:endParaRPr>
          </a:p>
        </p:txBody>
      </p:sp>
      <p:sp>
        <p:nvSpPr>
          <p:cNvPr id="11" name="TextBox 10">
            <a:extLst>
              <a:ext uri="{FF2B5EF4-FFF2-40B4-BE49-F238E27FC236}">
                <a16:creationId xmlns:a16="http://schemas.microsoft.com/office/drawing/2014/main" id="{BC7C51BF-5584-A767-2A17-7DDCC4CEFC38}"/>
              </a:ext>
            </a:extLst>
          </p:cNvPr>
          <p:cNvSpPr txBox="1"/>
          <p:nvPr/>
        </p:nvSpPr>
        <p:spPr>
          <a:xfrm>
            <a:off x="1607235" y="5412320"/>
            <a:ext cx="3119596" cy="830997"/>
          </a:xfrm>
          <a:prstGeom prst="rect">
            <a:avLst/>
          </a:prstGeom>
          <a:noFill/>
        </p:spPr>
        <p:txBody>
          <a:bodyPr wrap="square">
            <a:spAutoFit/>
          </a:bodyPr>
          <a:lstStyle/>
          <a:p>
            <a:pPr rtl="0">
              <a:spcBef>
                <a:spcPts val="0"/>
              </a:spcBef>
              <a:spcAft>
                <a:spcPts val="0"/>
              </a:spcAft>
            </a:pPr>
            <a:r>
              <a:rPr lang="fr-CA" sz="2400" dirty="0">
                <a:solidFill>
                  <a:srgbClr val="FF0000"/>
                </a:solidFill>
                <a:latin typeface="Arial" panose="020B0604020202020204" pitchFamily="34" charset="0"/>
              </a:rPr>
              <a:t>16.2 kg L </a:t>
            </a:r>
            <a:r>
              <a:rPr lang="fr-CA" sz="2400" b="0" i="0" u="none" strike="noStrike" dirty="0">
                <a:solidFill>
                  <a:srgbClr val="FF0000"/>
                </a:solidFill>
                <a:effectLst/>
                <a:latin typeface="Arial" panose="020B0604020202020204" pitchFamily="34" charset="0"/>
              </a:rPr>
              <a:t> x  </a:t>
            </a:r>
            <a:r>
              <a:rPr lang="fr-CA" sz="2400" u="sng" strike="noStrike" dirty="0">
                <a:solidFill>
                  <a:srgbClr val="FF0000"/>
                </a:solidFill>
                <a:latin typeface="Arial" panose="020B0604020202020204" pitchFamily="34" charset="0"/>
              </a:rPr>
              <a:t>1000 g</a:t>
            </a:r>
            <a:r>
              <a:rPr lang="fr-CA" sz="2400" b="0" i="0" u="sng" dirty="0">
                <a:solidFill>
                  <a:srgbClr val="FF0000"/>
                </a:solidFill>
                <a:effectLst/>
                <a:latin typeface="Arial" panose="020B0604020202020204" pitchFamily="34" charset="0"/>
              </a:rPr>
              <a:t> </a:t>
            </a:r>
            <a:r>
              <a:rPr lang="fr-CA" sz="2400" b="0" i="0" u="none" strike="noStrike" dirty="0">
                <a:solidFill>
                  <a:srgbClr val="FF0000"/>
                </a:solidFill>
                <a:effectLst/>
                <a:latin typeface="Arial" panose="020B0604020202020204" pitchFamily="34" charset="0"/>
              </a:rPr>
              <a:t> </a:t>
            </a:r>
          </a:p>
          <a:p>
            <a:pPr rtl="0">
              <a:spcBef>
                <a:spcPts val="0"/>
              </a:spcBef>
              <a:spcAft>
                <a:spcPts val="0"/>
              </a:spcAft>
            </a:pPr>
            <a:r>
              <a:rPr lang="fr-CA" sz="2400" b="0" i="0" u="none" strike="noStrike" dirty="0">
                <a:solidFill>
                  <a:srgbClr val="FF0000"/>
                </a:solidFill>
                <a:effectLst/>
                <a:latin typeface="Arial" panose="020B0604020202020204" pitchFamily="34" charset="0"/>
              </a:rPr>
              <a:t>                       1 kg</a:t>
            </a:r>
            <a:endParaRPr lang="fr-CA" sz="2400" dirty="0"/>
          </a:p>
        </p:txBody>
      </p:sp>
      <p:sp>
        <p:nvSpPr>
          <p:cNvPr id="12" name="TextBox 11">
            <a:extLst>
              <a:ext uri="{FF2B5EF4-FFF2-40B4-BE49-F238E27FC236}">
                <a16:creationId xmlns:a16="http://schemas.microsoft.com/office/drawing/2014/main" id="{609122D7-52A3-81DD-5EBA-EEF77CBD6219}"/>
              </a:ext>
            </a:extLst>
          </p:cNvPr>
          <p:cNvSpPr txBox="1"/>
          <p:nvPr/>
        </p:nvSpPr>
        <p:spPr>
          <a:xfrm>
            <a:off x="4635573" y="5412320"/>
            <a:ext cx="1636295" cy="830997"/>
          </a:xfrm>
          <a:prstGeom prst="rect">
            <a:avLst/>
          </a:prstGeom>
          <a:noFill/>
        </p:spPr>
        <p:txBody>
          <a:bodyPr wrap="square">
            <a:spAutoFit/>
          </a:bodyPr>
          <a:lstStyle/>
          <a:p>
            <a:r>
              <a:rPr lang="fr-CA" sz="2400" dirty="0">
                <a:solidFill>
                  <a:srgbClr val="FF0000"/>
                </a:solidFill>
                <a:latin typeface="Arial" panose="020B0604020202020204" pitchFamily="34" charset="0"/>
              </a:rPr>
              <a:t>x  </a:t>
            </a:r>
            <a:r>
              <a:rPr lang="fr-CA" sz="2400" u="sng" dirty="0">
                <a:solidFill>
                  <a:srgbClr val="FF0000"/>
                </a:solidFill>
                <a:latin typeface="Arial" panose="020B0604020202020204" pitchFamily="34" charset="0"/>
              </a:rPr>
              <a:t>1 cm</a:t>
            </a:r>
            <a:r>
              <a:rPr lang="fr-CA" sz="2400" u="sng" baseline="30000" dirty="0">
                <a:solidFill>
                  <a:srgbClr val="FF0000"/>
                </a:solidFill>
                <a:latin typeface="Arial" panose="020B0604020202020204" pitchFamily="34" charset="0"/>
              </a:rPr>
              <a:t>3</a:t>
            </a:r>
            <a:r>
              <a:rPr lang="fr-CA" sz="2400" u="sng" dirty="0">
                <a:solidFill>
                  <a:srgbClr val="FF0000"/>
                </a:solidFill>
                <a:latin typeface="Arial" panose="020B0604020202020204" pitchFamily="34" charset="0"/>
              </a:rPr>
              <a:t> </a:t>
            </a:r>
            <a:r>
              <a:rPr lang="fr-CA" sz="2400" dirty="0">
                <a:solidFill>
                  <a:srgbClr val="FF0000"/>
                </a:solidFill>
                <a:latin typeface="Arial" panose="020B0604020202020204" pitchFamily="34" charset="0"/>
              </a:rPr>
              <a:t>  </a:t>
            </a:r>
          </a:p>
          <a:p>
            <a:r>
              <a:rPr lang="fr-CA" sz="2400" dirty="0">
                <a:solidFill>
                  <a:srgbClr val="FF0000"/>
                </a:solidFill>
                <a:latin typeface="Arial" panose="020B0604020202020204" pitchFamily="34" charset="0"/>
              </a:rPr>
              <a:t>    2.70 g</a:t>
            </a:r>
            <a:r>
              <a:rPr lang="fr-CA" sz="2400" b="0" i="0" strike="noStrike" dirty="0">
                <a:solidFill>
                  <a:srgbClr val="FF0000"/>
                </a:solidFill>
                <a:effectLst/>
                <a:latin typeface="Arial" panose="020B0604020202020204" pitchFamily="34" charset="0"/>
              </a:rPr>
              <a:t> </a:t>
            </a:r>
          </a:p>
        </p:txBody>
      </p:sp>
      <p:sp>
        <p:nvSpPr>
          <p:cNvPr id="13" name="TextBox 12">
            <a:extLst>
              <a:ext uri="{FF2B5EF4-FFF2-40B4-BE49-F238E27FC236}">
                <a16:creationId xmlns:a16="http://schemas.microsoft.com/office/drawing/2014/main" id="{B10D9A72-02A2-BC02-156C-F75175E3CFA4}"/>
              </a:ext>
            </a:extLst>
          </p:cNvPr>
          <p:cNvSpPr txBox="1"/>
          <p:nvPr/>
        </p:nvSpPr>
        <p:spPr>
          <a:xfrm>
            <a:off x="6199679" y="5429315"/>
            <a:ext cx="1636295" cy="830997"/>
          </a:xfrm>
          <a:prstGeom prst="rect">
            <a:avLst/>
          </a:prstGeom>
          <a:noFill/>
        </p:spPr>
        <p:txBody>
          <a:bodyPr wrap="square">
            <a:spAutoFit/>
          </a:bodyPr>
          <a:lstStyle/>
          <a:p>
            <a:r>
              <a:rPr lang="fr-CA" sz="2400" dirty="0">
                <a:solidFill>
                  <a:srgbClr val="FF0000"/>
                </a:solidFill>
                <a:latin typeface="Arial" panose="020B0604020202020204" pitchFamily="34" charset="0"/>
              </a:rPr>
              <a:t>x  </a:t>
            </a:r>
            <a:r>
              <a:rPr lang="fr-CA" sz="2400" u="sng" dirty="0">
                <a:solidFill>
                  <a:srgbClr val="FF0000"/>
                </a:solidFill>
                <a:latin typeface="Arial" panose="020B0604020202020204" pitchFamily="34" charset="0"/>
              </a:rPr>
              <a:t>1 </a:t>
            </a:r>
            <a:r>
              <a:rPr lang="fr-CA" sz="2400" u="sng" dirty="0" err="1">
                <a:solidFill>
                  <a:srgbClr val="FF0000"/>
                </a:solidFill>
                <a:latin typeface="Arial" panose="020B0604020202020204" pitchFamily="34" charset="0"/>
              </a:rPr>
              <a:t>mL</a:t>
            </a:r>
            <a:r>
              <a:rPr lang="fr-CA" sz="2400" dirty="0">
                <a:solidFill>
                  <a:srgbClr val="FF0000"/>
                </a:solidFill>
                <a:latin typeface="Arial" panose="020B0604020202020204" pitchFamily="34" charset="0"/>
              </a:rPr>
              <a:t> </a:t>
            </a:r>
          </a:p>
          <a:p>
            <a:r>
              <a:rPr lang="fr-CA" sz="2400" dirty="0">
                <a:solidFill>
                  <a:srgbClr val="FF0000"/>
                </a:solidFill>
                <a:latin typeface="Arial" panose="020B0604020202020204" pitchFamily="34" charset="0"/>
              </a:rPr>
              <a:t>    1 cm</a:t>
            </a:r>
            <a:r>
              <a:rPr lang="fr-CA" sz="2400" baseline="30000" dirty="0">
                <a:solidFill>
                  <a:srgbClr val="FF0000"/>
                </a:solidFill>
                <a:latin typeface="Arial" panose="020B0604020202020204" pitchFamily="34" charset="0"/>
              </a:rPr>
              <a:t>3</a:t>
            </a:r>
            <a:r>
              <a:rPr lang="fr-CA" sz="2400" b="0" i="0" dirty="0">
                <a:solidFill>
                  <a:srgbClr val="FF0000"/>
                </a:solidFill>
                <a:effectLst/>
                <a:latin typeface="Arial" panose="020B0604020202020204" pitchFamily="34" charset="0"/>
              </a:rPr>
              <a:t> </a:t>
            </a:r>
            <a:r>
              <a:rPr lang="fr-CA" sz="2400" b="0" i="0" strike="noStrike" dirty="0">
                <a:solidFill>
                  <a:srgbClr val="FF0000"/>
                </a:solidFill>
                <a:effectLst/>
                <a:latin typeface="Arial" panose="020B0604020202020204" pitchFamily="34" charset="0"/>
              </a:rPr>
              <a:t> </a:t>
            </a:r>
          </a:p>
        </p:txBody>
      </p:sp>
      <p:sp>
        <p:nvSpPr>
          <p:cNvPr id="14" name="TextBox 13">
            <a:extLst>
              <a:ext uri="{FF2B5EF4-FFF2-40B4-BE49-F238E27FC236}">
                <a16:creationId xmlns:a16="http://schemas.microsoft.com/office/drawing/2014/main" id="{6B77DB90-5C53-64ED-64D7-6E3BA4EDD99A}"/>
              </a:ext>
            </a:extLst>
          </p:cNvPr>
          <p:cNvSpPr txBox="1"/>
          <p:nvPr/>
        </p:nvSpPr>
        <p:spPr>
          <a:xfrm>
            <a:off x="7626441" y="5412770"/>
            <a:ext cx="1913022" cy="830997"/>
          </a:xfrm>
          <a:prstGeom prst="rect">
            <a:avLst/>
          </a:prstGeom>
          <a:noFill/>
        </p:spPr>
        <p:txBody>
          <a:bodyPr wrap="square">
            <a:spAutoFit/>
          </a:bodyPr>
          <a:lstStyle/>
          <a:p>
            <a:r>
              <a:rPr lang="fr-CA" sz="2400" dirty="0">
                <a:solidFill>
                  <a:srgbClr val="FF0000"/>
                </a:solidFill>
                <a:latin typeface="Arial" panose="020B0604020202020204" pitchFamily="34" charset="0"/>
              </a:rPr>
              <a:t>x  </a:t>
            </a:r>
            <a:r>
              <a:rPr lang="fr-CA" sz="2400" u="sng" dirty="0">
                <a:solidFill>
                  <a:srgbClr val="FF0000"/>
                </a:solidFill>
                <a:latin typeface="Arial" panose="020B0604020202020204" pitchFamily="34" charset="0"/>
              </a:rPr>
              <a:t>1 L</a:t>
            </a:r>
            <a:r>
              <a:rPr lang="fr-CA" sz="2400" dirty="0">
                <a:solidFill>
                  <a:srgbClr val="FF0000"/>
                </a:solidFill>
                <a:latin typeface="Arial" panose="020B0604020202020204" pitchFamily="34" charset="0"/>
              </a:rPr>
              <a:t> </a:t>
            </a:r>
          </a:p>
          <a:p>
            <a:r>
              <a:rPr lang="fr-CA" sz="2400" dirty="0">
                <a:solidFill>
                  <a:srgbClr val="FF0000"/>
                </a:solidFill>
                <a:latin typeface="Arial" panose="020B0604020202020204" pitchFamily="34" charset="0"/>
              </a:rPr>
              <a:t>    1000 </a:t>
            </a:r>
            <a:r>
              <a:rPr lang="fr-CA" sz="2400" dirty="0" err="1">
                <a:solidFill>
                  <a:srgbClr val="FF0000"/>
                </a:solidFill>
                <a:latin typeface="Arial" panose="020B0604020202020204" pitchFamily="34" charset="0"/>
              </a:rPr>
              <a:t>mL</a:t>
            </a:r>
            <a:r>
              <a:rPr lang="fr-CA" sz="2400" b="0" i="0" dirty="0">
                <a:solidFill>
                  <a:srgbClr val="FF0000"/>
                </a:solidFill>
                <a:effectLst/>
                <a:latin typeface="Arial" panose="020B0604020202020204" pitchFamily="34" charset="0"/>
              </a:rPr>
              <a:t> </a:t>
            </a:r>
            <a:r>
              <a:rPr lang="fr-CA" sz="2400" b="0" i="0" strike="noStrike" dirty="0">
                <a:solidFill>
                  <a:srgbClr val="FF0000"/>
                </a:solidFill>
                <a:effectLst/>
                <a:latin typeface="Arial" panose="020B0604020202020204" pitchFamily="34" charset="0"/>
              </a:rPr>
              <a:t> </a:t>
            </a:r>
          </a:p>
        </p:txBody>
      </p:sp>
      <p:sp>
        <p:nvSpPr>
          <p:cNvPr id="15" name="TextBox 14">
            <a:extLst>
              <a:ext uri="{FF2B5EF4-FFF2-40B4-BE49-F238E27FC236}">
                <a16:creationId xmlns:a16="http://schemas.microsoft.com/office/drawing/2014/main" id="{9AF13B55-3564-3253-ADAF-7049F66E76BC}"/>
              </a:ext>
            </a:extLst>
          </p:cNvPr>
          <p:cNvSpPr txBox="1"/>
          <p:nvPr/>
        </p:nvSpPr>
        <p:spPr>
          <a:xfrm>
            <a:off x="9690060" y="5366153"/>
            <a:ext cx="1636295" cy="461665"/>
          </a:xfrm>
          <a:prstGeom prst="rect">
            <a:avLst/>
          </a:prstGeom>
          <a:noFill/>
        </p:spPr>
        <p:txBody>
          <a:bodyPr wrap="square">
            <a:spAutoFit/>
          </a:bodyPr>
          <a:lstStyle/>
          <a:p>
            <a:pPr rtl="0">
              <a:spcBef>
                <a:spcPts val="0"/>
              </a:spcBef>
              <a:spcAft>
                <a:spcPts val="0"/>
              </a:spcAft>
            </a:pPr>
            <a:r>
              <a:rPr lang="fr-CA" sz="2400" strike="noStrike" dirty="0">
                <a:solidFill>
                  <a:srgbClr val="FF0000"/>
                </a:solidFill>
                <a:latin typeface="Arial" panose="020B0604020202020204" pitchFamily="34" charset="0"/>
              </a:rPr>
              <a:t>= 6.00 L</a:t>
            </a:r>
            <a:endParaRPr lang="fr-CA" sz="2400" dirty="0"/>
          </a:p>
        </p:txBody>
      </p:sp>
      <p:sp>
        <p:nvSpPr>
          <p:cNvPr id="2" name="Google Shape;445;p31">
            <a:extLst>
              <a:ext uri="{FF2B5EF4-FFF2-40B4-BE49-F238E27FC236}">
                <a16:creationId xmlns:a16="http://schemas.microsoft.com/office/drawing/2014/main" id="{8560ECBC-E668-398E-DCCE-16EDF97C7431}"/>
              </a:ext>
            </a:extLst>
          </p:cNvPr>
          <p:cNvSpPr/>
          <p:nvPr/>
        </p:nvSpPr>
        <p:spPr>
          <a:xfrm>
            <a:off x="430882" y="476365"/>
            <a:ext cx="7105882" cy="512921"/>
          </a:xfrm>
          <a:prstGeom prst="rect">
            <a:avLst/>
          </a:prstGeom>
          <a:noFill/>
          <a:ln>
            <a:noFill/>
          </a:ln>
        </p:spPr>
        <p:txBody>
          <a:bodyPr spcFirstLastPara="1" wrap="square" lIns="91425" tIns="45700" rIns="91425" bIns="45700" anchor="ctr" anchorCtr="0">
            <a:spAutoFit/>
          </a:bodyPr>
          <a:lstStyle/>
          <a:p>
            <a:pPr rtl="0">
              <a:spcBef>
                <a:spcPts val="360"/>
              </a:spcBef>
              <a:spcAft>
                <a:spcPts val="0"/>
              </a:spcAft>
            </a:pPr>
            <a:r>
              <a:rPr lang="en-US" sz="2400" b="1" i="0" u="none" strike="noStrike" dirty="0">
                <a:solidFill>
                  <a:srgbClr val="000000"/>
                </a:solidFill>
                <a:effectLst/>
                <a:latin typeface="Arial" panose="020B0604020202020204" pitchFamily="34" charset="0"/>
              </a:rPr>
              <a:t>Question: </a:t>
            </a:r>
            <a:r>
              <a:rPr lang="en-US" sz="2400" b="0" i="0" u="none" strike="noStrike" dirty="0">
                <a:solidFill>
                  <a:srgbClr val="000000"/>
                </a:solidFill>
                <a:effectLst/>
                <a:latin typeface="Arial" panose="020B0604020202020204" pitchFamily="34" charset="0"/>
              </a:rPr>
              <a:t>The density of aluminum is 2.70 g/cm</a:t>
            </a:r>
            <a:r>
              <a:rPr lang="en-US" sz="2400" b="0" i="0" u="none" strike="noStrike" baseline="30000" dirty="0">
                <a:solidFill>
                  <a:srgbClr val="000000"/>
                </a:solidFill>
                <a:effectLst/>
                <a:latin typeface="Arial" panose="020B0604020202020204" pitchFamily="34" charset="0"/>
              </a:rPr>
              <a:t>3</a:t>
            </a:r>
            <a:r>
              <a:rPr lang="en-US" sz="2400" b="0" i="0" u="none" strike="noStrike" dirty="0">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4297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 grpId="0"/>
      <p:bldP spid="33" grpId="0"/>
      <p:bldP spid="34" grpId="0"/>
      <p:bldP spid="38" grpId="0"/>
      <p:bldP spid="39" grpId="0"/>
      <p:bldP spid="4" grpId="0"/>
      <p:bldP spid="5" grpId="0"/>
      <p:bldP spid="6" grpId="0"/>
      <p:bldP spid="9" grpId="0"/>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44" name="Google Shape;444;p31"/>
          <p:cNvSpPr txBox="1"/>
          <p:nvPr/>
        </p:nvSpPr>
        <p:spPr>
          <a:xfrm>
            <a:off x="5544978" y="6316890"/>
            <a:ext cx="4924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36</a:t>
            </a:fld>
            <a:endParaRPr sz="2400" dirty="0">
              <a:solidFill>
                <a:schemeClr val="dk1"/>
              </a:solidFill>
              <a:latin typeface="Times"/>
              <a:ea typeface="Times"/>
              <a:cs typeface="Times"/>
              <a:sym typeface="Times"/>
            </a:endParaRPr>
          </a:p>
        </p:txBody>
      </p:sp>
      <p:sp>
        <p:nvSpPr>
          <p:cNvPr id="445" name="Google Shape;445;p31"/>
          <p:cNvSpPr/>
          <p:nvPr/>
        </p:nvSpPr>
        <p:spPr>
          <a:xfrm>
            <a:off x="413329" y="754022"/>
            <a:ext cx="10872897" cy="882252"/>
          </a:xfrm>
          <a:prstGeom prst="rect">
            <a:avLst/>
          </a:prstGeom>
          <a:noFill/>
          <a:ln>
            <a:noFill/>
          </a:ln>
        </p:spPr>
        <p:txBody>
          <a:bodyPr spcFirstLastPara="1" wrap="square" lIns="91425" tIns="45700" rIns="91425" bIns="45700" anchor="ctr" anchorCtr="0">
            <a:spAutoFit/>
          </a:bodyPr>
          <a:lstStyle/>
          <a:p>
            <a:pPr rtl="0">
              <a:spcBef>
                <a:spcPts val="360"/>
              </a:spcBef>
              <a:spcAft>
                <a:spcPts val="0"/>
              </a:spcAft>
            </a:pPr>
            <a:r>
              <a:rPr lang="en-US" sz="2400" b="1" i="0" u="none" strike="noStrike" dirty="0">
                <a:solidFill>
                  <a:srgbClr val="000000"/>
                </a:solidFill>
                <a:effectLst/>
                <a:latin typeface="Arial" panose="020B0604020202020204" pitchFamily="34" charset="0"/>
              </a:rPr>
              <a:t>Question: </a:t>
            </a:r>
            <a:r>
              <a:rPr lang="en-US" sz="2400" b="0" i="0" u="none" strike="noStrike" dirty="0">
                <a:solidFill>
                  <a:srgbClr val="000000"/>
                </a:solidFill>
                <a:effectLst/>
                <a:latin typeface="Arial" panose="020B0604020202020204" pitchFamily="34" charset="0"/>
              </a:rPr>
              <a:t>The diameter of an atom is about 1.0 x 10</a:t>
            </a:r>
            <a:r>
              <a:rPr lang="en-US" sz="2400" b="0" i="0" u="none" strike="noStrike" baseline="30000" dirty="0">
                <a:solidFill>
                  <a:srgbClr val="000000"/>
                </a:solidFill>
                <a:effectLst/>
                <a:latin typeface="Arial" panose="020B0604020202020204" pitchFamily="34" charset="0"/>
              </a:rPr>
              <a:t>-10</a:t>
            </a:r>
            <a:r>
              <a:rPr lang="en-US" sz="2400" b="0" i="0" u="none" strike="noStrike" dirty="0">
                <a:solidFill>
                  <a:srgbClr val="000000"/>
                </a:solidFill>
                <a:effectLst/>
                <a:latin typeface="Arial" panose="020B0604020202020204" pitchFamily="34" charset="0"/>
              </a:rPr>
              <a:t> m. What is this equal to in centimeters? Show your work using a conversion factor.</a:t>
            </a:r>
            <a:endParaRPr lang="en-US" sz="4000" b="0" dirty="0">
              <a:effectLst/>
            </a:endParaRPr>
          </a:p>
        </p:txBody>
      </p:sp>
      <p:sp>
        <p:nvSpPr>
          <p:cNvPr id="33" name="TextBox 32">
            <a:extLst>
              <a:ext uri="{FF2B5EF4-FFF2-40B4-BE49-F238E27FC236}">
                <a16:creationId xmlns:a16="http://schemas.microsoft.com/office/drawing/2014/main" id="{4346B4BA-C361-4D95-BD28-E7F5A951CEF1}"/>
              </a:ext>
            </a:extLst>
          </p:cNvPr>
          <p:cNvSpPr txBox="1"/>
          <p:nvPr/>
        </p:nvSpPr>
        <p:spPr>
          <a:xfrm>
            <a:off x="2492710" y="1867593"/>
            <a:ext cx="3849511" cy="830997"/>
          </a:xfrm>
          <a:prstGeom prst="rect">
            <a:avLst/>
          </a:prstGeom>
          <a:noFill/>
        </p:spPr>
        <p:txBody>
          <a:bodyPr wrap="square">
            <a:spAutoFit/>
          </a:bodyPr>
          <a:lstStyle/>
          <a:p>
            <a:pPr rtl="0">
              <a:spcBef>
                <a:spcPts val="0"/>
              </a:spcBef>
              <a:spcAft>
                <a:spcPts val="0"/>
              </a:spcAft>
            </a:pPr>
            <a:r>
              <a:rPr lang="fr-CA" sz="2400" b="0" i="0" u="none" strike="noStrike" dirty="0">
                <a:solidFill>
                  <a:srgbClr val="FF0000"/>
                </a:solidFill>
                <a:effectLst/>
                <a:latin typeface="Arial" panose="020B0604020202020204" pitchFamily="34" charset="0"/>
              </a:rPr>
              <a:t>1.0 x 10</a:t>
            </a:r>
            <a:r>
              <a:rPr lang="fr-CA" sz="2400" b="0" i="0" u="none" strike="noStrike" baseline="30000" dirty="0">
                <a:solidFill>
                  <a:srgbClr val="FF0000"/>
                </a:solidFill>
                <a:effectLst/>
                <a:latin typeface="Arial" panose="020B0604020202020204" pitchFamily="34" charset="0"/>
              </a:rPr>
              <a:t>-10</a:t>
            </a:r>
            <a:r>
              <a:rPr lang="fr-CA" sz="2400" b="0" i="0" u="none" strike="noStrike" dirty="0">
                <a:solidFill>
                  <a:srgbClr val="FF0000"/>
                </a:solidFill>
                <a:effectLst/>
                <a:latin typeface="Arial" panose="020B0604020202020204" pitchFamily="34" charset="0"/>
              </a:rPr>
              <a:t> m  x  </a:t>
            </a:r>
            <a:r>
              <a:rPr lang="fr-CA" sz="2400" b="0" i="0" u="sng" dirty="0">
                <a:solidFill>
                  <a:srgbClr val="FF0000"/>
                </a:solidFill>
                <a:effectLst/>
                <a:latin typeface="Arial" panose="020B0604020202020204" pitchFamily="34" charset="0"/>
              </a:rPr>
              <a:t>100 cm </a:t>
            </a:r>
            <a:r>
              <a:rPr lang="fr-CA" sz="2400" b="0" i="0" u="none" strike="noStrike" dirty="0">
                <a:solidFill>
                  <a:srgbClr val="FF0000"/>
                </a:solidFill>
                <a:effectLst/>
                <a:latin typeface="Arial" panose="020B0604020202020204" pitchFamily="34" charset="0"/>
              </a:rPr>
              <a:t>  = </a:t>
            </a:r>
          </a:p>
          <a:p>
            <a:pPr rtl="0">
              <a:spcBef>
                <a:spcPts val="0"/>
              </a:spcBef>
              <a:spcAft>
                <a:spcPts val="0"/>
              </a:spcAft>
            </a:pPr>
            <a:r>
              <a:rPr lang="fr-CA" sz="2400" b="0" i="0" u="none" strike="noStrike" dirty="0">
                <a:solidFill>
                  <a:srgbClr val="FF0000"/>
                </a:solidFill>
                <a:effectLst/>
                <a:latin typeface="Arial" panose="020B0604020202020204" pitchFamily="34" charset="0"/>
              </a:rPr>
              <a:t>                           1 m</a:t>
            </a:r>
            <a:endParaRPr lang="fr-CA" sz="2400" dirty="0"/>
          </a:p>
        </p:txBody>
      </p:sp>
      <p:sp>
        <p:nvSpPr>
          <p:cNvPr id="34" name="TextBox 33">
            <a:extLst>
              <a:ext uri="{FF2B5EF4-FFF2-40B4-BE49-F238E27FC236}">
                <a16:creationId xmlns:a16="http://schemas.microsoft.com/office/drawing/2014/main" id="{1C5EA8FF-60B9-43BE-80D6-A2808A048737}"/>
              </a:ext>
            </a:extLst>
          </p:cNvPr>
          <p:cNvSpPr txBox="1"/>
          <p:nvPr/>
        </p:nvSpPr>
        <p:spPr>
          <a:xfrm>
            <a:off x="6342221" y="1867593"/>
            <a:ext cx="2246489" cy="461665"/>
          </a:xfrm>
          <a:prstGeom prst="rect">
            <a:avLst/>
          </a:prstGeom>
          <a:noFill/>
        </p:spPr>
        <p:txBody>
          <a:bodyPr wrap="square">
            <a:spAutoFit/>
          </a:bodyPr>
          <a:lstStyle/>
          <a:p>
            <a:pPr rtl="0">
              <a:spcBef>
                <a:spcPts val="0"/>
              </a:spcBef>
              <a:spcAft>
                <a:spcPts val="0"/>
              </a:spcAft>
            </a:pPr>
            <a:r>
              <a:rPr lang="fr-CA" sz="2400" strike="noStrike" dirty="0">
                <a:solidFill>
                  <a:srgbClr val="FF0000"/>
                </a:solidFill>
                <a:latin typeface="Arial" panose="020B0604020202020204" pitchFamily="34" charset="0"/>
                <a:cs typeface="Arial" panose="020B0604020202020204" pitchFamily="34" charset="0"/>
              </a:rPr>
              <a:t>1.0 x 10</a:t>
            </a:r>
            <a:r>
              <a:rPr lang="fr-CA" sz="2400" strike="noStrike" baseline="30000" dirty="0">
                <a:solidFill>
                  <a:srgbClr val="FF0000"/>
                </a:solidFill>
                <a:latin typeface="Arial" panose="020B0604020202020204" pitchFamily="34" charset="0"/>
                <a:cs typeface="Arial" panose="020B0604020202020204" pitchFamily="34" charset="0"/>
              </a:rPr>
              <a:t>-8</a:t>
            </a:r>
            <a:r>
              <a:rPr lang="fr-CA" sz="2400" baseline="30000" dirty="0">
                <a:latin typeface="Arial" panose="020B0604020202020204" pitchFamily="34" charset="0"/>
                <a:cs typeface="Arial" panose="020B0604020202020204" pitchFamily="34" charset="0"/>
              </a:rPr>
              <a:t> </a:t>
            </a:r>
            <a:r>
              <a:rPr lang="fr-CA" sz="2400" b="0" i="0" u="none" strike="noStrike" dirty="0">
                <a:solidFill>
                  <a:srgbClr val="FF0000"/>
                </a:solidFill>
                <a:effectLst/>
                <a:latin typeface="Arial" panose="020B0604020202020204" pitchFamily="34" charset="0"/>
                <a:cs typeface="Arial" panose="020B0604020202020204" pitchFamily="34" charset="0"/>
              </a:rPr>
              <a:t>cm</a:t>
            </a:r>
            <a:endParaRPr lang="fr-CA" sz="2400" dirty="0">
              <a:latin typeface="Arial" panose="020B0604020202020204" pitchFamily="34" charset="0"/>
              <a:cs typeface="Arial" panose="020B0604020202020204" pitchFamily="34" charset="0"/>
            </a:endParaRPr>
          </a:p>
        </p:txBody>
      </p:sp>
      <p:sp>
        <p:nvSpPr>
          <p:cNvPr id="37" name="Google Shape;445;p31">
            <a:extLst>
              <a:ext uri="{FF2B5EF4-FFF2-40B4-BE49-F238E27FC236}">
                <a16:creationId xmlns:a16="http://schemas.microsoft.com/office/drawing/2014/main" id="{7DA4B76E-0B70-4DB8-A196-D723D072479B}"/>
              </a:ext>
            </a:extLst>
          </p:cNvPr>
          <p:cNvSpPr/>
          <p:nvPr/>
        </p:nvSpPr>
        <p:spPr>
          <a:xfrm>
            <a:off x="554440" y="3613665"/>
            <a:ext cx="11366627" cy="512921"/>
          </a:xfrm>
          <a:prstGeom prst="rect">
            <a:avLst/>
          </a:prstGeom>
          <a:noFill/>
          <a:ln>
            <a:noFill/>
          </a:ln>
        </p:spPr>
        <p:txBody>
          <a:bodyPr spcFirstLastPara="1" wrap="square" lIns="91425" tIns="45700" rIns="91425" bIns="45700" anchor="ctr" anchorCtr="0">
            <a:spAutoFit/>
          </a:bodyPr>
          <a:lstStyle/>
          <a:p>
            <a:pPr rtl="0">
              <a:spcBef>
                <a:spcPts val="360"/>
              </a:spcBef>
              <a:spcAft>
                <a:spcPts val="0"/>
              </a:spcAft>
            </a:pPr>
            <a:r>
              <a:rPr lang="en-US" sz="2400" b="1" i="0" u="none" strike="noStrike" dirty="0">
                <a:solidFill>
                  <a:srgbClr val="000000"/>
                </a:solidFill>
                <a:effectLst/>
                <a:latin typeface="Arial" panose="020B0604020202020204" pitchFamily="34" charset="0"/>
              </a:rPr>
              <a:t>Question: </a:t>
            </a:r>
            <a:r>
              <a:rPr lang="en-US" sz="2400" b="0" i="0" u="none" strike="noStrike" dirty="0">
                <a:solidFill>
                  <a:srgbClr val="000000"/>
                </a:solidFill>
                <a:effectLst/>
                <a:latin typeface="Arial" panose="020B0604020202020204" pitchFamily="34" charset="0"/>
              </a:rPr>
              <a:t>Calculate the number of seconds in 2.50 h. Use a conversion factor.</a:t>
            </a:r>
            <a:endParaRPr lang="en-US" sz="4000" b="0" dirty="0">
              <a:effectLst/>
            </a:endParaRPr>
          </a:p>
        </p:txBody>
      </p:sp>
      <p:sp>
        <p:nvSpPr>
          <p:cNvPr id="38" name="TextBox 37">
            <a:extLst>
              <a:ext uri="{FF2B5EF4-FFF2-40B4-BE49-F238E27FC236}">
                <a16:creationId xmlns:a16="http://schemas.microsoft.com/office/drawing/2014/main" id="{C88DE3C6-1B8F-4E30-97DC-323AE17640E2}"/>
              </a:ext>
            </a:extLst>
          </p:cNvPr>
          <p:cNvSpPr txBox="1"/>
          <p:nvPr/>
        </p:nvSpPr>
        <p:spPr>
          <a:xfrm>
            <a:off x="3220844" y="4393892"/>
            <a:ext cx="3080490" cy="830997"/>
          </a:xfrm>
          <a:prstGeom prst="rect">
            <a:avLst/>
          </a:prstGeom>
          <a:noFill/>
        </p:spPr>
        <p:txBody>
          <a:bodyPr wrap="square">
            <a:spAutoFit/>
          </a:bodyPr>
          <a:lstStyle/>
          <a:p>
            <a:pPr rtl="0">
              <a:spcBef>
                <a:spcPts val="0"/>
              </a:spcBef>
              <a:spcAft>
                <a:spcPts val="0"/>
              </a:spcAft>
            </a:pPr>
            <a:r>
              <a:rPr lang="fr-CA" sz="2400" dirty="0">
                <a:solidFill>
                  <a:srgbClr val="FF0000"/>
                </a:solidFill>
                <a:latin typeface="Arial" panose="020B0604020202020204" pitchFamily="34" charset="0"/>
              </a:rPr>
              <a:t>2.50 h </a:t>
            </a:r>
            <a:r>
              <a:rPr lang="fr-CA" sz="2400" b="0" i="0" u="none" strike="noStrike" dirty="0">
                <a:solidFill>
                  <a:srgbClr val="FF0000"/>
                </a:solidFill>
                <a:effectLst/>
                <a:latin typeface="Arial" panose="020B0604020202020204" pitchFamily="34" charset="0"/>
              </a:rPr>
              <a:t> x  </a:t>
            </a:r>
            <a:r>
              <a:rPr lang="fr-CA" sz="2400" u="sng" strike="noStrike" dirty="0">
                <a:solidFill>
                  <a:srgbClr val="FF0000"/>
                </a:solidFill>
                <a:latin typeface="Arial" panose="020B0604020202020204" pitchFamily="34" charset="0"/>
              </a:rPr>
              <a:t>60 min</a:t>
            </a:r>
            <a:r>
              <a:rPr lang="fr-CA" sz="2400" b="0" i="0" u="sng" dirty="0">
                <a:solidFill>
                  <a:srgbClr val="FF0000"/>
                </a:solidFill>
                <a:effectLst/>
                <a:latin typeface="Arial" panose="020B0604020202020204" pitchFamily="34" charset="0"/>
              </a:rPr>
              <a:t> </a:t>
            </a:r>
            <a:r>
              <a:rPr lang="fr-CA" sz="2400" b="0" i="0" u="none" strike="noStrike" dirty="0">
                <a:solidFill>
                  <a:srgbClr val="FF0000"/>
                </a:solidFill>
                <a:effectLst/>
                <a:latin typeface="Arial" panose="020B0604020202020204" pitchFamily="34" charset="0"/>
              </a:rPr>
              <a:t>  = </a:t>
            </a:r>
          </a:p>
          <a:p>
            <a:pPr rtl="0">
              <a:spcBef>
                <a:spcPts val="0"/>
              </a:spcBef>
              <a:spcAft>
                <a:spcPts val="0"/>
              </a:spcAft>
            </a:pPr>
            <a:r>
              <a:rPr lang="fr-CA" sz="2400" b="0" i="0" u="none" strike="noStrike" dirty="0">
                <a:solidFill>
                  <a:srgbClr val="FF0000"/>
                </a:solidFill>
                <a:effectLst/>
                <a:latin typeface="Arial" panose="020B0604020202020204" pitchFamily="34" charset="0"/>
              </a:rPr>
              <a:t>                  1 </a:t>
            </a:r>
            <a:r>
              <a:rPr lang="fr-CA" sz="2400" dirty="0">
                <a:solidFill>
                  <a:srgbClr val="FF0000"/>
                </a:solidFill>
                <a:latin typeface="Arial" panose="020B0604020202020204" pitchFamily="34" charset="0"/>
              </a:rPr>
              <a:t>h</a:t>
            </a:r>
            <a:endParaRPr lang="fr-CA" sz="2400" dirty="0"/>
          </a:p>
        </p:txBody>
      </p:sp>
      <p:sp>
        <p:nvSpPr>
          <p:cNvPr id="39" name="TextBox 38">
            <a:extLst>
              <a:ext uri="{FF2B5EF4-FFF2-40B4-BE49-F238E27FC236}">
                <a16:creationId xmlns:a16="http://schemas.microsoft.com/office/drawing/2014/main" id="{A2D42B2B-3CA3-4BFB-84E6-7971AC2A85DF}"/>
              </a:ext>
            </a:extLst>
          </p:cNvPr>
          <p:cNvSpPr txBox="1"/>
          <p:nvPr/>
        </p:nvSpPr>
        <p:spPr>
          <a:xfrm>
            <a:off x="6242755" y="4445148"/>
            <a:ext cx="1433689" cy="461665"/>
          </a:xfrm>
          <a:prstGeom prst="rect">
            <a:avLst/>
          </a:prstGeom>
          <a:noFill/>
        </p:spPr>
        <p:txBody>
          <a:bodyPr wrap="square">
            <a:spAutoFit/>
          </a:bodyPr>
          <a:lstStyle/>
          <a:p>
            <a:pPr rtl="0">
              <a:spcBef>
                <a:spcPts val="0"/>
              </a:spcBef>
              <a:spcAft>
                <a:spcPts val="0"/>
              </a:spcAft>
            </a:pPr>
            <a:r>
              <a:rPr lang="fr-CA" sz="2400" strike="noStrike" dirty="0">
                <a:solidFill>
                  <a:srgbClr val="FF0000"/>
                </a:solidFill>
                <a:latin typeface="Arial" panose="020B0604020202020204" pitchFamily="34" charset="0"/>
              </a:rPr>
              <a:t>150 min</a:t>
            </a:r>
            <a:endParaRPr lang="fr-CA" sz="2400" dirty="0"/>
          </a:p>
        </p:txBody>
      </p:sp>
      <p:sp>
        <p:nvSpPr>
          <p:cNvPr id="4" name="Google Shape;431;p31">
            <a:extLst>
              <a:ext uri="{FF2B5EF4-FFF2-40B4-BE49-F238E27FC236}">
                <a16:creationId xmlns:a16="http://schemas.microsoft.com/office/drawing/2014/main" id="{3787D30A-F213-CB3E-54AC-048753DC6843}"/>
              </a:ext>
            </a:extLst>
          </p:cNvPr>
          <p:cNvSpPr txBox="1">
            <a:spLocks noGrp="1"/>
          </p:cNvSpPr>
          <p:nvPr>
            <p:ph type="title"/>
          </p:nvPr>
        </p:nvSpPr>
        <p:spPr>
          <a:xfrm>
            <a:off x="0" y="0"/>
            <a:ext cx="11582400"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Dimensional Analysis, </a:t>
            </a:r>
            <a:r>
              <a:rPr lang="en-US" sz="2400" dirty="0">
                <a:solidFill>
                  <a:srgbClr val="CC00CC"/>
                </a:solidFill>
                <a:latin typeface="Arial"/>
                <a:ea typeface="Arial"/>
                <a:cs typeface="Arial"/>
                <a:sym typeface="Arial"/>
              </a:rPr>
              <a:t>continued</a:t>
            </a:r>
            <a:endParaRPr sz="2800" dirty="0">
              <a:solidFill>
                <a:srgbClr val="CC00CC"/>
              </a:solidFill>
            </a:endParaRPr>
          </a:p>
        </p:txBody>
      </p:sp>
      <p:sp>
        <p:nvSpPr>
          <p:cNvPr id="2" name="ZoneTexte 1">
            <a:extLst>
              <a:ext uri="{FF2B5EF4-FFF2-40B4-BE49-F238E27FC236}">
                <a16:creationId xmlns:a16="http://schemas.microsoft.com/office/drawing/2014/main" id="{B8202DC0-B40A-97E4-6754-ECD7DB14FFE9}"/>
              </a:ext>
            </a:extLst>
          </p:cNvPr>
          <p:cNvSpPr txBox="1"/>
          <p:nvPr/>
        </p:nvSpPr>
        <p:spPr>
          <a:xfrm>
            <a:off x="4698592" y="5919311"/>
            <a:ext cx="218521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End of Unit 1 Notes</a:t>
            </a: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08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5"/>
          <p:cNvSpPr txBox="1"/>
          <p:nvPr/>
        </p:nvSpPr>
        <p:spPr>
          <a:xfrm>
            <a:off x="5781549" y="6396335"/>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4</a:t>
            </a:fld>
            <a:endParaRPr sz="2400">
              <a:solidFill>
                <a:schemeClr val="dk1"/>
              </a:solidFill>
              <a:latin typeface="Times"/>
              <a:ea typeface="Times"/>
              <a:cs typeface="Times"/>
              <a:sym typeface="Times"/>
            </a:endParaRPr>
          </a:p>
        </p:txBody>
      </p:sp>
      <p:sp>
        <p:nvSpPr>
          <p:cNvPr id="5" name="TextBox 4">
            <a:extLst>
              <a:ext uri="{FF2B5EF4-FFF2-40B4-BE49-F238E27FC236}">
                <a16:creationId xmlns:a16="http://schemas.microsoft.com/office/drawing/2014/main" id="{8757B8F6-4A69-FAAC-85A3-1F723F8364A5}"/>
              </a:ext>
            </a:extLst>
          </p:cNvPr>
          <p:cNvSpPr txBox="1"/>
          <p:nvPr/>
        </p:nvSpPr>
        <p:spPr>
          <a:xfrm>
            <a:off x="1648847" y="4080419"/>
            <a:ext cx="8265404" cy="450893"/>
          </a:xfrm>
          <a:prstGeom prst="rect">
            <a:avLst/>
          </a:prstGeom>
          <a:noFill/>
        </p:spPr>
        <p:txBody>
          <a:bodyPr wrap="none" rtlCol="0">
            <a:spAutoFit/>
          </a:bodyPr>
          <a:lstStyle/>
          <a:p>
            <a:pPr>
              <a:lnSpc>
                <a:spcPts val="3000"/>
              </a:lnSpc>
            </a:pPr>
            <a:r>
              <a:rPr lang="en-CA" sz="2400" dirty="0">
                <a:solidFill>
                  <a:srgbClr val="CC00C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Crash Course # 2 (0-3:23): Fundamental and Derived Units</a:t>
            </a:r>
            <a:endParaRPr lang="en-CA" sz="2400" dirty="0">
              <a:solidFill>
                <a:srgbClr val="CC00CC"/>
              </a:solidFill>
              <a:latin typeface="Arial" panose="020B0604020202020204" pitchFamily="34" charset="0"/>
              <a:cs typeface="Arial" panose="020B0604020202020204" pitchFamily="34" charset="0"/>
            </a:endParaRPr>
          </a:p>
        </p:txBody>
      </p:sp>
      <p:sp>
        <p:nvSpPr>
          <p:cNvPr id="2" name="Google Shape;121;p5">
            <a:extLst>
              <a:ext uri="{FF2B5EF4-FFF2-40B4-BE49-F238E27FC236}">
                <a16:creationId xmlns:a16="http://schemas.microsoft.com/office/drawing/2014/main" id="{9DAC9253-9F91-94F0-706A-567E77F9F7E6}"/>
              </a:ext>
            </a:extLst>
          </p:cNvPr>
          <p:cNvSpPr txBox="1">
            <a:spLocks noGrp="1"/>
          </p:cNvSpPr>
          <p:nvPr>
            <p:ph type="title"/>
          </p:nvPr>
        </p:nvSpPr>
        <p:spPr>
          <a:xfrm>
            <a:off x="88904" y="90229"/>
            <a:ext cx="10544175" cy="480091"/>
          </a:xfrm>
          <a:prstGeom prst="rect">
            <a:avLst/>
          </a:prstGeom>
          <a:noFill/>
          <a:ln>
            <a:noFill/>
          </a:ln>
        </p:spPr>
        <p:txBody>
          <a:bodyPr spcFirstLastPara="1" wrap="square" lIns="457200" tIns="45700" rIns="91425" bIns="45700" anchor="t" anchorCtr="0">
            <a:spAutoFit/>
          </a:bodyPr>
          <a:lstStyle/>
          <a:p>
            <a:pPr marL="0" lvl="0" indent="0" rtl="0">
              <a:spcBef>
                <a:spcPts val="0"/>
              </a:spcBef>
              <a:spcAft>
                <a:spcPts val="0"/>
              </a:spcAft>
              <a:buNone/>
            </a:pPr>
            <a:r>
              <a:rPr lang="en-US" sz="2800" dirty="0">
                <a:solidFill>
                  <a:srgbClr val="CC00CC"/>
                </a:solidFill>
                <a:latin typeface="Arial"/>
                <a:ea typeface="Arial"/>
                <a:cs typeface="Arial"/>
                <a:sym typeface="Arial"/>
              </a:rPr>
              <a:t>Sy</a:t>
            </a:r>
            <a:r>
              <a:rPr lang="fr-CA" sz="2800" dirty="0" err="1">
                <a:solidFill>
                  <a:srgbClr val="CC00CC"/>
                </a:solidFill>
                <a:latin typeface="Arial"/>
                <a:ea typeface="Arial"/>
                <a:cs typeface="Arial"/>
                <a:sym typeface="Arial"/>
              </a:rPr>
              <a:t>stème</a:t>
            </a:r>
            <a:r>
              <a:rPr lang="fr-CA" sz="2800" dirty="0">
                <a:solidFill>
                  <a:srgbClr val="CC00CC"/>
                </a:solidFill>
                <a:latin typeface="Arial"/>
                <a:ea typeface="Arial"/>
                <a:cs typeface="Arial"/>
                <a:sym typeface="Arial"/>
              </a:rPr>
              <a:t> </a:t>
            </a:r>
            <a:r>
              <a:rPr lang="en-US" sz="2800" dirty="0">
                <a:solidFill>
                  <a:srgbClr val="CC00CC"/>
                </a:solidFill>
                <a:latin typeface="Arial"/>
                <a:ea typeface="Arial"/>
                <a:cs typeface="Arial"/>
                <a:sym typeface="Arial"/>
              </a:rPr>
              <a:t>International or International </a:t>
            </a:r>
            <a:r>
              <a:rPr lang="en-US" sz="2800" dirty="0">
                <a:solidFill>
                  <a:srgbClr val="CC00CC"/>
                </a:solidFill>
              </a:rPr>
              <a:t>System of Units</a:t>
            </a:r>
            <a:endParaRPr sz="2800" i="1" dirty="0">
              <a:solidFill>
                <a:srgbClr val="CC00CC"/>
              </a:solidFill>
            </a:endParaRPr>
          </a:p>
        </p:txBody>
      </p:sp>
      <p:sp>
        <p:nvSpPr>
          <p:cNvPr id="6" name="TextBox 3">
            <a:extLst>
              <a:ext uri="{FF2B5EF4-FFF2-40B4-BE49-F238E27FC236}">
                <a16:creationId xmlns:a16="http://schemas.microsoft.com/office/drawing/2014/main" id="{3229A349-726F-1122-20CB-180E0A05CB76}"/>
              </a:ext>
            </a:extLst>
          </p:cNvPr>
          <p:cNvSpPr txBox="1"/>
          <p:nvPr/>
        </p:nvSpPr>
        <p:spPr>
          <a:xfrm>
            <a:off x="670939" y="1091735"/>
            <a:ext cx="10898327" cy="1685846"/>
          </a:xfrm>
          <a:prstGeom prst="rect">
            <a:avLst/>
          </a:prstGeom>
          <a:noFill/>
          <a:ln>
            <a:noFill/>
          </a:ln>
        </p:spPr>
        <p:txBody>
          <a:bodyPr wrap="square" rtlCol="0">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Measurements, or quantitative observations, are fundamental in science. </a:t>
            </a:r>
          </a:p>
          <a:p>
            <a:pPr marL="342900" indent="-342900">
              <a:lnSpc>
                <a:spcPct val="150000"/>
              </a:lnSpc>
              <a:buFont typeface="Arial" panose="020B0604020202020204" pitchFamily="34" charset="0"/>
              <a:buChar char="•"/>
            </a:pPr>
            <a:r>
              <a:rPr lang="en-CA" sz="2400" dirty="0">
                <a:latin typeface="Arial" panose="020B0604020202020204" pitchFamily="34" charset="0"/>
                <a:cs typeface="Arial" panose="020B0604020202020204" pitchFamily="34" charset="0"/>
              </a:rPr>
              <a:t>Widely accepted standard of measurement.</a:t>
            </a:r>
          </a:p>
          <a:p>
            <a:pPr marL="342900" indent="-342900">
              <a:lnSpc>
                <a:spcPct val="150000"/>
              </a:lnSpc>
              <a:buFont typeface="Arial" panose="020B0604020202020204" pitchFamily="34" charset="0"/>
              <a:buChar char="•"/>
            </a:pPr>
            <a:r>
              <a:rPr lang="en-US" sz="2400" b="0" i="0" u="none" strike="noStrike" cap="none" dirty="0">
                <a:solidFill>
                  <a:schemeClr val="dk1"/>
                </a:solidFill>
                <a:latin typeface="Arial" panose="020B0604020202020204" pitchFamily="34" charset="0"/>
                <a:cs typeface="Arial" panose="020B0604020202020204" pitchFamily="34" charset="0"/>
                <a:sym typeface="Arial"/>
              </a:rPr>
              <a:t>Consist of a “number and units”</a:t>
            </a:r>
          </a:p>
        </p:txBody>
      </p:sp>
    </p:spTree>
    <p:extLst>
      <p:ext uri="{BB962C8B-B14F-4D97-AF65-F5344CB8AC3E}">
        <p14:creationId xmlns:p14="http://schemas.microsoft.com/office/powerpoint/2010/main" val="254026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5"/>
          <p:cNvSpPr txBox="1"/>
          <p:nvPr/>
        </p:nvSpPr>
        <p:spPr>
          <a:xfrm>
            <a:off x="5781549" y="6396335"/>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5</a:t>
            </a:fld>
            <a:endParaRPr sz="2400">
              <a:solidFill>
                <a:schemeClr val="dk1"/>
              </a:solidFill>
              <a:latin typeface="Times"/>
              <a:ea typeface="Times"/>
              <a:cs typeface="Times"/>
              <a:sym typeface="Times"/>
            </a:endParaRPr>
          </a:p>
        </p:txBody>
      </p:sp>
      <p:sp>
        <p:nvSpPr>
          <p:cNvPr id="2" name="Google Shape;121;p5">
            <a:extLst>
              <a:ext uri="{FF2B5EF4-FFF2-40B4-BE49-F238E27FC236}">
                <a16:creationId xmlns:a16="http://schemas.microsoft.com/office/drawing/2014/main" id="{9DAC9253-9F91-94F0-706A-567E77F9F7E6}"/>
              </a:ext>
            </a:extLst>
          </p:cNvPr>
          <p:cNvSpPr txBox="1">
            <a:spLocks noGrp="1"/>
          </p:cNvSpPr>
          <p:nvPr>
            <p:ph type="title"/>
          </p:nvPr>
        </p:nvSpPr>
        <p:spPr>
          <a:xfrm>
            <a:off x="88904" y="90229"/>
            <a:ext cx="10544175" cy="480091"/>
          </a:xfrm>
          <a:prstGeom prst="rect">
            <a:avLst/>
          </a:prstGeom>
          <a:noFill/>
          <a:ln>
            <a:noFill/>
          </a:ln>
        </p:spPr>
        <p:txBody>
          <a:bodyPr spcFirstLastPara="1" wrap="square" lIns="457200" tIns="45700" rIns="91425" bIns="45700" anchor="t" anchorCtr="0">
            <a:spAutoFit/>
          </a:bodyPr>
          <a:lstStyle/>
          <a:p>
            <a:pPr marL="0" lvl="0" indent="0" rtl="0">
              <a:spcBef>
                <a:spcPts val="0"/>
              </a:spcBef>
              <a:spcAft>
                <a:spcPts val="0"/>
              </a:spcAft>
              <a:buNone/>
            </a:pPr>
            <a:r>
              <a:rPr lang="en-US" sz="2800" dirty="0">
                <a:solidFill>
                  <a:srgbClr val="CC00CC"/>
                </a:solidFill>
                <a:latin typeface="Arial"/>
                <a:ea typeface="Arial"/>
                <a:cs typeface="Arial"/>
                <a:sym typeface="Arial"/>
              </a:rPr>
              <a:t>Sy</a:t>
            </a:r>
            <a:r>
              <a:rPr lang="fr-CA" sz="2800" dirty="0" err="1">
                <a:solidFill>
                  <a:srgbClr val="CC00CC"/>
                </a:solidFill>
                <a:latin typeface="Arial"/>
                <a:ea typeface="Arial"/>
                <a:cs typeface="Arial"/>
                <a:sym typeface="Arial"/>
              </a:rPr>
              <a:t>stème</a:t>
            </a:r>
            <a:r>
              <a:rPr lang="fr-CA" sz="2800" dirty="0">
                <a:solidFill>
                  <a:srgbClr val="CC00CC"/>
                </a:solidFill>
                <a:latin typeface="Arial"/>
                <a:ea typeface="Arial"/>
                <a:cs typeface="Arial"/>
                <a:sym typeface="Arial"/>
              </a:rPr>
              <a:t> </a:t>
            </a:r>
            <a:r>
              <a:rPr lang="en-US" sz="2800" dirty="0">
                <a:solidFill>
                  <a:srgbClr val="CC00CC"/>
                </a:solidFill>
                <a:latin typeface="Arial"/>
                <a:ea typeface="Arial"/>
                <a:cs typeface="Arial"/>
                <a:sym typeface="Arial"/>
              </a:rPr>
              <a:t>International, </a:t>
            </a:r>
            <a:r>
              <a:rPr lang="en-US" sz="2400" dirty="0">
                <a:solidFill>
                  <a:srgbClr val="CC00CC"/>
                </a:solidFill>
                <a:latin typeface="Arial"/>
                <a:ea typeface="Arial"/>
                <a:cs typeface="Arial"/>
                <a:sym typeface="Arial"/>
              </a:rPr>
              <a:t>continued</a:t>
            </a:r>
            <a:endParaRPr sz="2800" i="1" dirty="0">
              <a:solidFill>
                <a:srgbClr val="CC00CC"/>
              </a:solidFill>
            </a:endParaRPr>
          </a:p>
        </p:txBody>
      </p:sp>
      <p:sp>
        <p:nvSpPr>
          <p:cNvPr id="10" name="TextBox 3">
            <a:extLst>
              <a:ext uri="{FF2B5EF4-FFF2-40B4-BE49-F238E27FC236}">
                <a16:creationId xmlns:a16="http://schemas.microsoft.com/office/drawing/2014/main" id="{7AE75123-E972-2904-4187-98DB2B8E4A58}"/>
              </a:ext>
            </a:extLst>
          </p:cNvPr>
          <p:cNvSpPr txBox="1"/>
          <p:nvPr/>
        </p:nvSpPr>
        <p:spPr>
          <a:xfrm>
            <a:off x="1100341" y="1231918"/>
            <a:ext cx="9991317" cy="2568717"/>
          </a:xfrm>
          <a:prstGeom prst="rect">
            <a:avLst/>
          </a:prstGeom>
          <a:noFill/>
          <a:ln>
            <a:solidFill>
              <a:srgbClr val="CC00CC"/>
            </a:solidFill>
          </a:ln>
        </p:spPr>
        <p:txBody>
          <a:bodyPr wrap="square" rtlCol="0">
            <a:spAutoFit/>
          </a:bodyPr>
          <a:lstStyle/>
          <a:p>
            <a:pPr>
              <a:lnSpc>
                <a:spcPct val="150000"/>
              </a:lnSpc>
            </a:pPr>
            <a:r>
              <a:rPr lang="en-CA" sz="2200" dirty="0">
                <a:latin typeface="Arial" panose="020B0604020202020204" pitchFamily="34" charset="0"/>
                <a:cs typeface="Arial" panose="020B0604020202020204" pitchFamily="34" charset="0"/>
              </a:rPr>
              <a:t>For over 130 years, a platinum alloy cylinder (called the IPK or the International Prototype of the Kilogram) equalled “one kilogram”. Four fundamental SI units (kg, Kelvin, Ampere, mol) were redefined in 2019 using natural constants rather than physical objects. Example: Now the kilogram is based on Planck’s constant  (</a:t>
            </a:r>
            <a:r>
              <a:rPr lang="en-CA" sz="2200" i="1" dirty="0">
                <a:latin typeface="Arial" panose="020B0604020202020204" pitchFamily="34" charset="0"/>
                <a:cs typeface="Arial" panose="020B0604020202020204" pitchFamily="34" charset="0"/>
              </a:rPr>
              <a:t>h = 6.62 x 10</a:t>
            </a:r>
            <a:r>
              <a:rPr lang="en-CA" sz="2200" i="1" baseline="30000" dirty="0">
                <a:latin typeface="Arial" panose="020B0604020202020204" pitchFamily="34" charset="0"/>
                <a:cs typeface="Arial" panose="020B0604020202020204" pitchFamily="34" charset="0"/>
              </a:rPr>
              <a:t>-32</a:t>
            </a:r>
            <a:r>
              <a:rPr lang="en-CA" sz="2200" i="1" dirty="0">
                <a:latin typeface="Arial" panose="020B0604020202020204" pitchFamily="34" charset="0"/>
                <a:cs typeface="Arial" panose="020B0604020202020204" pitchFamily="34" charset="0"/>
              </a:rPr>
              <a:t> m</a:t>
            </a:r>
            <a:r>
              <a:rPr lang="en-CA" sz="2200" i="1" baseline="30000" dirty="0">
                <a:latin typeface="Arial" panose="020B0604020202020204" pitchFamily="34" charset="0"/>
                <a:cs typeface="Arial" panose="020B0604020202020204" pitchFamily="34" charset="0"/>
              </a:rPr>
              <a:t>2</a:t>
            </a:r>
            <a:r>
              <a:rPr lang="en-CA" sz="2200" i="1" dirty="0">
                <a:latin typeface="Arial" panose="020B0604020202020204" pitchFamily="34" charset="0"/>
                <a:cs typeface="Arial" panose="020B0604020202020204" pitchFamily="34" charset="0"/>
              </a:rPr>
              <a:t>kg/s) </a:t>
            </a:r>
            <a:r>
              <a:rPr lang="en-CA" sz="2200" dirty="0">
                <a:latin typeface="Arial" panose="020B0604020202020204" pitchFamily="34" charset="0"/>
                <a:cs typeface="Arial" panose="020B0604020202020204" pitchFamily="34" charset="0"/>
              </a:rPr>
              <a:t> that compares mass to energy via E = mc</a:t>
            </a:r>
            <a:r>
              <a:rPr lang="en-CA" sz="2200" baseline="30000" dirty="0">
                <a:latin typeface="Arial" panose="020B0604020202020204" pitchFamily="34" charset="0"/>
                <a:cs typeface="Arial" panose="020B0604020202020204" pitchFamily="34" charset="0"/>
              </a:rPr>
              <a:t>2</a:t>
            </a:r>
            <a:r>
              <a:rPr lang="en-CA" sz="2200" dirty="0">
                <a:latin typeface="Arial" panose="020B0604020202020204" pitchFamily="34" charset="0"/>
                <a:cs typeface="Arial" panose="020B0604020202020204" pitchFamily="34" charset="0"/>
              </a:rPr>
              <a:t>.</a:t>
            </a:r>
          </a:p>
        </p:txBody>
      </p:sp>
      <p:pic>
        <p:nvPicPr>
          <p:cNvPr id="11" name="Picture 6">
            <a:extLst>
              <a:ext uri="{FF2B5EF4-FFF2-40B4-BE49-F238E27FC236}">
                <a16:creationId xmlns:a16="http://schemas.microsoft.com/office/drawing/2014/main" id="{5DAFC51E-B393-BD90-88F3-672B5719F321}"/>
              </a:ext>
            </a:extLst>
          </p:cNvPr>
          <p:cNvPicPr>
            <a:picLocks noChangeAspect="1"/>
          </p:cNvPicPr>
          <p:nvPr/>
        </p:nvPicPr>
        <p:blipFill>
          <a:blip r:embed="rId3"/>
          <a:stretch>
            <a:fillRect/>
          </a:stretch>
        </p:blipFill>
        <p:spPr>
          <a:xfrm>
            <a:off x="4939889" y="4001205"/>
            <a:ext cx="2021873" cy="2194560"/>
          </a:xfrm>
          <a:prstGeom prst="rect">
            <a:avLst/>
          </a:prstGeom>
        </p:spPr>
      </p:pic>
    </p:spTree>
    <p:extLst>
      <p:ext uri="{BB962C8B-B14F-4D97-AF65-F5344CB8AC3E}">
        <p14:creationId xmlns:p14="http://schemas.microsoft.com/office/powerpoint/2010/main" val="84882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5"/>
          <p:cNvSpPr txBox="1"/>
          <p:nvPr/>
        </p:nvSpPr>
        <p:spPr>
          <a:xfrm>
            <a:off x="5926723" y="6330408"/>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6</a:t>
            </a:fld>
            <a:endParaRPr sz="2400">
              <a:solidFill>
                <a:schemeClr val="dk1"/>
              </a:solidFill>
              <a:latin typeface="Times"/>
              <a:ea typeface="Times"/>
              <a:cs typeface="Times"/>
              <a:sym typeface="Times"/>
            </a:endParaRPr>
          </a:p>
        </p:txBody>
      </p:sp>
      <p:pic>
        <p:nvPicPr>
          <p:cNvPr id="4" name="Image 3">
            <a:extLst>
              <a:ext uri="{FF2B5EF4-FFF2-40B4-BE49-F238E27FC236}">
                <a16:creationId xmlns:a16="http://schemas.microsoft.com/office/drawing/2014/main" id="{B0958126-432A-8C28-BD2B-E0293C78B5B4}"/>
              </a:ext>
            </a:extLst>
          </p:cNvPr>
          <p:cNvPicPr>
            <a:picLocks noChangeAspect="1"/>
          </p:cNvPicPr>
          <p:nvPr/>
        </p:nvPicPr>
        <p:blipFill>
          <a:blip r:embed="rId3"/>
          <a:stretch>
            <a:fillRect/>
          </a:stretch>
        </p:blipFill>
        <p:spPr>
          <a:xfrm>
            <a:off x="3903125" y="1972141"/>
            <a:ext cx="4201167" cy="4114800"/>
          </a:xfrm>
          <a:prstGeom prst="rect">
            <a:avLst/>
          </a:prstGeom>
        </p:spPr>
      </p:pic>
      <p:sp>
        <p:nvSpPr>
          <p:cNvPr id="6" name="ZoneTexte 5">
            <a:extLst>
              <a:ext uri="{FF2B5EF4-FFF2-40B4-BE49-F238E27FC236}">
                <a16:creationId xmlns:a16="http://schemas.microsoft.com/office/drawing/2014/main" id="{72AD83E6-A692-75C1-E190-41311A4636E4}"/>
              </a:ext>
            </a:extLst>
          </p:cNvPr>
          <p:cNvSpPr txBox="1"/>
          <p:nvPr/>
        </p:nvSpPr>
        <p:spPr>
          <a:xfrm>
            <a:off x="5430474" y="1535272"/>
            <a:ext cx="1146468"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kilogram</a:t>
            </a:r>
            <a:endParaRPr lang="fr-CA" b="1" dirty="0">
              <a:solidFill>
                <a:srgbClr val="FF0000"/>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7B3A0F1-CE70-30B2-9436-1217A09CA33D}"/>
              </a:ext>
            </a:extLst>
          </p:cNvPr>
          <p:cNvSpPr txBox="1"/>
          <p:nvPr/>
        </p:nvSpPr>
        <p:spPr>
          <a:xfrm>
            <a:off x="7666659" y="2568214"/>
            <a:ext cx="813043" cy="369332"/>
          </a:xfrm>
          <a:prstGeom prst="rect">
            <a:avLst/>
          </a:prstGeom>
          <a:noFill/>
        </p:spPr>
        <p:txBody>
          <a:bodyPr wrap="none" rtlCol="0">
            <a:spAutoFit/>
          </a:bodyPr>
          <a:lstStyle/>
          <a:p>
            <a:r>
              <a:rPr lang="en-US" b="1" dirty="0">
                <a:solidFill>
                  <a:srgbClr val="00B050"/>
                </a:solidFill>
                <a:latin typeface="Arial" panose="020B0604020202020204" pitchFamily="34" charset="0"/>
                <a:cs typeface="Arial" panose="020B0604020202020204" pitchFamily="34" charset="0"/>
              </a:rPr>
              <a:t>meter</a:t>
            </a:r>
            <a:endParaRPr lang="fr-CA" b="1" dirty="0">
              <a:solidFill>
                <a:srgbClr val="00B050"/>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294F9C8-8EA6-AC4C-ADA6-FBF2999D9B43}"/>
              </a:ext>
            </a:extLst>
          </p:cNvPr>
          <p:cNvSpPr txBox="1"/>
          <p:nvPr/>
        </p:nvSpPr>
        <p:spPr>
          <a:xfrm>
            <a:off x="7983413" y="4298999"/>
            <a:ext cx="992579" cy="369332"/>
          </a:xfrm>
          <a:prstGeom prst="rect">
            <a:avLst/>
          </a:prstGeom>
          <a:noFill/>
        </p:spPr>
        <p:txBody>
          <a:bodyPr wrap="none" rtlCol="0">
            <a:spAutoFit/>
          </a:bodyPr>
          <a:lstStyle/>
          <a:p>
            <a:r>
              <a:rPr lang="en-US" b="1" dirty="0">
                <a:solidFill>
                  <a:srgbClr val="0070C0"/>
                </a:solidFill>
                <a:latin typeface="Arial" panose="020B0604020202020204" pitchFamily="34" charset="0"/>
                <a:cs typeface="Arial" panose="020B0604020202020204" pitchFamily="34" charset="0"/>
              </a:rPr>
              <a:t>second</a:t>
            </a:r>
            <a:endParaRPr lang="fr-CA" b="1" dirty="0">
              <a:solidFill>
                <a:srgbClr val="0070C0"/>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5CF49A1D-AF0C-B52F-00CF-A82B4EE25C12}"/>
              </a:ext>
            </a:extLst>
          </p:cNvPr>
          <p:cNvSpPr txBox="1"/>
          <p:nvPr/>
        </p:nvSpPr>
        <p:spPr>
          <a:xfrm>
            <a:off x="7095627" y="5763968"/>
            <a:ext cx="877163" cy="369332"/>
          </a:xfrm>
          <a:prstGeom prst="rect">
            <a:avLst/>
          </a:prstGeom>
          <a:noFill/>
        </p:spPr>
        <p:txBody>
          <a:bodyPr wrap="none" rtlCol="0">
            <a:spAutoFit/>
          </a:bodyPr>
          <a:lstStyle/>
          <a:p>
            <a:r>
              <a:rPr lang="en-US" b="1" dirty="0">
                <a:solidFill>
                  <a:srgbClr val="FF00FF"/>
                </a:solidFill>
                <a:latin typeface="Arial" panose="020B0604020202020204" pitchFamily="34" charset="0"/>
                <a:cs typeface="Arial" panose="020B0604020202020204" pitchFamily="34" charset="0"/>
              </a:rPr>
              <a:t>Kelvin</a:t>
            </a:r>
            <a:endParaRPr lang="fr-CA" b="1" dirty="0">
              <a:solidFill>
                <a:srgbClr val="FF00FF"/>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94259719-B9FC-C49D-8B5A-B4FEAB1E7ACA}"/>
              </a:ext>
            </a:extLst>
          </p:cNvPr>
          <p:cNvSpPr txBox="1"/>
          <p:nvPr/>
        </p:nvSpPr>
        <p:spPr>
          <a:xfrm>
            <a:off x="4198281" y="5902275"/>
            <a:ext cx="1043876" cy="369332"/>
          </a:xfrm>
          <a:prstGeom prst="rect">
            <a:avLst/>
          </a:prstGeom>
          <a:noFill/>
        </p:spPr>
        <p:txBody>
          <a:bodyPr wrap="none" rtlCol="0">
            <a:spAutoFit/>
          </a:bodyPr>
          <a:lstStyle/>
          <a:p>
            <a:r>
              <a:rPr lang="en-US" b="1" dirty="0">
                <a:solidFill>
                  <a:srgbClr val="F25A0E"/>
                </a:solidFill>
                <a:latin typeface="Arial" panose="020B0604020202020204" pitchFamily="34" charset="0"/>
                <a:cs typeface="Arial" panose="020B0604020202020204" pitchFamily="34" charset="0"/>
              </a:rPr>
              <a:t>Ampere</a:t>
            </a:r>
            <a:endParaRPr lang="fr-CA" b="1" dirty="0">
              <a:solidFill>
                <a:srgbClr val="F25A0E"/>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8FC3BF1D-AEC9-6EBA-23AC-F8F5674A7E2B}"/>
              </a:ext>
            </a:extLst>
          </p:cNvPr>
          <p:cNvSpPr txBox="1"/>
          <p:nvPr/>
        </p:nvSpPr>
        <p:spPr>
          <a:xfrm>
            <a:off x="3179849" y="4328812"/>
            <a:ext cx="723275" cy="369332"/>
          </a:xfrm>
          <a:prstGeom prst="rect">
            <a:avLst/>
          </a:prstGeom>
          <a:noFill/>
        </p:spPr>
        <p:txBody>
          <a:bodyPr wrap="none" rtlCol="0">
            <a:spAutoFit/>
          </a:bodyPr>
          <a:lstStyle/>
          <a:p>
            <a:r>
              <a:rPr lang="en-US" b="1" dirty="0">
                <a:solidFill>
                  <a:srgbClr val="002060"/>
                </a:solidFill>
                <a:latin typeface="Arial" panose="020B0604020202020204" pitchFamily="34" charset="0"/>
                <a:cs typeface="Arial" panose="020B0604020202020204" pitchFamily="34" charset="0"/>
              </a:rPr>
              <a:t>mole</a:t>
            </a:r>
            <a:endParaRPr lang="fr-CA" b="1" dirty="0">
              <a:solidFill>
                <a:srgbClr val="002060"/>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90F1CF47-9F65-5DD3-4A43-7899982F576D}"/>
              </a:ext>
            </a:extLst>
          </p:cNvPr>
          <p:cNvSpPr txBox="1"/>
          <p:nvPr/>
        </p:nvSpPr>
        <p:spPr>
          <a:xfrm>
            <a:off x="3406835" y="2494570"/>
            <a:ext cx="992579" cy="369332"/>
          </a:xfrm>
          <a:prstGeom prst="rect">
            <a:avLst/>
          </a:prstGeom>
          <a:noFill/>
        </p:spPr>
        <p:txBody>
          <a:bodyPr wrap="none" rtlCol="0">
            <a:spAutoFit/>
          </a:bodyPr>
          <a:lstStyle/>
          <a:p>
            <a:r>
              <a:rPr lang="en-US" dirty="0">
                <a:highlight>
                  <a:srgbClr val="FFFF00"/>
                </a:highlight>
                <a:latin typeface="Arial" panose="020B0604020202020204" pitchFamily="34" charset="0"/>
                <a:cs typeface="Arial" panose="020B0604020202020204" pitchFamily="34" charset="0"/>
              </a:rPr>
              <a:t>candela</a:t>
            </a:r>
            <a:endParaRPr lang="fr-CA" dirty="0">
              <a:highlight>
                <a:srgbClr val="FFFF00"/>
              </a:highlight>
              <a:latin typeface="Arial" panose="020B0604020202020204" pitchFamily="34" charset="0"/>
              <a:cs typeface="Arial" panose="020B0604020202020204" pitchFamily="34" charset="0"/>
            </a:endParaRPr>
          </a:p>
        </p:txBody>
      </p:sp>
      <p:sp>
        <p:nvSpPr>
          <p:cNvPr id="9" name="Google Shape;121;p5">
            <a:extLst>
              <a:ext uri="{FF2B5EF4-FFF2-40B4-BE49-F238E27FC236}">
                <a16:creationId xmlns:a16="http://schemas.microsoft.com/office/drawing/2014/main" id="{83784046-BF91-7D19-4D9E-2BCD1F425949}"/>
              </a:ext>
            </a:extLst>
          </p:cNvPr>
          <p:cNvSpPr txBox="1">
            <a:spLocks noGrp="1"/>
          </p:cNvSpPr>
          <p:nvPr>
            <p:ph type="title"/>
          </p:nvPr>
        </p:nvSpPr>
        <p:spPr>
          <a:xfrm>
            <a:off x="88904" y="90229"/>
            <a:ext cx="10544175" cy="480091"/>
          </a:xfrm>
          <a:prstGeom prst="rect">
            <a:avLst/>
          </a:prstGeom>
          <a:noFill/>
          <a:ln>
            <a:noFill/>
          </a:ln>
        </p:spPr>
        <p:txBody>
          <a:bodyPr spcFirstLastPara="1" wrap="square" lIns="457200" tIns="45700" rIns="91425" bIns="45700" anchor="t" anchorCtr="0">
            <a:spAutoFit/>
          </a:bodyPr>
          <a:lstStyle/>
          <a:p>
            <a:pPr marL="0" lvl="0" indent="0" rtl="0">
              <a:spcBef>
                <a:spcPts val="0"/>
              </a:spcBef>
              <a:spcAft>
                <a:spcPts val="0"/>
              </a:spcAft>
              <a:buNone/>
            </a:pPr>
            <a:r>
              <a:rPr lang="en-US" sz="2800" dirty="0">
                <a:solidFill>
                  <a:srgbClr val="CC00CC"/>
                </a:solidFill>
                <a:latin typeface="Arial"/>
                <a:ea typeface="Arial"/>
                <a:cs typeface="Arial"/>
                <a:sym typeface="Arial"/>
              </a:rPr>
              <a:t>Sy</a:t>
            </a:r>
            <a:r>
              <a:rPr lang="fr-CA" sz="2800" dirty="0" err="1">
                <a:solidFill>
                  <a:srgbClr val="CC00CC"/>
                </a:solidFill>
                <a:latin typeface="Arial"/>
                <a:ea typeface="Arial"/>
                <a:cs typeface="Arial"/>
                <a:sym typeface="Arial"/>
              </a:rPr>
              <a:t>stème</a:t>
            </a:r>
            <a:r>
              <a:rPr lang="fr-CA" sz="2800" dirty="0">
                <a:solidFill>
                  <a:srgbClr val="CC00CC"/>
                </a:solidFill>
                <a:latin typeface="Arial"/>
                <a:ea typeface="Arial"/>
                <a:cs typeface="Arial"/>
                <a:sym typeface="Arial"/>
              </a:rPr>
              <a:t> </a:t>
            </a:r>
            <a:r>
              <a:rPr lang="en-US" sz="2800" dirty="0">
                <a:solidFill>
                  <a:srgbClr val="CC00CC"/>
                </a:solidFill>
                <a:latin typeface="Arial"/>
                <a:ea typeface="Arial"/>
                <a:cs typeface="Arial"/>
                <a:sym typeface="Arial"/>
              </a:rPr>
              <a:t>International, </a:t>
            </a:r>
            <a:r>
              <a:rPr lang="en-US" sz="2400" dirty="0">
                <a:solidFill>
                  <a:srgbClr val="CC00CC"/>
                </a:solidFill>
                <a:latin typeface="Arial"/>
                <a:ea typeface="Arial"/>
                <a:cs typeface="Arial"/>
                <a:sym typeface="Arial"/>
              </a:rPr>
              <a:t>continued</a:t>
            </a:r>
            <a:endParaRPr sz="2800" i="1" dirty="0">
              <a:solidFill>
                <a:srgbClr val="CC00CC"/>
              </a:solidFill>
            </a:endParaRPr>
          </a:p>
        </p:txBody>
      </p:sp>
      <p:sp>
        <p:nvSpPr>
          <p:cNvPr id="3" name="Google Shape;123;p5">
            <a:extLst>
              <a:ext uri="{FF2B5EF4-FFF2-40B4-BE49-F238E27FC236}">
                <a16:creationId xmlns:a16="http://schemas.microsoft.com/office/drawing/2014/main" id="{E8179F37-4EF9-1064-ABB5-EF9ACB07CE9E}"/>
              </a:ext>
            </a:extLst>
          </p:cNvPr>
          <p:cNvSpPr txBox="1"/>
          <p:nvPr/>
        </p:nvSpPr>
        <p:spPr>
          <a:xfrm>
            <a:off x="490677" y="956754"/>
            <a:ext cx="11026065" cy="528309"/>
          </a:xfrm>
          <a:prstGeom prst="rect">
            <a:avLst/>
          </a:prstGeom>
          <a:noFill/>
          <a:ln>
            <a:noFill/>
          </a:ln>
        </p:spPr>
        <p:txBody>
          <a:bodyPr spcFirstLastPara="1" wrap="square" lIns="91425" tIns="45700" rIns="91425" bIns="45700" anchor="t" anchorCtr="0">
            <a:spAutoFit/>
          </a:bodyPr>
          <a:lstStyle/>
          <a:p>
            <a:pPr marL="342900" indent="-342900">
              <a:lnSpc>
                <a:spcPts val="3400"/>
              </a:lnSpc>
              <a:buClr>
                <a:schemeClr val="dk1"/>
              </a:buClr>
              <a:buSzPts val="2200"/>
              <a:buFont typeface="Arial" panose="020B0604020202020204" pitchFamily="34" charset="0"/>
              <a:buChar char="•"/>
            </a:pPr>
            <a:r>
              <a:rPr lang="en-US" sz="2400" b="1" dirty="0">
                <a:solidFill>
                  <a:schemeClr val="dk1"/>
                </a:solidFill>
                <a:latin typeface="Arial" panose="020B0604020202020204" pitchFamily="34" charset="0"/>
                <a:cs typeface="Arial" panose="020B0604020202020204" pitchFamily="34" charset="0"/>
              </a:rPr>
              <a:t>Fundamental units: </a:t>
            </a:r>
            <a:r>
              <a:rPr lang="en-US" sz="2400" dirty="0">
                <a:solidFill>
                  <a:srgbClr val="000000"/>
                </a:solidFill>
                <a:latin typeface="Arial" panose="020B0604020202020204" pitchFamily="34" charset="0"/>
                <a:ea typeface="Times New Roman"/>
                <a:cs typeface="Arial" panose="020B0604020202020204" pitchFamily="34" charset="0"/>
                <a:sym typeface="Times New Roman"/>
              </a:rPr>
              <a:t>Compared to a reference standard of known quantity. </a:t>
            </a:r>
          </a:p>
        </p:txBody>
      </p:sp>
    </p:spTree>
    <p:extLst>
      <p:ext uri="{BB962C8B-B14F-4D97-AF65-F5344CB8AC3E}">
        <p14:creationId xmlns:p14="http://schemas.microsoft.com/office/powerpoint/2010/main" val="28572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down)">
                                      <p:cBhvr>
                                        <p:cTn id="39" dur="580">
                                          <p:stCondLst>
                                            <p:cond delay="0"/>
                                          </p:stCondLst>
                                        </p:cTn>
                                        <p:tgtEl>
                                          <p:spTgt spid="7">
                                            <p:txEl>
                                              <p:pRg st="0" end="0"/>
                                            </p:txEl>
                                          </p:spTgt>
                                        </p:tgtEl>
                                      </p:cBhvr>
                                    </p:animEffect>
                                    <p:anim calcmode="lin" valueType="num">
                                      <p:cBhvr>
                                        <p:cTn id="4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0" end="0"/>
                                            </p:txEl>
                                          </p:spTgt>
                                        </p:tgtEl>
                                      </p:cBhvr>
                                      <p:to x="100000" y="60000"/>
                                    </p:animScale>
                                    <p:animScale>
                                      <p:cBhvr>
                                        <p:cTn id="46" dur="166" decel="50000">
                                          <p:stCondLst>
                                            <p:cond delay="676"/>
                                          </p:stCondLst>
                                        </p:cTn>
                                        <p:tgtEl>
                                          <p:spTgt spid="7">
                                            <p:txEl>
                                              <p:pRg st="0" end="0"/>
                                            </p:txEl>
                                          </p:spTgt>
                                        </p:tgtEl>
                                      </p:cBhvr>
                                      <p:to x="100000" y="100000"/>
                                    </p:animScale>
                                    <p:animScale>
                                      <p:cBhvr>
                                        <p:cTn id="47" dur="26">
                                          <p:stCondLst>
                                            <p:cond delay="1312"/>
                                          </p:stCondLst>
                                        </p:cTn>
                                        <p:tgtEl>
                                          <p:spTgt spid="7">
                                            <p:txEl>
                                              <p:pRg st="0" end="0"/>
                                            </p:txEl>
                                          </p:spTgt>
                                        </p:tgtEl>
                                      </p:cBhvr>
                                      <p:to x="100000" y="80000"/>
                                    </p:animScale>
                                    <p:animScale>
                                      <p:cBhvr>
                                        <p:cTn id="48" dur="166" decel="50000">
                                          <p:stCondLst>
                                            <p:cond delay="1338"/>
                                          </p:stCondLst>
                                        </p:cTn>
                                        <p:tgtEl>
                                          <p:spTgt spid="7">
                                            <p:txEl>
                                              <p:pRg st="0" end="0"/>
                                            </p:txEl>
                                          </p:spTgt>
                                        </p:tgtEl>
                                      </p:cBhvr>
                                      <p:to x="100000" y="100000"/>
                                    </p:animScale>
                                    <p:animScale>
                                      <p:cBhvr>
                                        <p:cTn id="49" dur="26">
                                          <p:stCondLst>
                                            <p:cond delay="1642"/>
                                          </p:stCondLst>
                                        </p:cTn>
                                        <p:tgtEl>
                                          <p:spTgt spid="7">
                                            <p:txEl>
                                              <p:pRg st="0" end="0"/>
                                            </p:txEl>
                                          </p:spTgt>
                                        </p:tgtEl>
                                      </p:cBhvr>
                                      <p:to x="100000" y="90000"/>
                                    </p:animScale>
                                    <p:animScale>
                                      <p:cBhvr>
                                        <p:cTn id="50" dur="166" decel="50000">
                                          <p:stCondLst>
                                            <p:cond delay="1668"/>
                                          </p:stCondLst>
                                        </p:cTn>
                                        <p:tgtEl>
                                          <p:spTgt spid="7">
                                            <p:txEl>
                                              <p:pRg st="0" end="0"/>
                                            </p:txEl>
                                          </p:spTgt>
                                        </p:tgtEl>
                                      </p:cBhvr>
                                      <p:to x="100000" y="100000"/>
                                    </p:animScale>
                                    <p:animScale>
                                      <p:cBhvr>
                                        <p:cTn id="51" dur="26">
                                          <p:stCondLst>
                                            <p:cond delay="1808"/>
                                          </p:stCondLst>
                                        </p:cTn>
                                        <p:tgtEl>
                                          <p:spTgt spid="7">
                                            <p:txEl>
                                              <p:pRg st="0" end="0"/>
                                            </p:txEl>
                                          </p:spTgt>
                                        </p:tgtEl>
                                      </p:cBhvr>
                                      <p:to x="100000" y="95000"/>
                                    </p:animScale>
                                    <p:animScale>
                                      <p:cBhvr>
                                        <p:cTn id="52" dur="166" decel="50000">
                                          <p:stCondLst>
                                            <p:cond delay="1834"/>
                                          </p:stCondLst>
                                        </p:cTn>
                                        <p:tgtEl>
                                          <p:spTgt spid="7">
                                            <p:txEl>
                                              <p:pRg st="0" end="0"/>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wipe(down)">
                                      <p:cBhvr>
                                        <p:cTn id="55" dur="580">
                                          <p:stCondLst>
                                            <p:cond delay="0"/>
                                          </p:stCondLst>
                                        </p:cTn>
                                        <p:tgtEl>
                                          <p:spTgt spid="8">
                                            <p:txEl>
                                              <p:pRg st="0" end="0"/>
                                            </p:txEl>
                                          </p:spTgt>
                                        </p:tgtEl>
                                      </p:cBhvr>
                                    </p:animEffect>
                                    <p:anim calcmode="lin" valueType="num">
                                      <p:cBhvr>
                                        <p:cTn id="56"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xEl>
                                              <p:pRg st="0" end="0"/>
                                            </p:txEl>
                                          </p:spTgt>
                                        </p:tgtEl>
                                      </p:cBhvr>
                                      <p:to x="100000" y="60000"/>
                                    </p:animScale>
                                    <p:animScale>
                                      <p:cBhvr>
                                        <p:cTn id="62" dur="166" decel="50000">
                                          <p:stCondLst>
                                            <p:cond delay="676"/>
                                          </p:stCondLst>
                                        </p:cTn>
                                        <p:tgtEl>
                                          <p:spTgt spid="8">
                                            <p:txEl>
                                              <p:pRg st="0" end="0"/>
                                            </p:txEl>
                                          </p:spTgt>
                                        </p:tgtEl>
                                      </p:cBhvr>
                                      <p:to x="100000" y="100000"/>
                                    </p:animScale>
                                    <p:animScale>
                                      <p:cBhvr>
                                        <p:cTn id="63" dur="26">
                                          <p:stCondLst>
                                            <p:cond delay="1312"/>
                                          </p:stCondLst>
                                        </p:cTn>
                                        <p:tgtEl>
                                          <p:spTgt spid="8">
                                            <p:txEl>
                                              <p:pRg st="0" end="0"/>
                                            </p:txEl>
                                          </p:spTgt>
                                        </p:tgtEl>
                                      </p:cBhvr>
                                      <p:to x="100000" y="80000"/>
                                    </p:animScale>
                                    <p:animScale>
                                      <p:cBhvr>
                                        <p:cTn id="64" dur="166" decel="50000">
                                          <p:stCondLst>
                                            <p:cond delay="1338"/>
                                          </p:stCondLst>
                                        </p:cTn>
                                        <p:tgtEl>
                                          <p:spTgt spid="8">
                                            <p:txEl>
                                              <p:pRg st="0" end="0"/>
                                            </p:txEl>
                                          </p:spTgt>
                                        </p:tgtEl>
                                      </p:cBhvr>
                                      <p:to x="100000" y="100000"/>
                                    </p:animScale>
                                    <p:animScale>
                                      <p:cBhvr>
                                        <p:cTn id="65" dur="26">
                                          <p:stCondLst>
                                            <p:cond delay="1642"/>
                                          </p:stCondLst>
                                        </p:cTn>
                                        <p:tgtEl>
                                          <p:spTgt spid="8">
                                            <p:txEl>
                                              <p:pRg st="0" end="0"/>
                                            </p:txEl>
                                          </p:spTgt>
                                        </p:tgtEl>
                                      </p:cBhvr>
                                      <p:to x="100000" y="90000"/>
                                    </p:animScale>
                                    <p:animScale>
                                      <p:cBhvr>
                                        <p:cTn id="66" dur="166" decel="50000">
                                          <p:stCondLst>
                                            <p:cond delay="1668"/>
                                          </p:stCondLst>
                                        </p:cTn>
                                        <p:tgtEl>
                                          <p:spTgt spid="8">
                                            <p:txEl>
                                              <p:pRg st="0" end="0"/>
                                            </p:txEl>
                                          </p:spTgt>
                                        </p:tgtEl>
                                      </p:cBhvr>
                                      <p:to x="100000" y="100000"/>
                                    </p:animScale>
                                    <p:animScale>
                                      <p:cBhvr>
                                        <p:cTn id="67" dur="26">
                                          <p:stCondLst>
                                            <p:cond delay="1808"/>
                                          </p:stCondLst>
                                        </p:cTn>
                                        <p:tgtEl>
                                          <p:spTgt spid="8">
                                            <p:txEl>
                                              <p:pRg st="0" end="0"/>
                                            </p:txEl>
                                          </p:spTgt>
                                        </p:tgtEl>
                                      </p:cBhvr>
                                      <p:to x="100000" y="95000"/>
                                    </p:animScale>
                                    <p:animScale>
                                      <p:cBhvr>
                                        <p:cTn id="68" dur="166" decel="50000">
                                          <p:stCondLst>
                                            <p:cond delay="1834"/>
                                          </p:stCondLst>
                                        </p:cTn>
                                        <p:tgtEl>
                                          <p:spTgt spid="8">
                                            <p:txEl>
                                              <p:pRg st="0" end="0"/>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xEl>
                                              <p:pRg st="0" end="0"/>
                                            </p:txEl>
                                          </p:spTgt>
                                        </p:tgtEl>
                                        <p:attrNameLst>
                                          <p:attrName>style.visibility</p:attrName>
                                        </p:attrNameLst>
                                      </p:cBhvr>
                                      <p:to>
                                        <p:strVal val="visible"/>
                                      </p:to>
                                    </p:set>
                                    <p:animEffect transition="in" filter="wipe(down)">
                                      <p:cBhvr>
                                        <p:cTn id="71" dur="580">
                                          <p:stCondLst>
                                            <p:cond delay="0"/>
                                          </p:stCondLst>
                                        </p:cTn>
                                        <p:tgtEl>
                                          <p:spTgt spid="10">
                                            <p:txEl>
                                              <p:pRg st="0" end="0"/>
                                            </p:txEl>
                                          </p:spTgt>
                                        </p:tgtEl>
                                      </p:cBhvr>
                                    </p:animEffect>
                                    <p:anim calcmode="lin" valueType="num">
                                      <p:cBhvr>
                                        <p:cTn id="7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xEl>
                                              <p:pRg st="0" end="0"/>
                                            </p:txEl>
                                          </p:spTgt>
                                        </p:tgtEl>
                                      </p:cBhvr>
                                      <p:to x="100000" y="60000"/>
                                    </p:animScale>
                                    <p:animScale>
                                      <p:cBhvr>
                                        <p:cTn id="78" dur="166" decel="50000">
                                          <p:stCondLst>
                                            <p:cond delay="676"/>
                                          </p:stCondLst>
                                        </p:cTn>
                                        <p:tgtEl>
                                          <p:spTgt spid="10">
                                            <p:txEl>
                                              <p:pRg st="0" end="0"/>
                                            </p:txEl>
                                          </p:spTgt>
                                        </p:tgtEl>
                                      </p:cBhvr>
                                      <p:to x="100000" y="100000"/>
                                    </p:animScale>
                                    <p:animScale>
                                      <p:cBhvr>
                                        <p:cTn id="79" dur="26">
                                          <p:stCondLst>
                                            <p:cond delay="1312"/>
                                          </p:stCondLst>
                                        </p:cTn>
                                        <p:tgtEl>
                                          <p:spTgt spid="10">
                                            <p:txEl>
                                              <p:pRg st="0" end="0"/>
                                            </p:txEl>
                                          </p:spTgt>
                                        </p:tgtEl>
                                      </p:cBhvr>
                                      <p:to x="100000" y="80000"/>
                                    </p:animScale>
                                    <p:animScale>
                                      <p:cBhvr>
                                        <p:cTn id="80" dur="166" decel="50000">
                                          <p:stCondLst>
                                            <p:cond delay="1338"/>
                                          </p:stCondLst>
                                        </p:cTn>
                                        <p:tgtEl>
                                          <p:spTgt spid="10">
                                            <p:txEl>
                                              <p:pRg st="0" end="0"/>
                                            </p:txEl>
                                          </p:spTgt>
                                        </p:tgtEl>
                                      </p:cBhvr>
                                      <p:to x="100000" y="100000"/>
                                    </p:animScale>
                                    <p:animScale>
                                      <p:cBhvr>
                                        <p:cTn id="81" dur="26">
                                          <p:stCondLst>
                                            <p:cond delay="1642"/>
                                          </p:stCondLst>
                                        </p:cTn>
                                        <p:tgtEl>
                                          <p:spTgt spid="10">
                                            <p:txEl>
                                              <p:pRg st="0" end="0"/>
                                            </p:txEl>
                                          </p:spTgt>
                                        </p:tgtEl>
                                      </p:cBhvr>
                                      <p:to x="100000" y="90000"/>
                                    </p:animScale>
                                    <p:animScale>
                                      <p:cBhvr>
                                        <p:cTn id="82" dur="166" decel="50000">
                                          <p:stCondLst>
                                            <p:cond delay="1668"/>
                                          </p:stCondLst>
                                        </p:cTn>
                                        <p:tgtEl>
                                          <p:spTgt spid="10">
                                            <p:txEl>
                                              <p:pRg st="0" end="0"/>
                                            </p:txEl>
                                          </p:spTgt>
                                        </p:tgtEl>
                                      </p:cBhvr>
                                      <p:to x="100000" y="100000"/>
                                    </p:animScale>
                                    <p:animScale>
                                      <p:cBhvr>
                                        <p:cTn id="83" dur="26">
                                          <p:stCondLst>
                                            <p:cond delay="1808"/>
                                          </p:stCondLst>
                                        </p:cTn>
                                        <p:tgtEl>
                                          <p:spTgt spid="10">
                                            <p:txEl>
                                              <p:pRg st="0" end="0"/>
                                            </p:txEl>
                                          </p:spTgt>
                                        </p:tgtEl>
                                      </p:cBhvr>
                                      <p:to x="100000" y="95000"/>
                                    </p:animScale>
                                    <p:animScale>
                                      <p:cBhvr>
                                        <p:cTn id="84" dur="166" decel="50000">
                                          <p:stCondLst>
                                            <p:cond delay="1834"/>
                                          </p:stCondLst>
                                        </p:cTn>
                                        <p:tgtEl>
                                          <p:spTgt spid="10">
                                            <p:txEl>
                                              <p:pRg st="0" end="0"/>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
                                            <p:txEl>
                                              <p:pRg st="0" end="0"/>
                                            </p:txEl>
                                          </p:spTgt>
                                        </p:tgtEl>
                                        <p:attrNameLst>
                                          <p:attrName>style.visibility</p:attrName>
                                        </p:attrNameLst>
                                      </p:cBhvr>
                                      <p:to>
                                        <p:strVal val="visible"/>
                                      </p:to>
                                    </p:set>
                                    <p:animEffect transition="in" filter="wipe(down)">
                                      <p:cBhvr>
                                        <p:cTn id="87" dur="580">
                                          <p:stCondLst>
                                            <p:cond delay="0"/>
                                          </p:stCondLst>
                                        </p:cTn>
                                        <p:tgtEl>
                                          <p:spTgt spid="11">
                                            <p:txEl>
                                              <p:pRg st="0" end="0"/>
                                            </p:txEl>
                                          </p:spTgt>
                                        </p:tgtEl>
                                      </p:cBhvr>
                                    </p:animEffect>
                                    <p:anim calcmode="lin" valueType="num">
                                      <p:cBhvr>
                                        <p:cTn id="8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1">
                                            <p:txEl>
                                              <p:pRg st="0" end="0"/>
                                            </p:txEl>
                                          </p:spTgt>
                                        </p:tgtEl>
                                      </p:cBhvr>
                                      <p:to x="100000" y="60000"/>
                                    </p:animScale>
                                    <p:animScale>
                                      <p:cBhvr>
                                        <p:cTn id="94" dur="166" decel="50000">
                                          <p:stCondLst>
                                            <p:cond delay="676"/>
                                          </p:stCondLst>
                                        </p:cTn>
                                        <p:tgtEl>
                                          <p:spTgt spid="11">
                                            <p:txEl>
                                              <p:pRg st="0" end="0"/>
                                            </p:txEl>
                                          </p:spTgt>
                                        </p:tgtEl>
                                      </p:cBhvr>
                                      <p:to x="100000" y="100000"/>
                                    </p:animScale>
                                    <p:animScale>
                                      <p:cBhvr>
                                        <p:cTn id="95" dur="26">
                                          <p:stCondLst>
                                            <p:cond delay="1312"/>
                                          </p:stCondLst>
                                        </p:cTn>
                                        <p:tgtEl>
                                          <p:spTgt spid="11">
                                            <p:txEl>
                                              <p:pRg st="0" end="0"/>
                                            </p:txEl>
                                          </p:spTgt>
                                        </p:tgtEl>
                                      </p:cBhvr>
                                      <p:to x="100000" y="80000"/>
                                    </p:animScale>
                                    <p:animScale>
                                      <p:cBhvr>
                                        <p:cTn id="96" dur="166" decel="50000">
                                          <p:stCondLst>
                                            <p:cond delay="1338"/>
                                          </p:stCondLst>
                                        </p:cTn>
                                        <p:tgtEl>
                                          <p:spTgt spid="11">
                                            <p:txEl>
                                              <p:pRg st="0" end="0"/>
                                            </p:txEl>
                                          </p:spTgt>
                                        </p:tgtEl>
                                      </p:cBhvr>
                                      <p:to x="100000" y="100000"/>
                                    </p:animScale>
                                    <p:animScale>
                                      <p:cBhvr>
                                        <p:cTn id="97" dur="26">
                                          <p:stCondLst>
                                            <p:cond delay="1642"/>
                                          </p:stCondLst>
                                        </p:cTn>
                                        <p:tgtEl>
                                          <p:spTgt spid="11">
                                            <p:txEl>
                                              <p:pRg st="0" end="0"/>
                                            </p:txEl>
                                          </p:spTgt>
                                        </p:tgtEl>
                                      </p:cBhvr>
                                      <p:to x="100000" y="90000"/>
                                    </p:animScale>
                                    <p:animScale>
                                      <p:cBhvr>
                                        <p:cTn id="98" dur="166" decel="50000">
                                          <p:stCondLst>
                                            <p:cond delay="1668"/>
                                          </p:stCondLst>
                                        </p:cTn>
                                        <p:tgtEl>
                                          <p:spTgt spid="11">
                                            <p:txEl>
                                              <p:pRg st="0" end="0"/>
                                            </p:txEl>
                                          </p:spTgt>
                                        </p:tgtEl>
                                      </p:cBhvr>
                                      <p:to x="100000" y="100000"/>
                                    </p:animScale>
                                    <p:animScale>
                                      <p:cBhvr>
                                        <p:cTn id="99" dur="26">
                                          <p:stCondLst>
                                            <p:cond delay="1808"/>
                                          </p:stCondLst>
                                        </p:cTn>
                                        <p:tgtEl>
                                          <p:spTgt spid="11">
                                            <p:txEl>
                                              <p:pRg st="0" end="0"/>
                                            </p:txEl>
                                          </p:spTgt>
                                        </p:tgtEl>
                                      </p:cBhvr>
                                      <p:to x="100000" y="95000"/>
                                    </p:animScale>
                                    <p:animScale>
                                      <p:cBhvr>
                                        <p:cTn id="100" dur="166" decel="50000">
                                          <p:stCondLst>
                                            <p:cond delay="1834"/>
                                          </p:stCondLst>
                                        </p:cTn>
                                        <p:tgtEl>
                                          <p:spTgt spid="11">
                                            <p:txEl>
                                              <p:pRg st="0" end="0"/>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2">
                                            <p:txEl>
                                              <p:pRg st="0" end="0"/>
                                            </p:txEl>
                                          </p:spTgt>
                                        </p:tgtEl>
                                        <p:attrNameLst>
                                          <p:attrName>style.visibility</p:attrName>
                                        </p:attrNameLst>
                                      </p:cBhvr>
                                      <p:to>
                                        <p:strVal val="visible"/>
                                      </p:to>
                                    </p:set>
                                    <p:animEffect transition="in" filter="wipe(down)">
                                      <p:cBhvr>
                                        <p:cTn id="103" dur="580">
                                          <p:stCondLst>
                                            <p:cond delay="0"/>
                                          </p:stCondLst>
                                        </p:cTn>
                                        <p:tgtEl>
                                          <p:spTgt spid="12">
                                            <p:txEl>
                                              <p:pRg st="0" end="0"/>
                                            </p:txEl>
                                          </p:spTgt>
                                        </p:tgtEl>
                                      </p:cBhvr>
                                    </p:animEffect>
                                    <p:anim calcmode="lin" valueType="num">
                                      <p:cBhvr>
                                        <p:cTn id="104"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12">
                                            <p:txEl>
                                              <p:pRg st="0" end="0"/>
                                            </p:txEl>
                                          </p:spTgt>
                                        </p:tgtEl>
                                      </p:cBhvr>
                                      <p:to x="100000" y="60000"/>
                                    </p:animScale>
                                    <p:animScale>
                                      <p:cBhvr>
                                        <p:cTn id="110" dur="166" decel="50000">
                                          <p:stCondLst>
                                            <p:cond delay="676"/>
                                          </p:stCondLst>
                                        </p:cTn>
                                        <p:tgtEl>
                                          <p:spTgt spid="12">
                                            <p:txEl>
                                              <p:pRg st="0" end="0"/>
                                            </p:txEl>
                                          </p:spTgt>
                                        </p:tgtEl>
                                      </p:cBhvr>
                                      <p:to x="100000" y="100000"/>
                                    </p:animScale>
                                    <p:animScale>
                                      <p:cBhvr>
                                        <p:cTn id="111" dur="26">
                                          <p:stCondLst>
                                            <p:cond delay="1312"/>
                                          </p:stCondLst>
                                        </p:cTn>
                                        <p:tgtEl>
                                          <p:spTgt spid="12">
                                            <p:txEl>
                                              <p:pRg st="0" end="0"/>
                                            </p:txEl>
                                          </p:spTgt>
                                        </p:tgtEl>
                                      </p:cBhvr>
                                      <p:to x="100000" y="80000"/>
                                    </p:animScale>
                                    <p:animScale>
                                      <p:cBhvr>
                                        <p:cTn id="112" dur="166" decel="50000">
                                          <p:stCondLst>
                                            <p:cond delay="1338"/>
                                          </p:stCondLst>
                                        </p:cTn>
                                        <p:tgtEl>
                                          <p:spTgt spid="12">
                                            <p:txEl>
                                              <p:pRg st="0" end="0"/>
                                            </p:txEl>
                                          </p:spTgt>
                                        </p:tgtEl>
                                      </p:cBhvr>
                                      <p:to x="100000" y="100000"/>
                                    </p:animScale>
                                    <p:animScale>
                                      <p:cBhvr>
                                        <p:cTn id="113" dur="26">
                                          <p:stCondLst>
                                            <p:cond delay="1642"/>
                                          </p:stCondLst>
                                        </p:cTn>
                                        <p:tgtEl>
                                          <p:spTgt spid="12">
                                            <p:txEl>
                                              <p:pRg st="0" end="0"/>
                                            </p:txEl>
                                          </p:spTgt>
                                        </p:tgtEl>
                                      </p:cBhvr>
                                      <p:to x="100000" y="90000"/>
                                    </p:animScale>
                                    <p:animScale>
                                      <p:cBhvr>
                                        <p:cTn id="114" dur="166" decel="50000">
                                          <p:stCondLst>
                                            <p:cond delay="1668"/>
                                          </p:stCondLst>
                                        </p:cTn>
                                        <p:tgtEl>
                                          <p:spTgt spid="12">
                                            <p:txEl>
                                              <p:pRg st="0" end="0"/>
                                            </p:txEl>
                                          </p:spTgt>
                                        </p:tgtEl>
                                      </p:cBhvr>
                                      <p:to x="100000" y="100000"/>
                                    </p:animScale>
                                    <p:animScale>
                                      <p:cBhvr>
                                        <p:cTn id="115" dur="26">
                                          <p:stCondLst>
                                            <p:cond delay="1808"/>
                                          </p:stCondLst>
                                        </p:cTn>
                                        <p:tgtEl>
                                          <p:spTgt spid="12">
                                            <p:txEl>
                                              <p:pRg st="0" end="0"/>
                                            </p:txEl>
                                          </p:spTgt>
                                        </p:tgtEl>
                                      </p:cBhvr>
                                      <p:to x="100000" y="95000"/>
                                    </p:animScale>
                                    <p:animScale>
                                      <p:cBhvr>
                                        <p:cTn id="116" dur="166" decel="50000">
                                          <p:stCondLst>
                                            <p:cond delay="1834"/>
                                          </p:stCondLst>
                                        </p:cTn>
                                        <p:tgtEl>
                                          <p:spTgt spid="1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10" grpId="0" build="p"/>
      <p:bldP spid="11" grpId="0" build="p"/>
      <p:bldP spid="12" grpId="0" build="p"/>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0" y="81467"/>
            <a:ext cx="9144000" cy="480091"/>
          </a:xfrm>
          <a:prstGeom prst="rect">
            <a:avLst/>
          </a:prstGeom>
          <a:noFill/>
          <a:ln>
            <a:noFill/>
          </a:ln>
        </p:spPr>
        <p:txBody>
          <a:bodyPr spcFirstLastPara="1" wrap="square" lIns="457200" tIns="45700" rIns="91425" bIns="45700" anchor="t" anchorCtr="0">
            <a:spAutoFit/>
          </a:bodyPr>
          <a:lstStyle/>
          <a:p>
            <a:pPr marL="0" lvl="0" indent="0" algn="l" rtl="0">
              <a:spcBef>
                <a:spcPts val="0"/>
              </a:spcBef>
              <a:spcAft>
                <a:spcPts val="0"/>
              </a:spcAft>
              <a:buNone/>
            </a:pPr>
            <a:r>
              <a:rPr lang="en-US" sz="2800" dirty="0">
                <a:solidFill>
                  <a:srgbClr val="CC00CC"/>
                </a:solidFill>
                <a:latin typeface="Arial"/>
                <a:ea typeface="Arial"/>
                <a:cs typeface="Arial"/>
                <a:sym typeface="Arial"/>
              </a:rPr>
              <a:t>Fundamental S.I. Units</a:t>
            </a:r>
            <a:endParaRPr sz="2800" dirty="0">
              <a:solidFill>
                <a:srgbClr val="CC00CC"/>
              </a:solidFill>
            </a:endParaRPr>
          </a:p>
        </p:txBody>
      </p:sp>
      <p:sp>
        <p:nvSpPr>
          <p:cNvPr id="142" name="Google Shape;142;p6"/>
          <p:cNvSpPr txBox="1"/>
          <p:nvPr/>
        </p:nvSpPr>
        <p:spPr>
          <a:xfrm>
            <a:off x="5757445" y="6220844"/>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7</a:t>
            </a:fld>
            <a:endParaRPr sz="2400">
              <a:solidFill>
                <a:schemeClr val="dk1"/>
              </a:solidFill>
              <a:latin typeface="Times"/>
              <a:ea typeface="Times"/>
              <a:cs typeface="Times"/>
              <a:sym typeface="Times"/>
            </a:endParaRPr>
          </a:p>
        </p:txBody>
      </p:sp>
      <p:sp>
        <p:nvSpPr>
          <p:cNvPr id="143" name="Google Shape;143;p6"/>
          <p:cNvSpPr txBox="1"/>
          <p:nvPr/>
        </p:nvSpPr>
        <p:spPr>
          <a:xfrm>
            <a:off x="468920" y="2213664"/>
            <a:ext cx="10515600" cy="49240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600"/>
              <a:buFont typeface="Arial"/>
              <a:buChar char="•"/>
            </a:pPr>
            <a:r>
              <a:rPr lang="en-US" sz="2400" b="1" dirty="0">
                <a:solidFill>
                  <a:srgbClr val="CC00FF"/>
                </a:solidFill>
                <a:latin typeface="Arial" panose="020B0604020202020204" pitchFamily="34" charset="0"/>
                <a:cs typeface="Arial" panose="020B0604020202020204" pitchFamily="34" charset="0"/>
                <a:sym typeface="Arial"/>
              </a:rPr>
              <a:t>Length</a:t>
            </a:r>
            <a:r>
              <a:rPr lang="en-US" sz="2400" b="1" dirty="0">
                <a:solidFill>
                  <a:schemeClr val="dk1"/>
                </a:solidFill>
                <a:latin typeface="Arial" panose="020B0604020202020204" pitchFamily="34" charset="0"/>
                <a:cs typeface="Arial" panose="020B0604020202020204" pitchFamily="34" charset="0"/>
                <a:sym typeface="Arial"/>
              </a:rPr>
              <a:t>: </a:t>
            </a:r>
            <a:r>
              <a:rPr lang="en-US" sz="2400" dirty="0">
                <a:solidFill>
                  <a:schemeClr val="dk1"/>
                </a:solidFill>
                <a:latin typeface="Arial" panose="020B0604020202020204" pitchFamily="34" charset="0"/>
                <a:cs typeface="Arial" panose="020B0604020202020204" pitchFamily="34" charset="0"/>
                <a:sym typeface="Arial"/>
              </a:rPr>
              <a:t>Distance light travels in a vacuum in 1/299 792 458 of a second.</a:t>
            </a:r>
            <a:r>
              <a:rPr lang="en-US" sz="2400" dirty="0">
                <a:latin typeface="Arial" panose="020B0604020202020204" pitchFamily="34" charset="0"/>
                <a:cs typeface="Arial" panose="020B0604020202020204" pitchFamily="34" charset="0"/>
              </a:rPr>
              <a:t> </a:t>
            </a:r>
            <a:endParaRPr sz="2400" dirty="0">
              <a:latin typeface="Arial" panose="020B0604020202020204" pitchFamily="34" charset="0"/>
              <a:cs typeface="Arial" panose="020B0604020202020204" pitchFamily="34" charset="0"/>
            </a:endParaRPr>
          </a:p>
        </p:txBody>
      </p:sp>
      <p:sp>
        <p:nvSpPr>
          <p:cNvPr id="12" name="Google Shape;145;p6">
            <a:extLst>
              <a:ext uri="{FF2B5EF4-FFF2-40B4-BE49-F238E27FC236}">
                <a16:creationId xmlns:a16="http://schemas.microsoft.com/office/drawing/2014/main" id="{BA7EA139-54FF-4A0B-856D-2ECF14B3660D}"/>
              </a:ext>
            </a:extLst>
          </p:cNvPr>
          <p:cNvSpPr txBox="1"/>
          <p:nvPr/>
        </p:nvSpPr>
        <p:spPr>
          <a:xfrm>
            <a:off x="9261012" y="1458368"/>
            <a:ext cx="2114523" cy="461624"/>
          </a:xfrm>
          <a:prstGeom prst="rect">
            <a:avLst/>
          </a:prstGeom>
          <a:noFill/>
          <a:ln>
            <a:noFill/>
          </a:ln>
        </p:spPr>
        <p:txBody>
          <a:bodyPr spcFirstLastPara="1" wrap="square" lIns="91425" tIns="45700" rIns="91425" bIns="45700" anchor="t" anchorCtr="0">
            <a:spAutoFit/>
          </a:bodyPr>
          <a:lstStyle/>
          <a:p>
            <a:pPr marL="0" lvl="1">
              <a:buClr>
                <a:schemeClr val="dk1"/>
              </a:buClr>
              <a:buSzPts val="2600"/>
            </a:pPr>
            <a:r>
              <a:rPr lang="en-US" sz="2400" b="1" i="0" u="none" strike="noStrike" cap="none" dirty="0">
                <a:solidFill>
                  <a:srgbClr val="CC00FF"/>
                </a:solidFill>
                <a:latin typeface="Arial" panose="020B0604020202020204" pitchFamily="34" charset="0"/>
                <a:cs typeface="Arial" panose="020B0604020202020204" pitchFamily="34" charset="0"/>
                <a:sym typeface="Arial"/>
              </a:rPr>
              <a:t>ki</a:t>
            </a:r>
            <a:r>
              <a:rPr lang="en-US" sz="2400" b="1" dirty="0">
                <a:solidFill>
                  <a:srgbClr val="CC00FF"/>
                </a:solidFill>
                <a:latin typeface="Arial" panose="020B0604020202020204" pitchFamily="34" charset="0"/>
                <a:cs typeface="Arial" panose="020B0604020202020204" pitchFamily="34" charset="0"/>
              </a:rPr>
              <a:t>logram</a:t>
            </a:r>
            <a:r>
              <a:rPr lang="en-US" sz="2400" dirty="0">
                <a:solidFill>
                  <a:srgbClr val="CC00FF"/>
                </a:solidFill>
                <a:latin typeface="Arial" panose="020B0604020202020204" pitchFamily="34" charset="0"/>
                <a:cs typeface="Arial" panose="020B0604020202020204" pitchFamily="34" charset="0"/>
              </a:rPr>
              <a:t> (</a:t>
            </a:r>
            <a:r>
              <a:rPr lang="en-US" sz="2400" b="0" i="0" u="none" strike="noStrike" cap="none" dirty="0">
                <a:solidFill>
                  <a:srgbClr val="CC00FF"/>
                </a:solidFill>
                <a:latin typeface="Arial" panose="020B0604020202020204" pitchFamily="34" charset="0"/>
                <a:cs typeface="Arial" panose="020B0604020202020204" pitchFamily="34" charset="0"/>
                <a:sym typeface="Arial"/>
              </a:rPr>
              <a:t>kg)</a:t>
            </a:r>
            <a:endParaRPr sz="2400" b="0" i="0" u="none" strike="noStrike" cap="none" dirty="0">
              <a:solidFill>
                <a:srgbClr val="CC00FF"/>
              </a:solidFill>
              <a:latin typeface="Arial" panose="020B0604020202020204" pitchFamily="34" charset="0"/>
              <a:cs typeface="Arial" panose="020B0604020202020204" pitchFamily="34" charset="0"/>
              <a:sym typeface="Arial"/>
            </a:endParaRPr>
          </a:p>
        </p:txBody>
      </p:sp>
      <p:sp>
        <p:nvSpPr>
          <p:cNvPr id="14" name="Google Shape;145;p6">
            <a:extLst>
              <a:ext uri="{FF2B5EF4-FFF2-40B4-BE49-F238E27FC236}">
                <a16:creationId xmlns:a16="http://schemas.microsoft.com/office/drawing/2014/main" id="{566D0135-0EEC-4C5D-9447-B75C83B8F526}"/>
              </a:ext>
            </a:extLst>
          </p:cNvPr>
          <p:cNvSpPr txBox="1"/>
          <p:nvPr/>
        </p:nvSpPr>
        <p:spPr>
          <a:xfrm>
            <a:off x="9813858" y="2623473"/>
            <a:ext cx="1561677" cy="461624"/>
          </a:xfrm>
          <a:prstGeom prst="rect">
            <a:avLst/>
          </a:prstGeom>
          <a:noFill/>
          <a:ln>
            <a:noFill/>
          </a:ln>
        </p:spPr>
        <p:txBody>
          <a:bodyPr spcFirstLastPara="1" wrap="square" lIns="91425" tIns="45700" rIns="91425" bIns="45700" anchor="t" anchorCtr="0">
            <a:spAutoFit/>
          </a:bodyPr>
          <a:lstStyle/>
          <a:p>
            <a:pPr marL="0" lvl="1">
              <a:buClr>
                <a:schemeClr val="dk1"/>
              </a:buClr>
              <a:buSzPts val="2600"/>
            </a:pPr>
            <a:r>
              <a:rPr lang="en-US" sz="2400" b="1" i="0" u="none" strike="noStrike" cap="none" dirty="0">
                <a:solidFill>
                  <a:srgbClr val="CC00FF"/>
                </a:solidFill>
                <a:latin typeface="Arial" panose="020B0604020202020204" pitchFamily="34" charset="0"/>
                <a:cs typeface="Arial" panose="020B0604020202020204" pitchFamily="34" charset="0"/>
                <a:sym typeface="Arial"/>
              </a:rPr>
              <a:t>meter</a:t>
            </a:r>
            <a:r>
              <a:rPr lang="en-US" sz="2400" dirty="0">
                <a:solidFill>
                  <a:srgbClr val="CC00FF"/>
                </a:solidFill>
                <a:latin typeface="Arial" panose="020B0604020202020204" pitchFamily="34" charset="0"/>
                <a:cs typeface="Arial" panose="020B0604020202020204" pitchFamily="34" charset="0"/>
              </a:rPr>
              <a:t> (m</a:t>
            </a:r>
            <a:r>
              <a:rPr lang="en-US" sz="2400" b="0" i="0" u="none" strike="noStrike" cap="none" dirty="0">
                <a:solidFill>
                  <a:srgbClr val="CC00FF"/>
                </a:solidFill>
                <a:latin typeface="Arial" panose="020B0604020202020204" pitchFamily="34" charset="0"/>
                <a:cs typeface="Arial" panose="020B0604020202020204" pitchFamily="34" charset="0"/>
                <a:sym typeface="Arial"/>
              </a:rPr>
              <a:t>)</a:t>
            </a:r>
            <a:endParaRPr sz="2400" b="0" i="0" u="none" strike="noStrike" cap="none" dirty="0">
              <a:solidFill>
                <a:srgbClr val="CC00FF"/>
              </a:solidFill>
              <a:latin typeface="Arial" panose="020B0604020202020204" pitchFamily="34" charset="0"/>
              <a:cs typeface="Arial" panose="020B0604020202020204" pitchFamily="34" charset="0"/>
              <a:sym typeface="Arial"/>
            </a:endParaRPr>
          </a:p>
        </p:txBody>
      </p:sp>
      <p:sp>
        <p:nvSpPr>
          <p:cNvPr id="3" name="Google Shape;145;p6">
            <a:extLst>
              <a:ext uri="{FF2B5EF4-FFF2-40B4-BE49-F238E27FC236}">
                <a16:creationId xmlns:a16="http://schemas.microsoft.com/office/drawing/2014/main" id="{A97AB961-3366-4343-C65A-0ED1E8EEF310}"/>
              </a:ext>
            </a:extLst>
          </p:cNvPr>
          <p:cNvSpPr txBox="1"/>
          <p:nvPr/>
        </p:nvSpPr>
        <p:spPr>
          <a:xfrm>
            <a:off x="468920" y="1227556"/>
            <a:ext cx="8390072" cy="46162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600"/>
              <a:buFont typeface="Arial" panose="020B0604020202020204" pitchFamily="34" charset="0"/>
              <a:buChar char="•"/>
            </a:pPr>
            <a:r>
              <a:rPr lang="en-US" sz="2400" b="1" dirty="0">
                <a:solidFill>
                  <a:srgbClr val="CC00FF"/>
                </a:solidFill>
                <a:latin typeface="Arial" panose="020B0604020202020204" pitchFamily="34" charset="0"/>
                <a:cs typeface="Arial" panose="020B0604020202020204" pitchFamily="34" charset="0"/>
                <a:sym typeface="Arial"/>
              </a:rPr>
              <a:t>Mass</a:t>
            </a:r>
            <a:r>
              <a:rPr lang="en-US" sz="2400" dirty="0">
                <a:solidFill>
                  <a:schemeClr val="dk1"/>
                </a:solidFill>
                <a:latin typeface="Arial" panose="020B0604020202020204" pitchFamily="34" charset="0"/>
                <a:cs typeface="Arial" panose="020B0604020202020204" pitchFamily="34" charset="0"/>
                <a:sym typeface="Arial"/>
              </a:rPr>
              <a:t>: Amount of matter (anything physical) in an object</a:t>
            </a:r>
            <a:r>
              <a:rPr lang="en-US" sz="2400" dirty="0">
                <a:solidFill>
                  <a:schemeClr val="dk1"/>
                </a:solidFill>
                <a:latin typeface="Arial" panose="020B0604020202020204" pitchFamily="34" charset="0"/>
                <a:cs typeface="Arial" panose="020B0604020202020204" pitchFamily="34" charset="0"/>
              </a:rPr>
              <a:t>.</a:t>
            </a:r>
          </a:p>
        </p:txBody>
      </p:sp>
      <p:sp>
        <p:nvSpPr>
          <p:cNvPr id="4" name="Google Shape;146;p6">
            <a:extLst>
              <a:ext uri="{FF2B5EF4-FFF2-40B4-BE49-F238E27FC236}">
                <a16:creationId xmlns:a16="http://schemas.microsoft.com/office/drawing/2014/main" id="{4E1346DE-C479-75FC-FE45-166F1F1E084A}"/>
              </a:ext>
            </a:extLst>
          </p:cNvPr>
          <p:cNvSpPr txBox="1"/>
          <p:nvPr/>
        </p:nvSpPr>
        <p:spPr>
          <a:xfrm>
            <a:off x="528752" y="3136500"/>
            <a:ext cx="11134495" cy="585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600"/>
              <a:buFont typeface="Arial"/>
              <a:buChar char="•"/>
            </a:pPr>
            <a:r>
              <a:rPr lang="en-US" sz="2400" b="1" dirty="0">
                <a:solidFill>
                  <a:srgbClr val="CC00FF"/>
                </a:solidFill>
                <a:latin typeface="Arial"/>
                <a:ea typeface="Arial"/>
                <a:cs typeface="Arial"/>
                <a:sym typeface="Arial"/>
              </a:rPr>
              <a:t>Temperature</a:t>
            </a:r>
            <a:r>
              <a:rPr lang="en-US" sz="2400" b="1" dirty="0">
                <a:solidFill>
                  <a:schemeClr val="dk1"/>
                </a:solidFill>
                <a:latin typeface="Arial"/>
                <a:ea typeface="Arial"/>
                <a:cs typeface="Arial"/>
                <a:sym typeface="Arial"/>
              </a:rPr>
              <a:t>: </a:t>
            </a:r>
            <a:r>
              <a:rPr lang="en-US" sz="2400" dirty="0">
                <a:solidFill>
                  <a:schemeClr val="dk1"/>
                </a:solidFill>
                <a:latin typeface="Arial"/>
                <a:ea typeface="Arial"/>
                <a:cs typeface="Arial"/>
                <a:sym typeface="Arial"/>
              </a:rPr>
              <a:t>Measure of the kinetic energy of molecular movement.</a:t>
            </a:r>
            <a:endParaRPr lang="en-US" sz="2400" dirty="0">
              <a:solidFill>
                <a:schemeClr val="dk1"/>
              </a:solidFill>
            </a:endParaRPr>
          </a:p>
        </p:txBody>
      </p:sp>
      <p:sp>
        <p:nvSpPr>
          <p:cNvPr id="6" name="Google Shape;147;p6">
            <a:extLst>
              <a:ext uri="{FF2B5EF4-FFF2-40B4-BE49-F238E27FC236}">
                <a16:creationId xmlns:a16="http://schemas.microsoft.com/office/drawing/2014/main" id="{8DC7644C-1B94-A881-D381-FC45A864C6F6}"/>
              </a:ext>
            </a:extLst>
          </p:cNvPr>
          <p:cNvSpPr/>
          <p:nvPr/>
        </p:nvSpPr>
        <p:spPr>
          <a:xfrm>
            <a:off x="7531329" y="3614924"/>
            <a:ext cx="2358300" cy="1200300"/>
          </a:xfrm>
          <a:prstGeom prst="rect">
            <a:avLst/>
          </a:prstGeom>
          <a:noFill/>
          <a:ln w="9525" cap="flat" cmpd="sng">
            <a:solidFill>
              <a:srgbClr val="CC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K = °C + 273</a:t>
            </a:r>
            <a:endParaRPr sz="2400"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2400" dirty="0">
              <a:solidFill>
                <a:schemeClr val="dk1"/>
              </a:solidFill>
              <a:latin typeface="Arial" panose="020B0604020202020204" pitchFamily="34" charset="0"/>
              <a:ea typeface="Arial"/>
              <a:cs typeface="Arial" panose="020B0604020202020204" pitchFamily="34" charset="0"/>
              <a:sym typeface="Arial"/>
            </a:endParaRPr>
          </a:p>
          <a:p>
            <a:pPr marL="0" marR="0" lvl="0" indent="0" algn="ctr" rtl="0">
              <a:spcBef>
                <a:spcPts val="0"/>
              </a:spcBef>
              <a:spcAft>
                <a:spcPts val="0"/>
              </a:spcAft>
              <a:buNone/>
            </a:pPr>
            <a:r>
              <a:rPr lang="en-US" sz="2400" dirty="0">
                <a:solidFill>
                  <a:schemeClr val="dk1"/>
                </a:solidFill>
                <a:latin typeface="Arial" panose="020B0604020202020204" pitchFamily="34" charset="0"/>
                <a:ea typeface="Arial"/>
                <a:cs typeface="Arial" panose="020B0604020202020204" pitchFamily="34" charset="0"/>
                <a:sym typeface="Arial"/>
              </a:rPr>
              <a:t>°C = K - 273</a:t>
            </a:r>
            <a:endParaRPr sz="2400" dirty="0">
              <a:latin typeface="Arial" panose="020B0604020202020204" pitchFamily="34" charset="0"/>
              <a:cs typeface="Arial" panose="020B0604020202020204" pitchFamily="34" charset="0"/>
            </a:endParaRPr>
          </a:p>
        </p:txBody>
      </p:sp>
      <p:sp>
        <p:nvSpPr>
          <p:cNvPr id="7" name="Google Shape;146;p6">
            <a:extLst>
              <a:ext uri="{FF2B5EF4-FFF2-40B4-BE49-F238E27FC236}">
                <a16:creationId xmlns:a16="http://schemas.microsoft.com/office/drawing/2014/main" id="{CE4C7B81-EB30-DAF1-0560-5D512514D4A6}"/>
              </a:ext>
            </a:extLst>
          </p:cNvPr>
          <p:cNvSpPr txBox="1"/>
          <p:nvPr/>
        </p:nvSpPr>
        <p:spPr>
          <a:xfrm>
            <a:off x="5181237" y="3630074"/>
            <a:ext cx="1669502" cy="58500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dk1"/>
              </a:buClr>
              <a:buSzPts val="2600"/>
            </a:pPr>
            <a:r>
              <a:rPr lang="en-US" sz="2400" b="1" dirty="0">
                <a:solidFill>
                  <a:srgbClr val="CC00FF"/>
                </a:solidFill>
                <a:latin typeface="Arial" panose="020B0604020202020204" pitchFamily="34" charset="0"/>
                <a:cs typeface="Arial" panose="020B0604020202020204" pitchFamily="34" charset="0"/>
              </a:rPr>
              <a:t>Kelvin</a:t>
            </a:r>
            <a:r>
              <a:rPr lang="en-US" sz="2600" dirty="0">
                <a:solidFill>
                  <a:srgbClr val="CC00FF"/>
                </a:solidFill>
              </a:rPr>
              <a:t> (K)</a:t>
            </a:r>
            <a:endParaRPr sz="2600" b="0" i="0" u="none" strike="noStrike" cap="none" dirty="0">
              <a:solidFill>
                <a:srgbClr val="CC00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9">
            <a:extLst>
              <a:ext uri="{FF2B5EF4-FFF2-40B4-BE49-F238E27FC236}">
                <a16:creationId xmlns:a16="http://schemas.microsoft.com/office/drawing/2014/main" id="{F10B0C1C-B54A-E85C-B694-7545608EE04D}"/>
              </a:ext>
            </a:extLst>
          </p:cNvPr>
          <p:cNvGraphicFramePr>
            <a:graphicFrameLocks noGrp="1"/>
          </p:cNvGraphicFramePr>
          <p:nvPr>
            <p:extLst>
              <p:ext uri="{D42A27DB-BD31-4B8C-83A1-F6EECF244321}">
                <p14:modId xmlns:p14="http://schemas.microsoft.com/office/powerpoint/2010/main" val="1465916936"/>
              </p:ext>
            </p:extLst>
          </p:nvPr>
        </p:nvGraphicFramePr>
        <p:xfrm>
          <a:off x="167431" y="679862"/>
          <a:ext cx="6506116" cy="4840101"/>
        </p:xfrm>
        <a:graphic>
          <a:graphicData uri="http://schemas.openxmlformats.org/drawingml/2006/table">
            <a:tbl>
              <a:tblPr firstRow="1" bandRow="1">
                <a:tableStyleId>{5C22544A-7EE6-4342-B048-85BDC9FD1C3A}</a:tableStyleId>
              </a:tblPr>
              <a:tblGrid>
                <a:gridCol w="4576580">
                  <a:extLst>
                    <a:ext uri="{9D8B030D-6E8A-4147-A177-3AD203B41FA5}">
                      <a16:colId xmlns:a16="http://schemas.microsoft.com/office/drawing/2014/main" val="1444026379"/>
                    </a:ext>
                  </a:extLst>
                </a:gridCol>
                <a:gridCol w="1929536">
                  <a:extLst>
                    <a:ext uri="{9D8B030D-6E8A-4147-A177-3AD203B41FA5}">
                      <a16:colId xmlns:a16="http://schemas.microsoft.com/office/drawing/2014/main" val="1140630959"/>
                    </a:ext>
                  </a:extLst>
                </a:gridCol>
              </a:tblGrid>
              <a:tr h="613751">
                <a:tc>
                  <a:txBody>
                    <a:bodyPr/>
                    <a:lstStyle/>
                    <a:p>
                      <a:pPr algn="ctr"/>
                      <a:r>
                        <a:rPr lang="en-US" sz="2400" dirty="0">
                          <a:latin typeface="Arial" panose="020B0604020202020204" pitchFamily="34" charset="0"/>
                          <a:cs typeface="Arial" panose="020B0604020202020204" pitchFamily="34" charset="0"/>
                        </a:rPr>
                        <a:t>Fundamental Quantity, Unit</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743231"/>
                  </a:ext>
                </a:extLst>
              </a:tr>
              <a:tr h="593268">
                <a:tc>
                  <a:txBody>
                    <a:bodyPr/>
                    <a:lstStyle/>
                    <a:p>
                      <a:pPr algn="r"/>
                      <a:r>
                        <a:rPr lang="en-US" sz="2400" dirty="0">
                          <a:latin typeface="Arial" panose="020B0604020202020204" pitchFamily="34" charset="0"/>
                          <a:cs typeface="Arial" panose="020B0604020202020204" pitchFamily="34" charset="0"/>
                        </a:rPr>
                        <a:t>Length, m</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62435"/>
                  </a:ext>
                </a:extLst>
              </a:tr>
              <a:tr h="593268">
                <a:tc>
                  <a:txBody>
                    <a:bodyPr/>
                    <a:lstStyle/>
                    <a:p>
                      <a:pPr algn="r"/>
                      <a:r>
                        <a:rPr lang="en-US" sz="2400" dirty="0">
                          <a:latin typeface="Arial" panose="020B0604020202020204" pitchFamily="34" charset="0"/>
                          <a:cs typeface="Arial" panose="020B0604020202020204" pitchFamily="34" charset="0"/>
                        </a:rPr>
                        <a:t>Mass, kg</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407041"/>
                  </a:ext>
                </a:extLst>
              </a:tr>
              <a:tr h="593268">
                <a:tc>
                  <a:txBody>
                    <a:bodyPr/>
                    <a:lstStyle/>
                    <a:p>
                      <a:pPr algn="r"/>
                      <a:r>
                        <a:rPr lang="en-US" sz="2400" dirty="0">
                          <a:latin typeface="Arial" panose="020B0604020202020204" pitchFamily="34" charset="0"/>
                          <a:cs typeface="Arial" panose="020B0604020202020204" pitchFamily="34" charset="0"/>
                        </a:rPr>
                        <a:t>Time, s</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0949118"/>
                  </a:ext>
                </a:extLst>
              </a:tr>
              <a:tr h="593268">
                <a:tc>
                  <a:txBody>
                    <a:bodyPr/>
                    <a:lstStyle/>
                    <a:p>
                      <a:pPr algn="r"/>
                      <a:r>
                        <a:rPr lang="en-US" sz="2400" dirty="0">
                          <a:latin typeface="Arial" panose="020B0604020202020204" pitchFamily="34" charset="0"/>
                          <a:cs typeface="Arial" panose="020B0604020202020204" pitchFamily="34" charset="0"/>
                        </a:rPr>
                        <a:t>Temperature, K</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4754146"/>
                  </a:ext>
                </a:extLst>
              </a:tr>
              <a:tr h="593268">
                <a:tc>
                  <a:txBody>
                    <a:bodyPr/>
                    <a:lstStyle/>
                    <a:p>
                      <a:pPr algn="r"/>
                      <a:r>
                        <a:rPr lang="en-US" sz="2400" dirty="0">
                          <a:latin typeface="Arial" panose="020B0604020202020204" pitchFamily="34" charset="0"/>
                          <a:cs typeface="Arial" panose="020B0604020202020204" pitchFamily="34" charset="0"/>
                        </a:rPr>
                        <a:t>Electric current, A</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0188828"/>
                  </a:ext>
                </a:extLst>
              </a:tr>
              <a:tr h="59326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Amount, mol</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9681748"/>
                  </a:ext>
                </a:extLst>
              </a:tr>
              <a:tr h="666742">
                <a:tc>
                  <a:txBody>
                    <a:bodyPr/>
                    <a:lstStyle/>
                    <a:p>
                      <a:pPr algn="r"/>
                      <a:r>
                        <a:rPr lang="en-US" sz="2400" dirty="0">
                          <a:latin typeface="Arial" panose="020B0604020202020204" pitchFamily="34" charset="0"/>
                          <a:cs typeface="Arial" panose="020B0604020202020204" pitchFamily="34" charset="0"/>
                        </a:rPr>
                        <a:t>Luminous intensity, cd</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3718485"/>
                  </a:ext>
                </a:extLst>
              </a:tr>
            </a:tbl>
          </a:graphicData>
        </a:graphic>
      </p:graphicFrame>
      <p:sp>
        <p:nvSpPr>
          <p:cNvPr id="2" name="Flèche : droite 1">
            <a:extLst>
              <a:ext uri="{FF2B5EF4-FFF2-40B4-BE49-F238E27FC236}">
                <a16:creationId xmlns:a16="http://schemas.microsoft.com/office/drawing/2014/main" id="{9CBDAC1F-5A54-C112-088C-E1A99BAB897B}"/>
              </a:ext>
            </a:extLst>
          </p:cNvPr>
          <p:cNvSpPr/>
          <p:nvPr/>
        </p:nvSpPr>
        <p:spPr>
          <a:xfrm>
            <a:off x="4738255" y="296883"/>
            <a:ext cx="1531917" cy="53557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3" name="Tableau 9">
            <a:extLst>
              <a:ext uri="{FF2B5EF4-FFF2-40B4-BE49-F238E27FC236}">
                <a16:creationId xmlns:a16="http://schemas.microsoft.com/office/drawing/2014/main" id="{9D6E68DA-0AB6-03D1-62CF-902BB4452482}"/>
              </a:ext>
            </a:extLst>
          </p:cNvPr>
          <p:cNvGraphicFramePr>
            <a:graphicFrameLocks noGrp="1"/>
          </p:cNvGraphicFramePr>
          <p:nvPr>
            <p:extLst>
              <p:ext uri="{D42A27DB-BD31-4B8C-83A1-F6EECF244321}">
                <p14:modId xmlns:p14="http://schemas.microsoft.com/office/powerpoint/2010/main" val="819038461"/>
              </p:ext>
            </p:extLst>
          </p:nvPr>
        </p:nvGraphicFramePr>
        <p:xfrm>
          <a:off x="6543304" y="17514"/>
          <a:ext cx="5648696" cy="6840487"/>
        </p:xfrm>
        <a:graphic>
          <a:graphicData uri="http://schemas.openxmlformats.org/drawingml/2006/table">
            <a:tbl>
              <a:tblPr firstRow="1" bandRow="1">
                <a:tableStyleId>{5C22544A-7EE6-4342-B048-85BDC9FD1C3A}</a:tableStyleId>
              </a:tblPr>
              <a:tblGrid>
                <a:gridCol w="2655660">
                  <a:extLst>
                    <a:ext uri="{9D8B030D-6E8A-4147-A177-3AD203B41FA5}">
                      <a16:colId xmlns:a16="http://schemas.microsoft.com/office/drawing/2014/main" val="1079851211"/>
                    </a:ext>
                  </a:extLst>
                </a:gridCol>
                <a:gridCol w="2993036">
                  <a:extLst>
                    <a:ext uri="{9D8B030D-6E8A-4147-A177-3AD203B41FA5}">
                      <a16:colId xmlns:a16="http://schemas.microsoft.com/office/drawing/2014/main" val="2490951335"/>
                    </a:ext>
                  </a:extLst>
                </a:gridCol>
              </a:tblGrid>
              <a:tr h="810282">
                <a:tc>
                  <a:txBody>
                    <a:bodyPr/>
                    <a:lstStyle/>
                    <a:p>
                      <a:pPr algn="ctr"/>
                      <a:r>
                        <a:rPr lang="en-US" sz="2400" dirty="0">
                          <a:latin typeface="Arial" panose="020B0604020202020204" pitchFamily="34" charset="0"/>
                          <a:cs typeface="Arial" panose="020B0604020202020204" pitchFamily="34" charset="0"/>
                        </a:rPr>
                        <a:t>Derived Quantity</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Arial" panose="020B0604020202020204" pitchFamily="34" charset="0"/>
                          <a:cs typeface="Arial" panose="020B0604020202020204" pitchFamily="34" charset="0"/>
                        </a:rPr>
                        <a:t>Unit</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1743231"/>
                  </a:ext>
                </a:extLst>
              </a:tr>
              <a:tr h="664708">
                <a:tc>
                  <a:txBody>
                    <a:bodyPr/>
                    <a:lstStyle/>
                    <a:p>
                      <a:pPr algn="ctr"/>
                      <a:r>
                        <a:rPr lang="en-US" sz="2400" b="0" dirty="0">
                          <a:latin typeface="Arial" panose="020B0604020202020204" pitchFamily="34" charset="0"/>
                          <a:cs typeface="Arial" panose="020B0604020202020204" pitchFamily="34" charset="0"/>
                        </a:rPr>
                        <a:t>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0562435"/>
                  </a:ext>
                </a:extLst>
              </a:tr>
              <a:tr h="664708">
                <a:tc>
                  <a:txBody>
                    <a:bodyPr/>
                    <a:lstStyle/>
                    <a:p>
                      <a:pPr algn="ctr"/>
                      <a:r>
                        <a:rPr lang="en-US" sz="2400" dirty="0">
                          <a:latin typeface="Arial" panose="020B0604020202020204" pitchFamily="34" charset="0"/>
                          <a:cs typeface="Arial" panose="020B0604020202020204" pitchFamily="34" charset="0"/>
                        </a:rPr>
                        <a:t>Volume</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1407041"/>
                  </a:ext>
                </a:extLst>
              </a:tr>
              <a:tr h="664708">
                <a:tc>
                  <a:txBody>
                    <a:bodyPr/>
                    <a:lstStyle/>
                    <a:p>
                      <a:pPr algn="ctr"/>
                      <a:r>
                        <a:rPr lang="en-US" sz="2400" dirty="0">
                          <a:latin typeface="Arial" panose="020B0604020202020204" pitchFamily="34" charset="0"/>
                          <a:cs typeface="Arial" panose="020B0604020202020204" pitchFamily="34" charset="0"/>
                        </a:rPr>
                        <a:t>Density</a:t>
                      </a:r>
                      <a:endParaRPr lang="en-US" sz="24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0949118"/>
                  </a:ext>
                </a:extLst>
              </a:tr>
              <a:tr h="664708">
                <a:tc>
                  <a:txBody>
                    <a:bodyPr/>
                    <a:lstStyle/>
                    <a:p>
                      <a:pPr algn="ctr"/>
                      <a:r>
                        <a:rPr lang="en-US" sz="2400" dirty="0">
                          <a:latin typeface="Arial" panose="020B0604020202020204" pitchFamily="34" charset="0"/>
                          <a:cs typeface="Arial" panose="020B0604020202020204" pitchFamily="34" charset="0"/>
                        </a:rPr>
                        <a:t>Velocity</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4754146"/>
                  </a:ext>
                </a:extLst>
              </a:tr>
              <a:tr h="664708">
                <a:tc>
                  <a:txBody>
                    <a:bodyPr/>
                    <a:lstStyle/>
                    <a:p>
                      <a:pPr algn="ctr"/>
                      <a:r>
                        <a:rPr lang="en-US" sz="2400" dirty="0">
                          <a:latin typeface="Arial" panose="020B0604020202020204" pitchFamily="34" charset="0"/>
                          <a:cs typeface="Arial" panose="020B0604020202020204" pitchFamily="34" charset="0"/>
                        </a:rPr>
                        <a:t>Acceleration</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0188828"/>
                  </a:ext>
                </a:extLst>
              </a:tr>
              <a:tr h="664708">
                <a:tc>
                  <a:txBody>
                    <a:bodyPr/>
                    <a:lstStyle/>
                    <a:p>
                      <a:pPr algn="ctr"/>
                      <a:r>
                        <a:rPr lang="en-US" sz="2400" dirty="0">
                          <a:latin typeface="Arial" panose="020B0604020202020204" pitchFamily="34" charset="0"/>
                          <a:cs typeface="Arial" panose="020B0604020202020204" pitchFamily="34" charset="0"/>
                        </a:rPr>
                        <a:t>Force</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681748"/>
                  </a:ext>
                </a:extLst>
              </a:tr>
              <a:tr h="747030">
                <a:tc>
                  <a:txBody>
                    <a:bodyPr/>
                    <a:lstStyle/>
                    <a:p>
                      <a:pPr algn="ctr"/>
                      <a:r>
                        <a:rPr lang="en-US" sz="2400" dirty="0">
                          <a:latin typeface="Arial" panose="020B0604020202020204" pitchFamily="34" charset="0"/>
                          <a:cs typeface="Arial" panose="020B0604020202020204" pitchFamily="34" charset="0"/>
                        </a:rPr>
                        <a:t>Pressure</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CA" sz="240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3718485"/>
                  </a:ext>
                </a:extLst>
              </a:tr>
              <a:tr h="664708">
                <a:tc>
                  <a:txBody>
                    <a:bodyPr/>
                    <a:lstStyle/>
                    <a:p>
                      <a:pPr algn="ctr"/>
                      <a:r>
                        <a:rPr lang="en-US" sz="2400" dirty="0">
                          <a:latin typeface="Arial" panose="020B0604020202020204" pitchFamily="34" charset="0"/>
                          <a:cs typeface="Arial" panose="020B0604020202020204" pitchFamily="34" charset="0"/>
                        </a:rPr>
                        <a:t>Energy</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8673928"/>
                  </a:ext>
                </a:extLst>
              </a:tr>
              <a:tr h="630219">
                <a:tc>
                  <a:txBody>
                    <a:bodyPr/>
                    <a:lstStyle/>
                    <a:p>
                      <a:pPr algn="ct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a:t>
                      </a:r>
                      <a:endParaRPr lang="fr-CA"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A" sz="2400" baseline="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0677351"/>
                  </a:ext>
                </a:extLst>
              </a:tr>
            </a:tbl>
          </a:graphicData>
        </a:graphic>
      </p:graphicFrame>
      <p:sp>
        <p:nvSpPr>
          <p:cNvPr id="12" name="ZoneTexte 11">
            <a:extLst>
              <a:ext uri="{FF2B5EF4-FFF2-40B4-BE49-F238E27FC236}">
                <a16:creationId xmlns:a16="http://schemas.microsoft.com/office/drawing/2014/main" id="{D45C281C-74CC-ACCD-2098-1D778650C052}"/>
              </a:ext>
            </a:extLst>
          </p:cNvPr>
          <p:cNvSpPr txBox="1"/>
          <p:nvPr/>
        </p:nvSpPr>
        <p:spPr>
          <a:xfrm>
            <a:off x="9236467" y="4274191"/>
            <a:ext cx="2945533"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kg∙(m/s</a:t>
            </a:r>
            <a:r>
              <a:rPr lang="en-US" sz="2800" b="1" baseline="30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 </a:t>
            </a:r>
            <a:r>
              <a:rPr lang="en-US" sz="1200" b="1" dirty="0">
                <a:solidFill>
                  <a:srgbClr val="FF0000"/>
                </a:solidFill>
                <a:latin typeface="Arial" panose="020B0604020202020204" pitchFamily="34" charset="0"/>
                <a:cs typeface="Arial" panose="020B0604020202020204" pitchFamily="34" charset="0"/>
              </a:rPr>
              <a:t>or </a:t>
            </a:r>
            <a:r>
              <a:rPr lang="en-US" sz="2000" b="1" dirty="0">
                <a:solidFill>
                  <a:srgbClr val="FF0000"/>
                </a:solidFill>
                <a:latin typeface="Arial" panose="020B0604020202020204" pitchFamily="34" charset="0"/>
                <a:cs typeface="Arial" panose="020B0604020202020204" pitchFamily="34" charset="0"/>
              </a:rPr>
              <a:t>Newton</a:t>
            </a:r>
            <a:endParaRPr lang="fr-CA" sz="2000" b="1" dirty="0">
              <a:solidFill>
                <a:srgbClr val="FF0000"/>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72C09110-265F-74C9-130B-F3A386130E1E}"/>
              </a:ext>
            </a:extLst>
          </p:cNvPr>
          <p:cNvSpPr txBox="1"/>
          <p:nvPr/>
        </p:nvSpPr>
        <p:spPr>
          <a:xfrm>
            <a:off x="9236467" y="4979798"/>
            <a:ext cx="2945533"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kg/(m∙s</a:t>
            </a:r>
            <a:r>
              <a:rPr lang="en-US" sz="2800" b="1" baseline="30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 </a:t>
            </a:r>
            <a:r>
              <a:rPr lang="en-US" sz="1200" b="1" dirty="0">
                <a:solidFill>
                  <a:srgbClr val="FF0000"/>
                </a:solidFill>
                <a:latin typeface="Arial" panose="020B0604020202020204" pitchFamily="34" charset="0"/>
                <a:cs typeface="Arial" panose="020B0604020202020204" pitchFamily="34" charset="0"/>
              </a:rPr>
              <a:t>or </a:t>
            </a:r>
            <a:r>
              <a:rPr lang="en-US" sz="2000" b="1" dirty="0">
                <a:solidFill>
                  <a:srgbClr val="FF0000"/>
                </a:solidFill>
                <a:latin typeface="Arial" panose="020B0604020202020204" pitchFamily="34" charset="0"/>
                <a:cs typeface="Arial" panose="020B0604020202020204" pitchFamily="34" charset="0"/>
              </a:rPr>
              <a:t>Pascal</a:t>
            </a:r>
            <a:endParaRPr lang="fr-CA" sz="2000" b="1" dirty="0">
              <a:solidFill>
                <a:srgbClr val="FF0000"/>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FABB5997-950E-F22B-1E11-6E1004EBEEAE}"/>
              </a:ext>
            </a:extLst>
          </p:cNvPr>
          <p:cNvSpPr txBox="1"/>
          <p:nvPr/>
        </p:nvSpPr>
        <p:spPr>
          <a:xfrm>
            <a:off x="9236467" y="5750467"/>
            <a:ext cx="2945533"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kg∙(m</a:t>
            </a:r>
            <a:r>
              <a:rPr lang="en-US" sz="2800" b="1" baseline="30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/s</a:t>
            </a:r>
            <a:r>
              <a:rPr lang="en-US" sz="2800" b="1" baseline="300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 </a:t>
            </a:r>
            <a:r>
              <a:rPr lang="en-US" sz="1200" b="1" dirty="0">
                <a:solidFill>
                  <a:srgbClr val="FF0000"/>
                </a:solidFill>
                <a:latin typeface="Arial" panose="020B0604020202020204" pitchFamily="34" charset="0"/>
                <a:cs typeface="Arial" panose="020B0604020202020204" pitchFamily="34" charset="0"/>
              </a:rPr>
              <a:t>or </a:t>
            </a:r>
            <a:r>
              <a:rPr lang="en-US" sz="2000" b="1" dirty="0">
                <a:solidFill>
                  <a:srgbClr val="FF0000"/>
                </a:solidFill>
                <a:latin typeface="Arial" panose="020B0604020202020204" pitchFamily="34" charset="0"/>
                <a:cs typeface="Arial" panose="020B0604020202020204" pitchFamily="34" charset="0"/>
              </a:rPr>
              <a:t>Joule</a:t>
            </a:r>
            <a:endParaRPr lang="fr-CA" sz="2000" b="1" dirty="0">
              <a:solidFill>
                <a:srgbClr val="FF0000"/>
              </a:solidFill>
              <a:latin typeface="Arial" panose="020B0604020202020204" pitchFamily="34" charset="0"/>
              <a:cs typeface="Arial" panose="020B0604020202020204" pitchFamily="34" charset="0"/>
            </a:endParaRPr>
          </a:p>
        </p:txBody>
      </p:sp>
      <p:sp>
        <p:nvSpPr>
          <p:cNvPr id="4" name="Google Shape;142;p6">
            <a:extLst>
              <a:ext uri="{FF2B5EF4-FFF2-40B4-BE49-F238E27FC236}">
                <a16:creationId xmlns:a16="http://schemas.microsoft.com/office/drawing/2014/main" id="{D08EAE39-EF51-F91F-3821-441E38ED1478}"/>
              </a:ext>
            </a:extLst>
          </p:cNvPr>
          <p:cNvSpPr txBox="1"/>
          <p:nvPr/>
        </p:nvSpPr>
        <p:spPr>
          <a:xfrm>
            <a:off x="5926723" y="6273687"/>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8</a:t>
            </a:fld>
            <a:endParaRPr sz="2400">
              <a:solidFill>
                <a:schemeClr val="dk1"/>
              </a:solidFill>
              <a:latin typeface="Times"/>
              <a:ea typeface="Times"/>
              <a:cs typeface="Times"/>
              <a:sym typeface="Times"/>
            </a:endParaRPr>
          </a:p>
        </p:txBody>
      </p:sp>
    </p:spTree>
    <p:extLst>
      <p:ext uri="{BB962C8B-B14F-4D97-AF65-F5344CB8AC3E}">
        <p14:creationId xmlns:p14="http://schemas.microsoft.com/office/powerpoint/2010/main" val="283863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Une image contenant texte, diagramme, capture d’écran, nombre&#10;&#10;Description générée automatiquement">
            <a:extLst>
              <a:ext uri="{FF2B5EF4-FFF2-40B4-BE49-F238E27FC236}">
                <a16:creationId xmlns:a16="http://schemas.microsoft.com/office/drawing/2014/main" id="{F00078A2-FC83-F3E2-D7E3-F88A3E94F8A4}"/>
              </a:ext>
            </a:extLst>
          </p:cNvPr>
          <p:cNvPicPr>
            <a:picLocks noChangeAspect="1"/>
          </p:cNvPicPr>
          <p:nvPr/>
        </p:nvPicPr>
        <p:blipFill>
          <a:blip r:embed="rId3"/>
          <a:stretch>
            <a:fillRect/>
          </a:stretch>
        </p:blipFill>
        <p:spPr>
          <a:xfrm>
            <a:off x="1907228" y="643467"/>
            <a:ext cx="8377543" cy="5571066"/>
          </a:xfrm>
          <a:prstGeom prst="rect">
            <a:avLst/>
          </a:prstGeom>
        </p:spPr>
      </p:pic>
      <p:sp>
        <p:nvSpPr>
          <p:cNvPr id="2" name="Google Shape;142;p6">
            <a:extLst>
              <a:ext uri="{FF2B5EF4-FFF2-40B4-BE49-F238E27FC236}">
                <a16:creationId xmlns:a16="http://schemas.microsoft.com/office/drawing/2014/main" id="{BDC5CE05-24CD-0D8D-7B52-3F45D96AC399}"/>
              </a:ext>
            </a:extLst>
          </p:cNvPr>
          <p:cNvSpPr txBox="1"/>
          <p:nvPr/>
        </p:nvSpPr>
        <p:spPr>
          <a:xfrm>
            <a:off x="5926722" y="6275089"/>
            <a:ext cx="33855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dk1"/>
                </a:solidFill>
                <a:latin typeface="Times"/>
                <a:ea typeface="Times"/>
                <a:cs typeface="Times"/>
                <a:sym typeface="Times"/>
              </a:rPr>
              <a:t>9</a:t>
            </a:fld>
            <a:endParaRPr sz="2400">
              <a:solidFill>
                <a:schemeClr val="dk1"/>
              </a:solidFill>
              <a:latin typeface="Times"/>
              <a:ea typeface="Times"/>
              <a:cs typeface="Times"/>
              <a:sym typeface="Times"/>
            </a:endParaRPr>
          </a:p>
        </p:txBody>
      </p:sp>
    </p:spTree>
    <p:extLst>
      <p:ext uri="{BB962C8B-B14F-4D97-AF65-F5344CB8AC3E}">
        <p14:creationId xmlns:p14="http://schemas.microsoft.com/office/powerpoint/2010/main" val="39517304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2112</TotalTime>
  <Words>2210</Words>
  <Application>Microsoft Office PowerPoint</Application>
  <PresentationFormat>Grand écran</PresentationFormat>
  <Paragraphs>409</Paragraphs>
  <Slides>36</Slides>
  <Notes>34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Calibri</vt:lpstr>
      <vt:lpstr>Calibri Light</vt:lpstr>
      <vt:lpstr>Cambria Math</vt:lpstr>
      <vt:lpstr>Times</vt:lpstr>
      <vt:lpstr>Times New Roman</vt:lpstr>
      <vt:lpstr>Thème Office</vt:lpstr>
      <vt:lpstr>Présentation PowerPoint</vt:lpstr>
      <vt:lpstr>Présentation PowerPoint</vt:lpstr>
      <vt:lpstr>Présentation PowerPoint</vt:lpstr>
      <vt:lpstr>Système International or International System of Units</vt:lpstr>
      <vt:lpstr>Système International, continued</vt:lpstr>
      <vt:lpstr>Système International, continued</vt:lpstr>
      <vt:lpstr>Fundamental S.I. Units</vt:lpstr>
      <vt:lpstr>Présentation PowerPoint</vt:lpstr>
      <vt:lpstr>Présentation PowerPoint</vt:lpstr>
      <vt:lpstr>Derived Units</vt:lpstr>
      <vt:lpstr>Derived Units, continued</vt:lpstr>
      <vt:lpstr>Derived Units, continued</vt:lpstr>
      <vt:lpstr>Derived Units, continued</vt:lpstr>
      <vt:lpstr>Présentation PowerPoint</vt:lpstr>
      <vt:lpstr>Présentation PowerPoint</vt:lpstr>
      <vt:lpstr>Présentation PowerPoint</vt:lpstr>
      <vt:lpstr>Présentation PowerPoint</vt:lpstr>
      <vt:lpstr>Présentation PowerPoint</vt:lpstr>
      <vt:lpstr>Présentation PowerPoint</vt:lpstr>
      <vt:lpstr>Rounding Numbers</vt:lpstr>
      <vt:lpstr>Rounding Numbers, continued</vt:lpstr>
      <vt:lpstr>Significant Figures in Calculations</vt:lpstr>
      <vt:lpstr>Significant Figures in Calculations, continued</vt:lpstr>
      <vt:lpstr>Présentation PowerPoint</vt:lpstr>
      <vt:lpstr>Présentation PowerPoint</vt:lpstr>
      <vt:lpstr>Présentation PowerPoint</vt:lpstr>
      <vt:lpstr>Présentation PowerPoint</vt:lpstr>
      <vt:lpstr>Scientific Notation and Prefixes</vt:lpstr>
      <vt:lpstr>Scientific Notation, continued</vt:lpstr>
      <vt:lpstr>Présentation PowerPoint</vt:lpstr>
      <vt:lpstr>Scientific Notation, continued</vt:lpstr>
      <vt:lpstr>Présentation PowerPoint</vt:lpstr>
      <vt:lpstr>Dimensional Analysis or Systematic Problem Solving</vt:lpstr>
      <vt:lpstr>Dimensional Analysis, continued</vt:lpstr>
      <vt:lpstr>Dimensional Analysis, continued</vt:lpstr>
      <vt:lpstr>Dimensional Analysis,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Silkauskas Kim</dc:creator>
  <cp:lastModifiedBy>Silkauskas Kim</cp:lastModifiedBy>
  <cp:revision>4</cp:revision>
  <dcterms:created xsi:type="dcterms:W3CDTF">2023-08-17T00:11:38Z</dcterms:created>
  <dcterms:modified xsi:type="dcterms:W3CDTF">2024-01-19T19:44:40Z</dcterms:modified>
</cp:coreProperties>
</file>