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1"/>
  </p:notesMasterIdLst>
  <p:sldIdLst>
    <p:sldId id="256" r:id="rId2"/>
    <p:sldId id="257" r:id="rId3"/>
    <p:sldId id="299" r:id="rId4"/>
    <p:sldId id="300" r:id="rId5"/>
    <p:sldId id="261" r:id="rId6"/>
    <p:sldId id="301" r:id="rId7"/>
    <p:sldId id="305" r:id="rId8"/>
    <p:sldId id="306" r:id="rId9"/>
    <p:sldId id="307" r:id="rId10"/>
    <p:sldId id="308" r:id="rId11"/>
    <p:sldId id="309" r:id="rId12"/>
    <p:sldId id="259" r:id="rId13"/>
    <p:sldId id="302" r:id="rId14"/>
    <p:sldId id="303" r:id="rId15"/>
    <p:sldId id="271" r:id="rId16"/>
    <p:sldId id="304" r:id="rId17"/>
    <p:sldId id="260" r:id="rId18"/>
    <p:sldId id="310" r:id="rId19"/>
    <p:sldId id="262" r:id="rId20"/>
    <p:sldId id="311" r:id="rId21"/>
    <p:sldId id="263" r:id="rId22"/>
    <p:sldId id="266" r:id="rId23"/>
    <p:sldId id="312" r:id="rId24"/>
    <p:sldId id="268" r:id="rId25"/>
    <p:sldId id="272" r:id="rId26"/>
    <p:sldId id="258" r:id="rId27"/>
    <p:sldId id="275" r:id="rId28"/>
    <p:sldId id="277" r:id="rId29"/>
    <p:sldId id="279" r:id="rId30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Indie Flower" panose="020B0604020202020204" charset="0"/>
      <p:regular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Nirmala UI Semilight" panose="020B0402040204020203" pitchFamily="34" charset="0"/>
      <p:regular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3FDD5FE3-17D0-4824-9187-7B1E6D082AB4}">
          <p14:sldIdLst>
            <p14:sldId id="256"/>
            <p14:sldId id="257"/>
            <p14:sldId id="299"/>
            <p14:sldId id="300"/>
            <p14:sldId id="261"/>
            <p14:sldId id="301"/>
            <p14:sldId id="305"/>
            <p14:sldId id="306"/>
            <p14:sldId id="307"/>
            <p14:sldId id="308"/>
            <p14:sldId id="309"/>
            <p14:sldId id="259"/>
            <p14:sldId id="302"/>
            <p14:sldId id="303"/>
            <p14:sldId id="271"/>
            <p14:sldId id="304"/>
            <p14:sldId id="260"/>
            <p14:sldId id="310"/>
            <p14:sldId id="262"/>
            <p14:sldId id="311"/>
            <p14:sldId id="263"/>
            <p14:sldId id="266"/>
            <p14:sldId id="312"/>
            <p14:sldId id="268"/>
            <p14:sldId id="272"/>
            <p14:sldId id="258"/>
            <p14:sldId id="275"/>
            <p14:sldId id="277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B9634-59D8-4A1C-B11B-EEBE0623FCD3}" v="5" dt="2025-01-19T16:49:27.431"/>
  </p1510:revLst>
</p1510:revInfo>
</file>

<file path=ppt/tableStyles.xml><?xml version="1.0" encoding="utf-8"?>
<a:tblStyleLst xmlns:a="http://schemas.openxmlformats.org/drawingml/2006/main" def="{A4B8AF53-6531-46D8-B32F-8F0379976892}">
  <a:tblStyle styleId="{A4B8AF53-6531-46D8-B32F-8F03799768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cher Catherine" userId="86436dda-2774-4856-be38-27f52c659a02" providerId="ADAL" clId="{09DB9634-59D8-4A1C-B11B-EEBE0623FCD3}"/>
    <pc:docChg chg="modSld">
      <pc:chgData name="Boucher Catherine" userId="86436dda-2774-4856-be38-27f52c659a02" providerId="ADAL" clId="{09DB9634-59D8-4A1C-B11B-EEBE0623FCD3}" dt="2025-01-19T16:50:14.329" v="15" actId="20577"/>
      <pc:docMkLst>
        <pc:docMk/>
      </pc:docMkLst>
      <pc:sldChg chg="modSp mod">
        <pc:chgData name="Boucher Catherine" userId="86436dda-2774-4856-be38-27f52c659a02" providerId="ADAL" clId="{09DB9634-59D8-4A1C-B11B-EEBE0623FCD3}" dt="2025-01-19T16:50:14.329" v="15" actId="20577"/>
        <pc:sldMkLst>
          <pc:docMk/>
          <pc:sldMk cId="0" sldId="257"/>
        </pc:sldMkLst>
        <pc:spChg chg="mod">
          <ac:chgData name="Boucher Catherine" userId="86436dda-2774-4856-be38-27f52c659a02" providerId="ADAL" clId="{09DB9634-59D8-4A1C-B11B-EEBE0623FCD3}" dt="2025-01-19T16:50:14.329" v="15" actId="20577"/>
          <ac:spMkLst>
            <pc:docMk/>
            <pc:sldMk cId="0" sldId="257"/>
            <ac:spMk id="548" creationId="{00000000-0000-0000-0000-000000000000}"/>
          </ac:spMkLst>
        </pc:spChg>
      </pc:sldChg>
      <pc:sldChg chg="modAnim">
        <pc:chgData name="Boucher Catherine" userId="86436dda-2774-4856-be38-27f52c659a02" providerId="ADAL" clId="{09DB9634-59D8-4A1C-B11B-EEBE0623FCD3}" dt="2025-01-19T16:44:21.874" v="4"/>
        <pc:sldMkLst>
          <pc:docMk/>
          <pc:sldMk cId="0" sldId="261"/>
        </pc:sldMkLst>
      </pc:sldChg>
      <pc:sldChg chg="modAnim">
        <pc:chgData name="Boucher Catherine" userId="86436dda-2774-4856-be38-27f52c659a02" providerId="ADAL" clId="{09DB9634-59D8-4A1C-B11B-EEBE0623FCD3}" dt="2025-01-19T16:46:13.936" v="7"/>
        <pc:sldMkLst>
          <pc:docMk/>
          <pc:sldMk cId="0" sldId="262"/>
        </pc:sldMkLst>
      </pc:sldChg>
      <pc:sldChg chg="modSp mod">
        <pc:chgData name="Boucher Catherine" userId="86436dda-2774-4856-be38-27f52c659a02" providerId="ADAL" clId="{09DB9634-59D8-4A1C-B11B-EEBE0623FCD3}" dt="2025-01-19T16:48:58.979" v="10" actId="20577"/>
        <pc:sldMkLst>
          <pc:docMk/>
          <pc:sldMk cId="0" sldId="266"/>
        </pc:sldMkLst>
        <pc:spChg chg="mod">
          <ac:chgData name="Boucher Catherine" userId="86436dda-2774-4856-be38-27f52c659a02" providerId="ADAL" clId="{09DB9634-59D8-4A1C-B11B-EEBE0623FCD3}" dt="2025-01-19T16:48:51.532" v="9" actId="20577"/>
          <ac:spMkLst>
            <pc:docMk/>
            <pc:sldMk cId="0" sldId="266"/>
            <ac:spMk id="921" creationId="{00000000-0000-0000-0000-000000000000}"/>
          </ac:spMkLst>
        </pc:spChg>
        <pc:spChg chg="mod">
          <ac:chgData name="Boucher Catherine" userId="86436dda-2774-4856-be38-27f52c659a02" providerId="ADAL" clId="{09DB9634-59D8-4A1C-B11B-EEBE0623FCD3}" dt="2025-01-19T16:48:58.979" v="10" actId="20577"/>
          <ac:spMkLst>
            <pc:docMk/>
            <pc:sldMk cId="0" sldId="266"/>
            <ac:spMk id="924" creationId="{00000000-0000-0000-0000-000000000000}"/>
          </ac:spMkLst>
        </pc:spChg>
      </pc:sldChg>
      <pc:sldChg chg="modAnim">
        <pc:chgData name="Boucher Catherine" userId="86436dda-2774-4856-be38-27f52c659a02" providerId="ADAL" clId="{09DB9634-59D8-4A1C-B11B-EEBE0623FCD3}" dt="2025-01-19T16:49:27.431" v="11"/>
        <pc:sldMkLst>
          <pc:docMk/>
          <pc:sldMk cId="0" sldId="268"/>
        </pc:sldMkLst>
      </pc:sldChg>
      <pc:sldChg chg="modSp mod">
        <pc:chgData name="Boucher Catherine" userId="86436dda-2774-4856-be38-27f52c659a02" providerId="ADAL" clId="{09DB9634-59D8-4A1C-B11B-EEBE0623FCD3}" dt="2025-01-19T16:49:56.067" v="13" actId="20577"/>
        <pc:sldMkLst>
          <pc:docMk/>
          <pc:sldMk cId="0" sldId="279"/>
        </pc:sldMkLst>
        <pc:spChg chg="mod">
          <ac:chgData name="Boucher Catherine" userId="86436dda-2774-4856-be38-27f52c659a02" providerId="ADAL" clId="{09DB9634-59D8-4A1C-B11B-EEBE0623FCD3}" dt="2025-01-19T16:49:56.067" v="13" actId="20577"/>
          <ac:spMkLst>
            <pc:docMk/>
            <pc:sldMk cId="0" sldId="279"/>
            <ac:spMk id="1818" creationId="{00000000-0000-0000-0000-000000000000}"/>
          </ac:spMkLst>
        </pc:spChg>
      </pc:sldChg>
      <pc:sldChg chg="modSp mod">
        <pc:chgData name="Boucher Catherine" userId="86436dda-2774-4856-be38-27f52c659a02" providerId="ADAL" clId="{09DB9634-59D8-4A1C-B11B-EEBE0623FCD3}" dt="2025-01-19T16:44:01.585" v="3" actId="20577"/>
        <pc:sldMkLst>
          <pc:docMk/>
          <pc:sldMk cId="4052450829" sldId="307"/>
        </pc:sldMkLst>
        <pc:spChg chg="mod">
          <ac:chgData name="Boucher Catherine" userId="86436dda-2774-4856-be38-27f52c659a02" providerId="ADAL" clId="{09DB9634-59D8-4A1C-B11B-EEBE0623FCD3}" dt="2025-01-19T16:44:01.585" v="3" actId="20577"/>
          <ac:spMkLst>
            <pc:docMk/>
            <pc:sldMk cId="4052450829" sldId="307"/>
            <ac:spMk id="3" creationId="{C0F4F429-A4DB-416A-BA74-5FA3BF0BE8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7578ac18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7578ac18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7578ac1814_0_2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7578ac1814_0_2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74ed90e5f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74ed90e5f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6b628f12ae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6b628f12ae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52cec55b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52cec55b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b5fdf5ce3_0_2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6b5fdf5ce3_0_2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5fdf5ce3_0_2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b5fdf5ce3_0_2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7776c8f287_1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7776c8f287_1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09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77703e89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77703e89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718575" y="723656"/>
            <a:ext cx="7811374" cy="3696958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ITLE_AND_BODY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8786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1000300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2"/>
          </p:nvPr>
        </p:nvSpPr>
        <p:spPr>
          <a:xfrm>
            <a:off x="6051975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title" idx="3"/>
          </p:nvPr>
        </p:nvSpPr>
        <p:spPr>
          <a:xfrm>
            <a:off x="59197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4"/>
          </p:nvPr>
        </p:nvSpPr>
        <p:spPr>
          <a:xfrm>
            <a:off x="606525" y="555300"/>
            <a:ext cx="794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607209" y="750096"/>
            <a:ext cx="8055616" cy="905248"/>
            <a:chOff x="65226200" y="2028488"/>
            <a:chExt cx="6293450" cy="707225"/>
          </a:xfrm>
        </p:grpSpPr>
        <p:sp>
          <p:nvSpPr>
            <p:cNvPr id="179" name="Google Shape;179;p14"/>
            <p:cNvSpPr/>
            <p:nvPr/>
          </p:nvSpPr>
          <p:spPr>
            <a:xfrm>
              <a:off x="71139750" y="2388638"/>
              <a:ext cx="140025" cy="116150"/>
            </a:xfrm>
            <a:custGeom>
              <a:avLst/>
              <a:gdLst/>
              <a:ahLst/>
              <a:cxnLst/>
              <a:rect l="l" t="t" r="r" b="b"/>
              <a:pathLst>
                <a:path w="5601" h="4646" extrusionOk="0">
                  <a:moveTo>
                    <a:pt x="3047" y="0"/>
                  </a:moveTo>
                  <a:cubicBezTo>
                    <a:pt x="1467" y="0"/>
                    <a:pt x="0" y="1332"/>
                    <a:pt x="913" y="3180"/>
                  </a:cubicBezTo>
                  <a:cubicBezTo>
                    <a:pt x="1340" y="4011"/>
                    <a:pt x="2176" y="4646"/>
                    <a:pt x="3075" y="4646"/>
                  </a:cubicBezTo>
                  <a:cubicBezTo>
                    <a:pt x="3375" y="4646"/>
                    <a:pt x="3683" y="4574"/>
                    <a:pt x="3985" y="4415"/>
                  </a:cubicBezTo>
                  <a:cubicBezTo>
                    <a:pt x="5284" y="3719"/>
                    <a:pt x="5600" y="2199"/>
                    <a:pt x="5157" y="869"/>
                  </a:cubicBezTo>
                  <a:lnTo>
                    <a:pt x="5157" y="837"/>
                  </a:lnTo>
                  <a:cubicBezTo>
                    <a:pt x="5094" y="837"/>
                    <a:pt x="4999" y="837"/>
                    <a:pt x="4935" y="774"/>
                  </a:cubicBezTo>
                  <a:cubicBezTo>
                    <a:pt x="4400" y="238"/>
                    <a:pt x="3713" y="0"/>
                    <a:pt x="30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133275" y="2372088"/>
              <a:ext cx="158375" cy="146425"/>
            </a:xfrm>
            <a:custGeom>
              <a:avLst/>
              <a:gdLst/>
              <a:ahLst/>
              <a:cxnLst/>
              <a:rect l="l" t="t" r="r" b="b"/>
              <a:pathLst>
                <a:path w="6335" h="5857" extrusionOk="0">
                  <a:moveTo>
                    <a:pt x="3394" y="737"/>
                  </a:moveTo>
                  <a:cubicBezTo>
                    <a:pt x="4036" y="737"/>
                    <a:pt x="4707" y="963"/>
                    <a:pt x="5226" y="1499"/>
                  </a:cubicBezTo>
                  <a:cubicBezTo>
                    <a:pt x="5258" y="1531"/>
                    <a:pt x="5353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40"/>
                    <a:pt x="3373" y="5240"/>
                  </a:cubicBezTo>
                  <a:cubicBezTo>
                    <a:pt x="3163" y="5240"/>
                    <a:pt x="2954" y="5207"/>
                    <a:pt x="2756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797"/>
                    <a:pt x="1014" y="1816"/>
                    <a:pt x="1869" y="1214"/>
                  </a:cubicBezTo>
                  <a:cubicBezTo>
                    <a:pt x="2272" y="916"/>
                    <a:pt x="2822" y="737"/>
                    <a:pt x="3394" y="737"/>
                  </a:cubicBezTo>
                  <a:close/>
                  <a:moveTo>
                    <a:pt x="3342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6" y="1119"/>
                    <a:pt x="1" y="2734"/>
                    <a:pt x="697" y="4127"/>
                  </a:cubicBezTo>
                  <a:cubicBezTo>
                    <a:pt x="824" y="4317"/>
                    <a:pt x="951" y="4539"/>
                    <a:pt x="1109" y="4697"/>
                  </a:cubicBezTo>
                  <a:cubicBezTo>
                    <a:pt x="1666" y="5370"/>
                    <a:pt x="2495" y="5856"/>
                    <a:pt x="3371" y="5856"/>
                  </a:cubicBezTo>
                  <a:cubicBezTo>
                    <a:pt x="3691" y="5856"/>
                    <a:pt x="4017" y="5791"/>
                    <a:pt x="4339" y="5648"/>
                  </a:cubicBezTo>
                  <a:cubicBezTo>
                    <a:pt x="5131" y="5331"/>
                    <a:pt x="5859" y="4507"/>
                    <a:pt x="6144" y="3557"/>
                  </a:cubicBezTo>
                  <a:cubicBezTo>
                    <a:pt x="6334" y="2766"/>
                    <a:pt x="6208" y="2006"/>
                    <a:pt x="5764" y="1436"/>
                  </a:cubicBezTo>
                  <a:cubicBezTo>
                    <a:pt x="5764" y="1372"/>
                    <a:pt x="5733" y="1372"/>
                    <a:pt x="5733" y="1372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38" y="1056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202150" y="2411888"/>
              <a:ext cx="51500" cy="31725"/>
            </a:xfrm>
            <a:custGeom>
              <a:avLst/>
              <a:gdLst/>
              <a:ahLst/>
              <a:cxnLst/>
              <a:rect l="l" t="t" r="r" b="b"/>
              <a:pathLst>
                <a:path w="2060" h="1269" extrusionOk="0">
                  <a:moveTo>
                    <a:pt x="784" y="1"/>
                  </a:moveTo>
                  <a:cubicBezTo>
                    <a:pt x="539" y="1"/>
                    <a:pt x="304" y="78"/>
                    <a:pt x="96" y="224"/>
                  </a:cubicBezTo>
                  <a:cubicBezTo>
                    <a:pt x="1" y="319"/>
                    <a:pt x="1" y="382"/>
                    <a:pt x="64" y="477"/>
                  </a:cubicBezTo>
                  <a:lnTo>
                    <a:pt x="64" y="509"/>
                  </a:lnTo>
                  <a:cubicBezTo>
                    <a:pt x="86" y="530"/>
                    <a:pt x="123" y="567"/>
                    <a:pt x="175" y="567"/>
                  </a:cubicBezTo>
                  <a:cubicBezTo>
                    <a:pt x="198" y="567"/>
                    <a:pt x="225" y="560"/>
                    <a:pt x="254" y="540"/>
                  </a:cubicBezTo>
                  <a:cubicBezTo>
                    <a:pt x="397" y="493"/>
                    <a:pt x="547" y="469"/>
                    <a:pt x="690" y="469"/>
                  </a:cubicBezTo>
                  <a:cubicBezTo>
                    <a:pt x="832" y="469"/>
                    <a:pt x="967" y="493"/>
                    <a:pt x="1078" y="540"/>
                  </a:cubicBezTo>
                  <a:cubicBezTo>
                    <a:pt x="1331" y="667"/>
                    <a:pt x="1521" y="857"/>
                    <a:pt x="1584" y="1110"/>
                  </a:cubicBezTo>
                  <a:cubicBezTo>
                    <a:pt x="1648" y="1237"/>
                    <a:pt x="1806" y="1269"/>
                    <a:pt x="1869" y="1269"/>
                  </a:cubicBezTo>
                  <a:cubicBezTo>
                    <a:pt x="1901" y="1269"/>
                    <a:pt x="1901" y="1269"/>
                    <a:pt x="1964" y="1205"/>
                  </a:cubicBezTo>
                  <a:cubicBezTo>
                    <a:pt x="2028" y="1110"/>
                    <a:pt x="2059" y="1015"/>
                    <a:pt x="2028" y="952"/>
                  </a:cubicBezTo>
                  <a:cubicBezTo>
                    <a:pt x="1901" y="540"/>
                    <a:pt x="1553" y="224"/>
                    <a:pt x="1173" y="65"/>
                  </a:cubicBezTo>
                  <a:cubicBezTo>
                    <a:pt x="1042" y="22"/>
                    <a:pt x="912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65483800" y="2045513"/>
              <a:ext cx="139875" cy="115675"/>
            </a:xfrm>
            <a:custGeom>
              <a:avLst/>
              <a:gdLst/>
              <a:ahLst/>
              <a:cxnLst/>
              <a:rect l="l" t="t" r="r" b="b"/>
              <a:pathLst>
                <a:path w="5595" h="4627" extrusionOk="0">
                  <a:moveTo>
                    <a:pt x="3072" y="1"/>
                  </a:moveTo>
                  <a:cubicBezTo>
                    <a:pt x="1490" y="1"/>
                    <a:pt x="1" y="1329"/>
                    <a:pt x="939" y="3161"/>
                  </a:cubicBezTo>
                  <a:cubicBezTo>
                    <a:pt x="1342" y="3991"/>
                    <a:pt x="2172" y="4626"/>
                    <a:pt x="3069" y="4626"/>
                  </a:cubicBezTo>
                  <a:cubicBezTo>
                    <a:pt x="3370" y="4626"/>
                    <a:pt x="3678" y="4555"/>
                    <a:pt x="3979" y="4396"/>
                  </a:cubicBezTo>
                  <a:cubicBezTo>
                    <a:pt x="5278" y="3731"/>
                    <a:pt x="5595" y="2179"/>
                    <a:pt x="5151" y="881"/>
                  </a:cubicBezTo>
                  <a:lnTo>
                    <a:pt x="5151" y="818"/>
                  </a:lnTo>
                  <a:cubicBezTo>
                    <a:pt x="5088" y="818"/>
                    <a:pt x="4993" y="818"/>
                    <a:pt x="4929" y="754"/>
                  </a:cubicBezTo>
                  <a:cubicBezTo>
                    <a:pt x="4407" y="232"/>
                    <a:pt x="3732" y="1"/>
                    <a:pt x="3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65476400" y="202848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29" y="753"/>
                  </a:moveTo>
                  <a:cubicBezTo>
                    <a:pt x="4060" y="753"/>
                    <a:pt x="4716" y="972"/>
                    <a:pt x="5225" y="1499"/>
                  </a:cubicBezTo>
                  <a:cubicBezTo>
                    <a:pt x="5257" y="1562"/>
                    <a:pt x="5352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39"/>
                    <a:pt x="3373" y="5239"/>
                  </a:cubicBezTo>
                  <a:cubicBezTo>
                    <a:pt x="3162" y="5239"/>
                    <a:pt x="2953" y="5206"/>
                    <a:pt x="2755" y="5141"/>
                  </a:cubicBezTo>
                  <a:cubicBezTo>
                    <a:pt x="2122" y="4950"/>
                    <a:pt x="1584" y="4444"/>
                    <a:pt x="1299" y="3842"/>
                  </a:cubicBezTo>
                  <a:cubicBezTo>
                    <a:pt x="792" y="2829"/>
                    <a:pt x="1014" y="1815"/>
                    <a:pt x="1869" y="1245"/>
                  </a:cubicBezTo>
                  <a:cubicBezTo>
                    <a:pt x="2280" y="941"/>
                    <a:pt x="2844" y="753"/>
                    <a:pt x="3429" y="753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3" y="4317"/>
                    <a:pt x="950" y="4570"/>
                    <a:pt x="1109" y="4729"/>
                  </a:cubicBezTo>
                  <a:cubicBezTo>
                    <a:pt x="1672" y="5386"/>
                    <a:pt x="2513" y="5869"/>
                    <a:pt x="3401" y="5869"/>
                  </a:cubicBezTo>
                  <a:cubicBezTo>
                    <a:pt x="3711" y="5869"/>
                    <a:pt x="4027" y="5810"/>
                    <a:pt x="4339" y="5679"/>
                  </a:cubicBezTo>
                  <a:cubicBezTo>
                    <a:pt x="5194" y="5362"/>
                    <a:pt x="5891" y="4507"/>
                    <a:pt x="6144" y="3557"/>
                  </a:cubicBezTo>
                  <a:cubicBezTo>
                    <a:pt x="6334" y="2765"/>
                    <a:pt x="6207" y="2037"/>
                    <a:pt x="5764" y="1435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69" y="1087"/>
                    <a:pt x="5606" y="1024"/>
                    <a:pt x="5606" y="992"/>
                  </a:cubicBezTo>
                  <a:cubicBezTo>
                    <a:pt x="5035" y="308"/>
                    <a:pt x="4180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65546850" y="2068638"/>
              <a:ext cx="49900" cy="31375"/>
            </a:xfrm>
            <a:custGeom>
              <a:avLst/>
              <a:gdLst/>
              <a:ahLst/>
              <a:cxnLst/>
              <a:rect l="l" t="t" r="r" b="b"/>
              <a:pathLst>
                <a:path w="1996" h="1255" extrusionOk="0">
                  <a:moveTo>
                    <a:pt x="764" y="0"/>
                  </a:moveTo>
                  <a:cubicBezTo>
                    <a:pt x="519" y="0"/>
                    <a:pt x="271" y="64"/>
                    <a:pt x="64" y="209"/>
                  </a:cubicBezTo>
                  <a:cubicBezTo>
                    <a:pt x="1" y="304"/>
                    <a:pt x="1" y="368"/>
                    <a:pt x="32" y="463"/>
                  </a:cubicBezTo>
                  <a:lnTo>
                    <a:pt x="32" y="494"/>
                  </a:lnTo>
                  <a:cubicBezTo>
                    <a:pt x="55" y="541"/>
                    <a:pt x="113" y="570"/>
                    <a:pt x="166" y="570"/>
                  </a:cubicBezTo>
                  <a:cubicBezTo>
                    <a:pt x="186" y="570"/>
                    <a:pt x="205" y="566"/>
                    <a:pt x="222" y="558"/>
                  </a:cubicBezTo>
                  <a:cubicBezTo>
                    <a:pt x="365" y="494"/>
                    <a:pt x="515" y="463"/>
                    <a:pt x="658" y="463"/>
                  </a:cubicBezTo>
                  <a:cubicBezTo>
                    <a:pt x="800" y="463"/>
                    <a:pt x="935" y="494"/>
                    <a:pt x="1046" y="558"/>
                  </a:cubicBezTo>
                  <a:cubicBezTo>
                    <a:pt x="1299" y="653"/>
                    <a:pt x="1489" y="874"/>
                    <a:pt x="1584" y="1096"/>
                  </a:cubicBezTo>
                  <a:cubicBezTo>
                    <a:pt x="1616" y="1223"/>
                    <a:pt x="1774" y="1254"/>
                    <a:pt x="1837" y="1254"/>
                  </a:cubicBezTo>
                  <a:cubicBezTo>
                    <a:pt x="1901" y="1254"/>
                    <a:pt x="1901" y="1254"/>
                    <a:pt x="1932" y="1223"/>
                  </a:cubicBezTo>
                  <a:cubicBezTo>
                    <a:pt x="1964" y="1096"/>
                    <a:pt x="1996" y="1001"/>
                    <a:pt x="1996" y="938"/>
                  </a:cubicBezTo>
                  <a:cubicBezTo>
                    <a:pt x="1901" y="526"/>
                    <a:pt x="1521" y="209"/>
                    <a:pt x="1141" y="51"/>
                  </a:cubicBezTo>
                  <a:cubicBezTo>
                    <a:pt x="1020" y="18"/>
                    <a:pt x="893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65513650" y="2279088"/>
              <a:ext cx="140100" cy="115650"/>
            </a:xfrm>
            <a:custGeom>
              <a:avLst/>
              <a:gdLst/>
              <a:ahLst/>
              <a:cxnLst/>
              <a:rect l="l" t="t" r="r" b="b"/>
              <a:pathLst>
                <a:path w="5604" h="4626" extrusionOk="0">
                  <a:moveTo>
                    <a:pt x="3055" y="0"/>
                  </a:moveTo>
                  <a:cubicBezTo>
                    <a:pt x="1481" y="0"/>
                    <a:pt x="1" y="1328"/>
                    <a:pt x="917" y="3160"/>
                  </a:cubicBezTo>
                  <a:cubicBezTo>
                    <a:pt x="1344" y="3991"/>
                    <a:pt x="2180" y="4626"/>
                    <a:pt x="3065" y="4626"/>
                  </a:cubicBezTo>
                  <a:cubicBezTo>
                    <a:pt x="3361" y="4626"/>
                    <a:pt x="3663" y="4554"/>
                    <a:pt x="3957" y="4395"/>
                  </a:cubicBezTo>
                  <a:cubicBezTo>
                    <a:pt x="5287" y="3730"/>
                    <a:pt x="5604" y="2179"/>
                    <a:pt x="5161" y="880"/>
                  </a:cubicBezTo>
                  <a:lnTo>
                    <a:pt x="5161" y="817"/>
                  </a:lnTo>
                  <a:cubicBezTo>
                    <a:pt x="5066" y="817"/>
                    <a:pt x="5002" y="817"/>
                    <a:pt x="4907" y="754"/>
                  </a:cubicBezTo>
                  <a:cubicBezTo>
                    <a:pt x="4385" y="231"/>
                    <a:pt x="3712" y="0"/>
                    <a:pt x="3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65507275" y="226203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13" y="754"/>
                  </a:moveTo>
                  <a:cubicBezTo>
                    <a:pt x="4045" y="754"/>
                    <a:pt x="4699" y="973"/>
                    <a:pt x="5226" y="1499"/>
                  </a:cubicBezTo>
                  <a:cubicBezTo>
                    <a:pt x="5257" y="1562"/>
                    <a:pt x="5321" y="1594"/>
                    <a:pt x="5416" y="1594"/>
                  </a:cubicBezTo>
                  <a:cubicBezTo>
                    <a:pt x="5764" y="2734"/>
                    <a:pt x="5574" y="4317"/>
                    <a:pt x="4212" y="5046"/>
                  </a:cubicBezTo>
                  <a:cubicBezTo>
                    <a:pt x="3935" y="5175"/>
                    <a:pt x="3647" y="5240"/>
                    <a:pt x="3361" y="5240"/>
                  </a:cubicBezTo>
                  <a:cubicBezTo>
                    <a:pt x="3157" y="5240"/>
                    <a:pt x="2953" y="5207"/>
                    <a:pt x="2755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829"/>
                    <a:pt x="1014" y="1816"/>
                    <a:pt x="1837" y="1246"/>
                  </a:cubicBezTo>
                  <a:cubicBezTo>
                    <a:pt x="2263" y="941"/>
                    <a:pt x="2828" y="754"/>
                    <a:pt x="3413" y="754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4" y="4317"/>
                    <a:pt x="950" y="4571"/>
                    <a:pt x="1109" y="4729"/>
                  </a:cubicBezTo>
                  <a:cubicBezTo>
                    <a:pt x="1648" y="5386"/>
                    <a:pt x="2484" y="5869"/>
                    <a:pt x="3383" y="5869"/>
                  </a:cubicBezTo>
                  <a:cubicBezTo>
                    <a:pt x="3697" y="5869"/>
                    <a:pt x="4019" y="5810"/>
                    <a:pt x="4339" y="5679"/>
                  </a:cubicBezTo>
                  <a:cubicBezTo>
                    <a:pt x="5131" y="5363"/>
                    <a:pt x="5859" y="4507"/>
                    <a:pt x="6112" y="3557"/>
                  </a:cubicBezTo>
                  <a:cubicBezTo>
                    <a:pt x="6334" y="2766"/>
                    <a:pt x="6207" y="2037"/>
                    <a:pt x="5764" y="1436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669" y="1119"/>
                  </a:cubicBezTo>
                  <a:cubicBezTo>
                    <a:pt x="5637" y="1087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65576150" y="2302188"/>
              <a:ext cx="51475" cy="31375"/>
            </a:xfrm>
            <a:custGeom>
              <a:avLst/>
              <a:gdLst/>
              <a:ahLst/>
              <a:cxnLst/>
              <a:rect l="l" t="t" r="r" b="b"/>
              <a:pathLst>
                <a:path w="2059" h="1255" extrusionOk="0">
                  <a:moveTo>
                    <a:pt x="772" y="1"/>
                  </a:moveTo>
                  <a:cubicBezTo>
                    <a:pt x="537" y="1"/>
                    <a:pt x="303" y="64"/>
                    <a:pt x="95" y="210"/>
                  </a:cubicBezTo>
                  <a:cubicBezTo>
                    <a:pt x="0" y="305"/>
                    <a:pt x="0" y="368"/>
                    <a:pt x="32" y="463"/>
                  </a:cubicBezTo>
                  <a:lnTo>
                    <a:pt x="32" y="495"/>
                  </a:lnTo>
                  <a:cubicBezTo>
                    <a:pt x="78" y="541"/>
                    <a:pt x="125" y="570"/>
                    <a:pt x="184" y="570"/>
                  </a:cubicBezTo>
                  <a:cubicBezTo>
                    <a:pt x="205" y="570"/>
                    <a:pt x="228" y="566"/>
                    <a:pt x="254" y="558"/>
                  </a:cubicBezTo>
                  <a:cubicBezTo>
                    <a:pt x="380" y="495"/>
                    <a:pt x="523" y="463"/>
                    <a:pt x="665" y="463"/>
                  </a:cubicBezTo>
                  <a:cubicBezTo>
                    <a:pt x="808" y="463"/>
                    <a:pt x="950" y="495"/>
                    <a:pt x="1077" y="558"/>
                  </a:cubicBezTo>
                  <a:cubicBezTo>
                    <a:pt x="1299" y="653"/>
                    <a:pt x="1521" y="875"/>
                    <a:pt x="1584" y="1096"/>
                  </a:cubicBezTo>
                  <a:cubicBezTo>
                    <a:pt x="1616" y="1223"/>
                    <a:pt x="1774" y="1255"/>
                    <a:pt x="1869" y="1255"/>
                  </a:cubicBezTo>
                  <a:cubicBezTo>
                    <a:pt x="1901" y="1255"/>
                    <a:pt x="1901" y="1255"/>
                    <a:pt x="1932" y="1223"/>
                  </a:cubicBezTo>
                  <a:cubicBezTo>
                    <a:pt x="2027" y="1096"/>
                    <a:pt x="2059" y="1001"/>
                    <a:pt x="2027" y="938"/>
                  </a:cubicBezTo>
                  <a:cubicBezTo>
                    <a:pt x="1901" y="526"/>
                    <a:pt x="1552" y="210"/>
                    <a:pt x="1140" y="51"/>
                  </a:cubicBezTo>
                  <a:cubicBezTo>
                    <a:pt x="1020" y="18"/>
                    <a:pt x="896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65226200" y="2102288"/>
              <a:ext cx="213800" cy="194800"/>
            </a:xfrm>
            <a:custGeom>
              <a:avLst/>
              <a:gdLst/>
              <a:ahLst/>
              <a:cxnLst/>
              <a:rect l="l" t="t" r="r" b="b"/>
              <a:pathLst>
                <a:path w="8552" h="7792" extrusionOk="0">
                  <a:moveTo>
                    <a:pt x="3956" y="688"/>
                  </a:moveTo>
                  <a:cubicBezTo>
                    <a:pt x="5189" y="688"/>
                    <a:pt x="6389" y="1188"/>
                    <a:pt x="7126" y="2347"/>
                  </a:cubicBezTo>
                  <a:cubicBezTo>
                    <a:pt x="8013" y="3899"/>
                    <a:pt x="7158" y="5799"/>
                    <a:pt x="5701" y="6685"/>
                  </a:cubicBezTo>
                  <a:cubicBezTo>
                    <a:pt x="5106" y="7037"/>
                    <a:pt x="4536" y="7191"/>
                    <a:pt x="4013" y="7191"/>
                  </a:cubicBezTo>
                  <a:cubicBezTo>
                    <a:pt x="1474" y="7191"/>
                    <a:pt x="21" y="3571"/>
                    <a:pt x="1964" y="1365"/>
                  </a:cubicBezTo>
                  <a:cubicBezTo>
                    <a:pt x="2059" y="1302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6" y="815"/>
                    <a:pt x="3335" y="688"/>
                    <a:pt x="3956" y="688"/>
                  </a:cubicBezTo>
                  <a:close/>
                  <a:moveTo>
                    <a:pt x="4023" y="1"/>
                  </a:moveTo>
                  <a:cubicBezTo>
                    <a:pt x="3235" y="1"/>
                    <a:pt x="2524" y="245"/>
                    <a:pt x="1964" y="732"/>
                  </a:cubicBezTo>
                  <a:cubicBezTo>
                    <a:pt x="1932" y="763"/>
                    <a:pt x="1932" y="763"/>
                    <a:pt x="1932" y="827"/>
                  </a:cubicBezTo>
                  <a:cubicBezTo>
                    <a:pt x="1880" y="801"/>
                    <a:pt x="1828" y="785"/>
                    <a:pt x="1777" y="785"/>
                  </a:cubicBezTo>
                  <a:cubicBezTo>
                    <a:pt x="1706" y="785"/>
                    <a:pt x="1640" y="816"/>
                    <a:pt x="1584" y="890"/>
                  </a:cubicBezTo>
                  <a:cubicBezTo>
                    <a:pt x="1521" y="922"/>
                    <a:pt x="1489" y="985"/>
                    <a:pt x="1426" y="1017"/>
                  </a:cubicBezTo>
                  <a:cubicBezTo>
                    <a:pt x="1" y="2410"/>
                    <a:pt x="64" y="4659"/>
                    <a:pt x="1014" y="6147"/>
                  </a:cubicBezTo>
                  <a:cubicBezTo>
                    <a:pt x="1697" y="7211"/>
                    <a:pt x="2825" y="7792"/>
                    <a:pt x="4011" y="7792"/>
                  </a:cubicBezTo>
                  <a:cubicBezTo>
                    <a:pt x="4696" y="7792"/>
                    <a:pt x="5400" y="7598"/>
                    <a:pt x="6049" y="7192"/>
                  </a:cubicBezTo>
                  <a:cubicBezTo>
                    <a:pt x="6334" y="7034"/>
                    <a:pt x="6556" y="6844"/>
                    <a:pt x="6810" y="6590"/>
                  </a:cubicBezTo>
                  <a:cubicBezTo>
                    <a:pt x="7950" y="5514"/>
                    <a:pt x="8551" y="3772"/>
                    <a:pt x="7760" y="2252"/>
                  </a:cubicBezTo>
                  <a:cubicBezTo>
                    <a:pt x="7190" y="1175"/>
                    <a:pt x="6018" y="288"/>
                    <a:pt x="4751" y="67"/>
                  </a:cubicBezTo>
                  <a:cubicBezTo>
                    <a:pt x="4503" y="23"/>
                    <a:pt x="4259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65274500" y="2140563"/>
              <a:ext cx="44350" cy="78200"/>
            </a:xfrm>
            <a:custGeom>
              <a:avLst/>
              <a:gdLst/>
              <a:ahLst/>
              <a:cxnLst/>
              <a:rect l="l" t="t" r="r" b="b"/>
              <a:pathLst>
                <a:path w="1774" h="3128" extrusionOk="0">
                  <a:moveTo>
                    <a:pt x="1517" y="0"/>
                  </a:moveTo>
                  <a:cubicBezTo>
                    <a:pt x="1473" y="0"/>
                    <a:pt x="1426" y="8"/>
                    <a:pt x="1394" y="24"/>
                  </a:cubicBezTo>
                  <a:cubicBezTo>
                    <a:pt x="792" y="277"/>
                    <a:pt x="317" y="816"/>
                    <a:pt x="159" y="1481"/>
                  </a:cubicBezTo>
                  <a:cubicBezTo>
                    <a:pt x="0" y="2051"/>
                    <a:pt x="95" y="2621"/>
                    <a:pt x="507" y="3064"/>
                  </a:cubicBezTo>
                  <a:cubicBezTo>
                    <a:pt x="539" y="3096"/>
                    <a:pt x="571" y="3128"/>
                    <a:pt x="634" y="3128"/>
                  </a:cubicBezTo>
                  <a:cubicBezTo>
                    <a:pt x="792" y="3128"/>
                    <a:pt x="951" y="2969"/>
                    <a:pt x="824" y="2811"/>
                  </a:cubicBezTo>
                  <a:cubicBezTo>
                    <a:pt x="381" y="2019"/>
                    <a:pt x="666" y="879"/>
                    <a:pt x="1521" y="499"/>
                  </a:cubicBezTo>
                  <a:cubicBezTo>
                    <a:pt x="1774" y="436"/>
                    <a:pt x="1742" y="151"/>
                    <a:pt x="1616" y="24"/>
                  </a:cubicBezTo>
                  <a:cubicBezTo>
                    <a:pt x="1600" y="8"/>
                    <a:pt x="1560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65226575" y="2118788"/>
              <a:ext cx="199950" cy="163300"/>
            </a:xfrm>
            <a:custGeom>
              <a:avLst/>
              <a:gdLst/>
              <a:ahLst/>
              <a:cxnLst/>
              <a:rect l="l" t="t" r="r" b="b"/>
              <a:pathLst>
                <a:path w="7998" h="6532" extrusionOk="0">
                  <a:moveTo>
                    <a:pt x="3394" y="850"/>
                  </a:moveTo>
                  <a:cubicBezTo>
                    <a:pt x="3459" y="850"/>
                    <a:pt x="3519" y="873"/>
                    <a:pt x="3564" y="895"/>
                  </a:cubicBezTo>
                  <a:cubicBezTo>
                    <a:pt x="3691" y="1022"/>
                    <a:pt x="3691" y="1307"/>
                    <a:pt x="3501" y="1370"/>
                  </a:cubicBezTo>
                  <a:cubicBezTo>
                    <a:pt x="2583" y="1750"/>
                    <a:pt x="2298" y="2890"/>
                    <a:pt x="2773" y="3682"/>
                  </a:cubicBezTo>
                  <a:cubicBezTo>
                    <a:pt x="2859" y="3856"/>
                    <a:pt x="2761" y="4003"/>
                    <a:pt x="2623" y="4003"/>
                  </a:cubicBezTo>
                  <a:cubicBezTo>
                    <a:pt x="2610" y="4003"/>
                    <a:pt x="2596" y="4001"/>
                    <a:pt x="2583" y="3999"/>
                  </a:cubicBezTo>
                  <a:cubicBezTo>
                    <a:pt x="2551" y="3999"/>
                    <a:pt x="2456" y="3967"/>
                    <a:pt x="2424" y="3935"/>
                  </a:cubicBezTo>
                  <a:cubicBezTo>
                    <a:pt x="1506" y="2922"/>
                    <a:pt x="2107" y="1338"/>
                    <a:pt x="3311" y="863"/>
                  </a:cubicBezTo>
                  <a:cubicBezTo>
                    <a:pt x="3339" y="854"/>
                    <a:pt x="3367" y="850"/>
                    <a:pt x="3394" y="850"/>
                  </a:cubicBezTo>
                  <a:close/>
                  <a:moveTo>
                    <a:pt x="3900" y="0"/>
                  </a:moveTo>
                  <a:cubicBezTo>
                    <a:pt x="3285" y="0"/>
                    <a:pt x="2659" y="134"/>
                    <a:pt x="2076" y="388"/>
                  </a:cubicBezTo>
                  <a:lnTo>
                    <a:pt x="1981" y="388"/>
                  </a:lnTo>
                  <a:cubicBezTo>
                    <a:pt x="2044" y="515"/>
                    <a:pt x="1981" y="642"/>
                    <a:pt x="1917" y="705"/>
                  </a:cubicBezTo>
                  <a:cubicBezTo>
                    <a:pt x="1" y="2911"/>
                    <a:pt x="1415" y="6531"/>
                    <a:pt x="3939" y="6531"/>
                  </a:cubicBezTo>
                  <a:cubicBezTo>
                    <a:pt x="4460" y="6531"/>
                    <a:pt x="5027" y="6377"/>
                    <a:pt x="5623" y="6025"/>
                  </a:cubicBezTo>
                  <a:cubicBezTo>
                    <a:pt x="7111" y="5139"/>
                    <a:pt x="7998" y="3239"/>
                    <a:pt x="7016" y="1687"/>
                  </a:cubicBezTo>
                  <a:cubicBezTo>
                    <a:pt x="6300" y="528"/>
                    <a:pt x="5121" y="0"/>
                    <a:pt x="39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71306675" y="2540913"/>
              <a:ext cx="212975" cy="194800"/>
            </a:xfrm>
            <a:custGeom>
              <a:avLst/>
              <a:gdLst/>
              <a:ahLst/>
              <a:cxnLst/>
              <a:rect l="l" t="t" r="r" b="b"/>
              <a:pathLst>
                <a:path w="8519" h="7792" extrusionOk="0">
                  <a:moveTo>
                    <a:pt x="3955" y="674"/>
                  </a:moveTo>
                  <a:cubicBezTo>
                    <a:pt x="5189" y="674"/>
                    <a:pt x="6388" y="1188"/>
                    <a:pt x="7126" y="2346"/>
                  </a:cubicBezTo>
                  <a:cubicBezTo>
                    <a:pt x="8012" y="3898"/>
                    <a:pt x="7157" y="5798"/>
                    <a:pt x="5701" y="6653"/>
                  </a:cubicBezTo>
                  <a:cubicBezTo>
                    <a:pt x="5102" y="7007"/>
                    <a:pt x="4530" y="7162"/>
                    <a:pt x="4004" y="7162"/>
                  </a:cubicBezTo>
                  <a:cubicBezTo>
                    <a:pt x="1471" y="7162"/>
                    <a:pt x="23" y="3568"/>
                    <a:pt x="1964" y="1365"/>
                  </a:cubicBezTo>
                  <a:cubicBezTo>
                    <a:pt x="2059" y="1301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5" y="804"/>
                    <a:pt x="3335" y="674"/>
                    <a:pt x="3955" y="674"/>
                  </a:cubicBezTo>
                  <a:close/>
                  <a:moveTo>
                    <a:pt x="4022" y="0"/>
                  </a:moveTo>
                  <a:cubicBezTo>
                    <a:pt x="3234" y="0"/>
                    <a:pt x="2524" y="244"/>
                    <a:pt x="1964" y="731"/>
                  </a:cubicBezTo>
                  <a:cubicBezTo>
                    <a:pt x="1932" y="763"/>
                    <a:pt x="1932" y="763"/>
                    <a:pt x="1932" y="795"/>
                  </a:cubicBezTo>
                  <a:cubicBezTo>
                    <a:pt x="1890" y="784"/>
                    <a:pt x="1847" y="777"/>
                    <a:pt x="1806" y="777"/>
                  </a:cubicBezTo>
                  <a:cubicBezTo>
                    <a:pt x="1724" y="777"/>
                    <a:pt x="1647" y="805"/>
                    <a:pt x="1584" y="890"/>
                  </a:cubicBezTo>
                  <a:cubicBezTo>
                    <a:pt x="1520" y="921"/>
                    <a:pt x="1489" y="953"/>
                    <a:pt x="1425" y="1016"/>
                  </a:cubicBezTo>
                  <a:cubicBezTo>
                    <a:pt x="0" y="2378"/>
                    <a:pt x="63" y="4658"/>
                    <a:pt x="1014" y="6147"/>
                  </a:cubicBezTo>
                  <a:cubicBezTo>
                    <a:pt x="1696" y="7211"/>
                    <a:pt x="2824" y="7791"/>
                    <a:pt x="4010" y="7791"/>
                  </a:cubicBezTo>
                  <a:cubicBezTo>
                    <a:pt x="4695" y="7791"/>
                    <a:pt x="5400" y="7598"/>
                    <a:pt x="6049" y="7192"/>
                  </a:cubicBezTo>
                  <a:cubicBezTo>
                    <a:pt x="6334" y="7033"/>
                    <a:pt x="6556" y="6843"/>
                    <a:pt x="6809" y="6590"/>
                  </a:cubicBezTo>
                  <a:cubicBezTo>
                    <a:pt x="7949" y="5513"/>
                    <a:pt x="8519" y="3772"/>
                    <a:pt x="7727" y="2251"/>
                  </a:cubicBezTo>
                  <a:cubicBezTo>
                    <a:pt x="7189" y="1175"/>
                    <a:pt x="6049" y="288"/>
                    <a:pt x="4750" y="66"/>
                  </a:cubicBezTo>
                  <a:cubicBezTo>
                    <a:pt x="4502" y="22"/>
                    <a:pt x="4259" y="0"/>
                    <a:pt x="4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71354950" y="2579413"/>
              <a:ext cx="44375" cy="77975"/>
            </a:xfrm>
            <a:custGeom>
              <a:avLst/>
              <a:gdLst/>
              <a:ahLst/>
              <a:cxnLst/>
              <a:rect l="l" t="t" r="r" b="b"/>
              <a:pathLst>
                <a:path w="1775" h="3119" extrusionOk="0">
                  <a:moveTo>
                    <a:pt x="1487" y="1"/>
                  </a:moveTo>
                  <a:cubicBezTo>
                    <a:pt x="1458" y="1"/>
                    <a:pt x="1426" y="4"/>
                    <a:pt x="1394" y="15"/>
                  </a:cubicBezTo>
                  <a:cubicBezTo>
                    <a:pt x="793" y="268"/>
                    <a:pt x="318" y="806"/>
                    <a:pt x="159" y="1440"/>
                  </a:cubicBezTo>
                  <a:cubicBezTo>
                    <a:pt x="1" y="2042"/>
                    <a:pt x="128" y="2580"/>
                    <a:pt x="508" y="3023"/>
                  </a:cubicBezTo>
                  <a:cubicBezTo>
                    <a:pt x="539" y="3087"/>
                    <a:pt x="571" y="3118"/>
                    <a:pt x="634" y="3118"/>
                  </a:cubicBezTo>
                  <a:cubicBezTo>
                    <a:pt x="793" y="3118"/>
                    <a:pt x="951" y="2960"/>
                    <a:pt x="824" y="2802"/>
                  </a:cubicBezTo>
                  <a:cubicBezTo>
                    <a:pt x="381" y="2010"/>
                    <a:pt x="666" y="838"/>
                    <a:pt x="1553" y="490"/>
                  </a:cubicBezTo>
                  <a:cubicBezTo>
                    <a:pt x="1774" y="426"/>
                    <a:pt x="1743" y="141"/>
                    <a:pt x="1616" y="15"/>
                  </a:cubicBezTo>
                  <a:cubicBezTo>
                    <a:pt x="1595" y="15"/>
                    <a:pt x="1546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71307150" y="2557388"/>
              <a:ext cx="199850" cy="162850"/>
            </a:xfrm>
            <a:custGeom>
              <a:avLst/>
              <a:gdLst/>
              <a:ahLst/>
              <a:cxnLst/>
              <a:rect l="l" t="t" r="r" b="b"/>
              <a:pathLst>
                <a:path w="7994" h="6514" extrusionOk="0">
                  <a:moveTo>
                    <a:pt x="3389" y="851"/>
                  </a:moveTo>
                  <a:cubicBezTo>
                    <a:pt x="3454" y="851"/>
                    <a:pt x="3515" y="873"/>
                    <a:pt x="3560" y="896"/>
                  </a:cubicBezTo>
                  <a:cubicBezTo>
                    <a:pt x="3686" y="1022"/>
                    <a:pt x="3686" y="1307"/>
                    <a:pt x="3496" y="1371"/>
                  </a:cubicBezTo>
                  <a:cubicBezTo>
                    <a:pt x="2578" y="1719"/>
                    <a:pt x="2293" y="2891"/>
                    <a:pt x="2768" y="3683"/>
                  </a:cubicBezTo>
                  <a:cubicBezTo>
                    <a:pt x="2855" y="3856"/>
                    <a:pt x="2757" y="4003"/>
                    <a:pt x="2618" y="4003"/>
                  </a:cubicBezTo>
                  <a:cubicBezTo>
                    <a:pt x="2605" y="4003"/>
                    <a:pt x="2592" y="4002"/>
                    <a:pt x="2578" y="3999"/>
                  </a:cubicBezTo>
                  <a:cubicBezTo>
                    <a:pt x="2546" y="3999"/>
                    <a:pt x="2451" y="3968"/>
                    <a:pt x="2420" y="3904"/>
                  </a:cubicBezTo>
                  <a:cubicBezTo>
                    <a:pt x="1501" y="2923"/>
                    <a:pt x="2103" y="1339"/>
                    <a:pt x="3306" y="864"/>
                  </a:cubicBezTo>
                  <a:cubicBezTo>
                    <a:pt x="3334" y="855"/>
                    <a:pt x="3362" y="851"/>
                    <a:pt x="3389" y="851"/>
                  </a:cubicBezTo>
                  <a:close/>
                  <a:moveTo>
                    <a:pt x="3895" y="1"/>
                  </a:moveTo>
                  <a:cubicBezTo>
                    <a:pt x="3280" y="1"/>
                    <a:pt x="2654" y="135"/>
                    <a:pt x="2071" y="389"/>
                  </a:cubicBezTo>
                  <a:lnTo>
                    <a:pt x="1976" y="389"/>
                  </a:lnTo>
                  <a:cubicBezTo>
                    <a:pt x="2040" y="516"/>
                    <a:pt x="1976" y="642"/>
                    <a:pt x="1913" y="706"/>
                  </a:cubicBezTo>
                  <a:cubicBezTo>
                    <a:pt x="1" y="2906"/>
                    <a:pt x="1403" y="6514"/>
                    <a:pt x="3916" y="6514"/>
                  </a:cubicBezTo>
                  <a:cubicBezTo>
                    <a:pt x="4442" y="6514"/>
                    <a:pt x="5016" y="6356"/>
                    <a:pt x="5618" y="5994"/>
                  </a:cubicBezTo>
                  <a:cubicBezTo>
                    <a:pt x="7107" y="5139"/>
                    <a:pt x="7993" y="3239"/>
                    <a:pt x="7012" y="1687"/>
                  </a:cubicBezTo>
                  <a:cubicBezTo>
                    <a:pt x="6295" y="529"/>
                    <a:pt x="5117" y="1"/>
                    <a:pt x="3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 idx="2"/>
          </p:nvPr>
        </p:nvSpPr>
        <p:spPr>
          <a:xfrm>
            <a:off x="710950" y="329166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1"/>
          </p:nvPr>
        </p:nvSpPr>
        <p:spPr>
          <a:xfrm>
            <a:off x="77620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3"/>
          </p:nvPr>
        </p:nvSpPr>
        <p:spPr>
          <a:xfrm>
            <a:off x="6114989" y="3291658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618025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title" idx="5"/>
          </p:nvPr>
        </p:nvSpPr>
        <p:spPr>
          <a:xfrm>
            <a:off x="3412658" y="329167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subTitle" idx="6"/>
          </p:nvPr>
        </p:nvSpPr>
        <p:spPr>
          <a:xfrm>
            <a:off x="3476316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ITLE_ONLY_1_2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614300" y="473073"/>
            <a:ext cx="79155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6322584" y="2128584"/>
            <a:ext cx="17316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7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6363225" y="2845350"/>
            <a:ext cx="165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089964" y="2128584"/>
            <a:ext cx="17316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7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129900" y="2845350"/>
            <a:ext cx="165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572229" y="718500"/>
            <a:ext cx="8161605" cy="570626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10500" y="1316051"/>
            <a:ext cx="79167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521898" y="508120"/>
            <a:ext cx="8088611" cy="556577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580075" y="2360779"/>
            <a:ext cx="3992100" cy="22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572125" y="2360775"/>
            <a:ext cx="39921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597281" y="476583"/>
            <a:ext cx="8041552" cy="775837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718809" y="544092"/>
            <a:ext cx="8051006" cy="989495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561332" y="545000"/>
            <a:ext cx="8084688" cy="858218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6062750" y="758063"/>
            <a:ext cx="2460300" cy="24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152150" y="1094949"/>
            <a:ext cx="3800359" cy="3334533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4000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551975" y="2255102"/>
            <a:ext cx="60363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pharmachien.com/melatonine-enfant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LRMSRWmV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914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 dirty="0"/>
              <a:t>La vulgarisation et la communication scientifique</a:t>
            </a:r>
            <a:endParaRPr sz="4000" dirty="0"/>
          </a:p>
        </p:txBody>
      </p:sp>
      <p:sp>
        <p:nvSpPr>
          <p:cNvPr id="388" name="Google Shape;388;p28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grpSp>
        <p:nvGrpSpPr>
          <p:cNvPr id="389" name="Google Shape;389;p28"/>
          <p:cNvGrpSpPr/>
          <p:nvPr/>
        </p:nvGrpSpPr>
        <p:grpSpPr>
          <a:xfrm>
            <a:off x="-216332" y="1993513"/>
            <a:ext cx="9538012" cy="352033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AD1D7-E6D9-611C-05B6-CA63934D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200" dirty="0"/>
              <a:t>Quelques fonctions de base :</a:t>
            </a:r>
            <a:br>
              <a:rPr lang="fr-CA" sz="3200" dirty="0"/>
            </a:br>
            <a:r>
              <a:rPr lang="fr-CA" sz="3200" dirty="0"/>
              <a:t>Fonction référentielle de la communication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C7D195-ED30-A9B6-2EEA-5EC042553C4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10950" y="1720252"/>
            <a:ext cx="2320800" cy="572700"/>
          </a:xfrm>
        </p:spPr>
        <p:txBody>
          <a:bodyPr/>
          <a:lstStyle/>
          <a:p>
            <a:r>
              <a:rPr lang="fr-CA" dirty="0"/>
              <a:t>Sert à indiquer le contexte du message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A476358-7A24-44A8-21CB-9A3ED36385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AB26D98-2495-B2E8-33D4-A04B4C01AF6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6301903" y="1781212"/>
            <a:ext cx="2320800" cy="572700"/>
          </a:xfrm>
        </p:spPr>
        <p:txBody>
          <a:bodyPr/>
          <a:lstStyle/>
          <a:p>
            <a:r>
              <a:rPr lang="fr-CA" dirty="0"/>
              <a:t>Établie une sorte de cadre de référence de l’échange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80CC30E4-04D8-3E01-DC74-5FE828B0DF8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6EAFA1D-3A9C-10AD-D0C2-84FD1AD59728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3476316" y="1781212"/>
            <a:ext cx="2320800" cy="572700"/>
          </a:xfrm>
        </p:spPr>
        <p:txBody>
          <a:bodyPr/>
          <a:lstStyle/>
          <a:p>
            <a:r>
              <a:rPr lang="fr-CA" dirty="0"/>
              <a:t>Sert à informer, expliquer, préciser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EF69C4FB-C191-4564-DFD6-2C391CCCB9DB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6244640" y="4963562"/>
            <a:ext cx="864083" cy="54805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1026" name="Picture 2" descr="Star Wars Battlefront II - Date et infos confirmées">
            <a:extLst>
              <a:ext uri="{FF2B5EF4-FFF2-40B4-BE49-F238E27FC236}">
                <a16:creationId xmlns:a16="http://schemas.microsoft.com/office/drawing/2014/main" id="{BE2BD615-B8E0-316C-0DD0-D31DAF39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24" y="3431138"/>
            <a:ext cx="3607352" cy="15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9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AD1D7-E6D9-611C-05B6-CA63934D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200" dirty="0"/>
              <a:t>Quelques fonctions de base :</a:t>
            </a:r>
            <a:br>
              <a:rPr lang="fr-CA" sz="3200" dirty="0"/>
            </a:br>
            <a:r>
              <a:rPr lang="fr-CA" sz="3200" dirty="0"/>
              <a:t>Fonction poétique (esthétique) de la communication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C7D195-ED30-A9B6-2EEA-5EC042553C4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10950" y="1861637"/>
            <a:ext cx="2320800" cy="572700"/>
          </a:xfrm>
        </p:spPr>
        <p:txBody>
          <a:bodyPr/>
          <a:lstStyle/>
          <a:p>
            <a:r>
              <a:rPr lang="fr-CA" dirty="0"/>
              <a:t>Sert à attirer l’attention sur le message et la façon dont il est transmis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AB26D98-2495-B2E8-33D4-A04B4C01AF6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6301903" y="1781212"/>
            <a:ext cx="2320800" cy="572700"/>
          </a:xfrm>
        </p:spPr>
        <p:txBody>
          <a:bodyPr/>
          <a:lstStyle/>
          <a:p>
            <a:r>
              <a:rPr lang="fr-CA" dirty="0"/>
              <a:t>Cette fonction ne contient aucune dimension explicative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8601E42-637B-A329-173A-FD00D7A0A5F4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3506426" y="2353912"/>
            <a:ext cx="2320800" cy="572700"/>
          </a:xfrm>
        </p:spPr>
        <p:txBody>
          <a:bodyPr/>
          <a:lstStyle/>
          <a:p>
            <a:r>
              <a:rPr lang="fr-CA" dirty="0"/>
              <a:t>Exemple : les figures de style</a:t>
            </a:r>
          </a:p>
        </p:txBody>
      </p:sp>
    </p:spTree>
    <p:extLst>
      <p:ext uri="{BB962C8B-B14F-4D97-AF65-F5344CB8AC3E}">
        <p14:creationId xmlns:p14="http://schemas.microsoft.com/office/powerpoint/2010/main" val="35573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1"/>
          <p:cNvSpPr txBox="1">
            <a:spLocks noGrp="1"/>
          </p:cNvSpPr>
          <p:nvPr>
            <p:ph type="ctrTitle"/>
          </p:nvPr>
        </p:nvSpPr>
        <p:spPr>
          <a:xfrm>
            <a:off x="2987726" y="2078921"/>
            <a:ext cx="5312700" cy="11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Qu’est-ce que la vulgarisation scientifique?</a:t>
            </a:r>
            <a:endParaRPr dirty="0"/>
          </a:p>
        </p:txBody>
      </p:sp>
      <p:sp>
        <p:nvSpPr>
          <p:cNvPr id="574" name="Google Shape;574;p31"/>
          <p:cNvSpPr/>
          <p:nvPr/>
        </p:nvSpPr>
        <p:spPr>
          <a:xfrm>
            <a:off x="1484179" y="3801465"/>
            <a:ext cx="1512872" cy="598815"/>
          </a:xfrm>
          <a:custGeom>
            <a:avLst/>
            <a:gdLst/>
            <a:ahLst/>
            <a:cxnLst/>
            <a:rect l="l" t="t" r="r" b="b"/>
            <a:pathLst>
              <a:path w="45956" h="18190" extrusionOk="0">
                <a:moveTo>
                  <a:pt x="0" y="0"/>
                </a:moveTo>
                <a:cubicBezTo>
                  <a:pt x="2122" y="2977"/>
                  <a:pt x="3421" y="6524"/>
                  <a:pt x="4054" y="10071"/>
                </a:cubicBezTo>
                <a:cubicBezTo>
                  <a:pt x="4656" y="13174"/>
                  <a:pt x="4434" y="15771"/>
                  <a:pt x="8203" y="17101"/>
                </a:cubicBezTo>
                <a:cubicBezTo>
                  <a:pt x="9190" y="17459"/>
                  <a:pt x="10454" y="17552"/>
                  <a:pt x="11761" y="17552"/>
                </a:cubicBezTo>
                <a:cubicBezTo>
                  <a:pt x="13168" y="17552"/>
                  <a:pt x="14623" y="17444"/>
                  <a:pt x="15831" y="17444"/>
                </a:cubicBezTo>
                <a:cubicBezTo>
                  <a:pt x="15984" y="17444"/>
                  <a:pt x="16133" y="17446"/>
                  <a:pt x="16278" y="17450"/>
                </a:cubicBezTo>
                <a:cubicBezTo>
                  <a:pt x="21155" y="17671"/>
                  <a:pt x="25937" y="17830"/>
                  <a:pt x="30941" y="17893"/>
                </a:cubicBezTo>
                <a:cubicBezTo>
                  <a:pt x="33380" y="17925"/>
                  <a:pt x="35786" y="17988"/>
                  <a:pt x="38257" y="18020"/>
                </a:cubicBezTo>
                <a:cubicBezTo>
                  <a:pt x="38876" y="18020"/>
                  <a:pt x="40356" y="18190"/>
                  <a:pt x="41830" y="18190"/>
                </a:cubicBezTo>
                <a:cubicBezTo>
                  <a:pt x="43899" y="18190"/>
                  <a:pt x="45955" y="17855"/>
                  <a:pt x="45604" y="16246"/>
                </a:cubicBezTo>
                <a:cubicBezTo>
                  <a:pt x="45541" y="16151"/>
                  <a:pt x="45477" y="16024"/>
                  <a:pt x="45477" y="15929"/>
                </a:cubicBezTo>
                <a:cubicBezTo>
                  <a:pt x="43544" y="16453"/>
                  <a:pt x="41571" y="16676"/>
                  <a:pt x="39591" y="16676"/>
                </a:cubicBezTo>
                <a:cubicBezTo>
                  <a:pt x="35345" y="16676"/>
                  <a:pt x="31063" y="15652"/>
                  <a:pt x="27046" y="14378"/>
                </a:cubicBezTo>
                <a:cubicBezTo>
                  <a:pt x="20934" y="12414"/>
                  <a:pt x="14727" y="9976"/>
                  <a:pt x="9121" y="6904"/>
                </a:cubicBezTo>
                <a:cubicBezTo>
                  <a:pt x="5701" y="5067"/>
                  <a:pt x="2661" y="2724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1085925" y="1508977"/>
            <a:ext cx="2142467" cy="2855547"/>
          </a:xfrm>
          <a:custGeom>
            <a:avLst/>
            <a:gdLst/>
            <a:ahLst/>
            <a:cxnLst/>
            <a:rect l="l" t="t" r="r" b="b"/>
            <a:pathLst>
              <a:path w="65081" h="86742" extrusionOk="0">
                <a:moveTo>
                  <a:pt x="24861" y="0"/>
                </a:moveTo>
                <a:cubicBezTo>
                  <a:pt x="6968" y="9311"/>
                  <a:pt x="1" y="35469"/>
                  <a:pt x="4435" y="54027"/>
                </a:cubicBezTo>
                <a:cubicBezTo>
                  <a:pt x="10167" y="78032"/>
                  <a:pt x="37655" y="86551"/>
                  <a:pt x="59665" y="86741"/>
                </a:cubicBezTo>
                <a:cubicBezTo>
                  <a:pt x="59665" y="86710"/>
                  <a:pt x="59697" y="86646"/>
                  <a:pt x="59729" y="86615"/>
                </a:cubicBezTo>
                <a:cubicBezTo>
                  <a:pt x="62104" y="85474"/>
                  <a:pt x="62832" y="78729"/>
                  <a:pt x="63212" y="76449"/>
                </a:cubicBezTo>
                <a:cubicBezTo>
                  <a:pt x="63466" y="75024"/>
                  <a:pt x="65081" y="67613"/>
                  <a:pt x="63244" y="66441"/>
                </a:cubicBezTo>
                <a:lnTo>
                  <a:pt x="63244" y="66441"/>
                </a:lnTo>
                <a:cubicBezTo>
                  <a:pt x="63212" y="66441"/>
                  <a:pt x="63212" y="66473"/>
                  <a:pt x="63212" y="66473"/>
                </a:cubicBezTo>
                <a:cubicBezTo>
                  <a:pt x="61275" y="66707"/>
                  <a:pt x="59307" y="66823"/>
                  <a:pt x="57325" y="66823"/>
                </a:cubicBezTo>
                <a:cubicBezTo>
                  <a:pt x="43206" y="66823"/>
                  <a:pt x="28439" y="60917"/>
                  <a:pt x="19857" y="49530"/>
                </a:cubicBezTo>
                <a:cubicBezTo>
                  <a:pt x="10958" y="37781"/>
                  <a:pt x="14917" y="19128"/>
                  <a:pt x="29010" y="13586"/>
                </a:cubicBezTo>
                <a:cubicBezTo>
                  <a:pt x="27490" y="9121"/>
                  <a:pt x="26159" y="4560"/>
                  <a:pt x="24861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"/>
          <p:cNvSpPr/>
          <p:nvPr/>
        </p:nvSpPr>
        <p:spPr>
          <a:xfrm>
            <a:off x="1085925" y="1494361"/>
            <a:ext cx="2010062" cy="2881817"/>
          </a:xfrm>
          <a:custGeom>
            <a:avLst/>
            <a:gdLst/>
            <a:ahLst/>
            <a:cxnLst/>
            <a:rect l="l" t="t" r="r" b="b"/>
            <a:pathLst>
              <a:path w="61059" h="87540" extrusionOk="0">
                <a:moveTo>
                  <a:pt x="25241" y="1"/>
                </a:moveTo>
                <a:cubicBezTo>
                  <a:pt x="14822" y="3928"/>
                  <a:pt x="8615" y="13872"/>
                  <a:pt x="4941" y="23404"/>
                </a:cubicBezTo>
                <a:cubicBezTo>
                  <a:pt x="1078" y="33570"/>
                  <a:pt x="64" y="46396"/>
                  <a:pt x="3484" y="56815"/>
                </a:cubicBezTo>
                <a:cubicBezTo>
                  <a:pt x="6651" y="66474"/>
                  <a:pt x="13302" y="73441"/>
                  <a:pt x="22739" y="78350"/>
                </a:cubicBezTo>
                <a:cubicBezTo>
                  <a:pt x="32399" y="83346"/>
                  <a:pt x="43445" y="87539"/>
                  <a:pt x="54557" y="87539"/>
                </a:cubicBezTo>
                <a:cubicBezTo>
                  <a:pt x="56122" y="87539"/>
                  <a:pt x="57689" y="87456"/>
                  <a:pt x="59254" y="87280"/>
                </a:cubicBezTo>
                <a:cubicBezTo>
                  <a:pt x="59317" y="87280"/>
                  <a:pt x="59380" y="87280"/>
                  <a:pt x="59412" y="87312"/>
                </a:cubicBezTo>
                <a:cubicBezTo>
                  <a:pt x="60045" y="86900"/>
                  <a:pt x="60584" y="86489"/>
                  <a:pt x="61059" y="86013"/>
                </a:cubicBezTo>
                <a:lnTo>
                  <a:pt x="61059" y="86013"/>
                </a:lnTo>
                <a:cubicBezTo>
                  <a:pt x="60866" y="86015"/>
                  <a:pt x="60673" y="86015"/>
                  <a:pt x="60479" y="86015"/>
                </a:cubicBezTo>
                <a:cubicBezTo>
                  <a:pt x="37626" y="86015"/>
                  <a:pt x="9803" y="76727"/>
                  <a:pt x="4213" y="53426"/>
                </a:cubicBezTo>
                <a:cubicBezTo>
                  <a:pt x="1" y="35755"/>
                  <a:pt x="7063" y="9628"/>
                  <a:pt x="25684" y="1394"/>
                </a:cubicBezTo>
                <a:cubicBezTo>
                  <a:pt x="25526" y="919"/>
                  <a:pt x="25399" y="476"/>
                  <a:pt x="25241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1758361" y="915775"/>
            <a:ext cx="177274" cy="90135"/>
          </a:xfrm>
          <a:custGeom>
            <a:avLst/>
            <a:gdLst/>
            <a:ahLst/>
            <a:cxnLst/>
            <a:rect l="l" t="t" r="r" b="b"/>
            <a:pathLst>
              <a:path w="5385" h="2738" extrusionOk="0">
                <a:moveTo>
                  <a:pt x="5384" y="1"/>
                </a:moveTo>
                <a:cubicBezTo>
                  <a:pt x="3231" y="159"/>
                  <a:pt x="1299" y="1046"/>
                  <a:pt x="0" y="2692"/>
                </a:cubicBezTo>
                <a:cubicBezTo>
                  <a:pt x="241" y="2723"/>
                  <a:pt x="479" y="2738"/>
                  <a:pt x="715" y="2738"/>
                </a:cubicBezTo>
                <a:cubicBezTo>
                  <a:pt x="2684" y="2738"/>
                  <a:pt x="4451" y="1698"/>
                  <a:pt x="5384" y="1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1"/>
          <p:cNvSpPr/>
          <p:nvPr/>
        </p:nvSpPr>
        <p:spPr>
          <a:xfrm>
            <a:off x="1758361" y="915775"/>
            <a:ext cx="348228" cy="378218"/>
          </a:xfrm>
          <a:custGeom>
            <a:avLst/>
            <a:gdLst/>
            <a:ahLst/>
            <a:cxnLst/>
            <a:rect l="l" t="t" r="r" b="b"/>
            <a:pathLst>
              <a:path w="10578" h="11489" extrusionOk="0">
                <a:moveTo>
                  <a:pt x="5384" y="1"/>
                </a:moveTo>
                <a:cubicBezTo>
                  <a:pt x="4592" y="1698"/>
                  <a:pt x="2563" y="2738"/>
                  <a:pt x="671" y="2738"/>
                </a:cubicBezTo>
                <a:cubicBezTo>
                  <a:pt x="445" y="2738"/>
                  <a:pt x="220" y="2723"/>
                  <a:pt x="0" y="2692"/>
                </a:cubicBezTo>
                <a:lnTo>
                  <a:pt x="0" y="2692"/>
                </a:lnTo>
                <a:cubicBezTo>
                  <a:pt x="1584" y="5036"/>
                  <a:pt x="3801" y="8519"/>
                  <a:pt x="4181" y="11243"/>
                </a:cubicBezTo>
                <a:cubicBezTo>
                  <a:pt x="4735" y="11409"/>
                  <a:pt x="5293" y="11488"/>
                  <a:pt x="5844" y="11488"/>
                </a:cubicBezTo>
                <a:cubicBezTo>
                  <a:pt x="7498" y="11488"/>
                  <a:pt x="9089" y="10776"/>
                  <a:pt x="10325" y="9565"/>
                </a:cubicBezTo>
                <a:cubicBezTo>
                  <a:pt x="10420" y="9470"/>
                  <a:pt x="10483" y="9470"/>
                  <a:pt x="10578" y="9470"/>
                </a:cubicBezTo>
                <a:cubicBezTo>
                  <a:pt x="10515" y="9406"/>
                  <a:pt x="10578" y="9311"/>
                  <a:pt x="10578" y="9248"/>
                </a:cubicBezTo>
                <a:lnTo>
                  <a:pt x="10578" y="9248"/>
                </a:lnTo>
                <a:cubicBezTo>
                  <a:pt x="10549" y="9296"/>
                  <a:pt x="10523" y="9318"/>
                  <a:pt x="10497" y="9318"/>
                </a:cubicBezTo>
                <a:cubicBezTo>
                  <a:pt x="10439" y="9318"/>
                  <a:pt x="10381" y="9203"/>
                  <a:pt x="10293" y="9026"/>
                </a:cubicBezTo>
                <a:cubicBezTo>
                  <a:pt x="8709" y="6176"/>
                  <a:pt x="6714" y="3009"/>
                  <a:pt x="5384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"/>
          <p:cNvSpPr/>
          <p:nvPr/>
        </p:nvSpPr>
        <p:spPr>
          <a:xfrm>
            <a:off x="1846979" y="1199340"/>
            <a:ext cx="356589" cy="164633"/>
          </a:xfrm>
          <a:custGeom>
            <a:avLst/>
            <a:gdLst/>
            <a:ahLst/>
            <a:cxnLst/>
            <a:rect l="l" t="t" r="r" b="b"/>
            <a:pathLst>
              <a:path w="10832" h="5001" extrusionOk="0">
                <a:moveTo>
                  <a:pt x="7854" y="0"/>
                </a:moveTo>
                <a:cubicBezTo>
                  <a:pt x="7854" y="64"/>
                  <a:pt x="7854" y="95"/>
                  <a:pt x="7823" y="190"/>
                </a:cubicBezTo>
                <a:cubicBezTo>
                  <a:pt x="6682" y="1797"/>
                  <a:pt x="4806" y="2650"/>
                  <a:pt x="2898" y="2650"/>
                </a:cubicBezTo>
                <a:cubicBezTo>
                  <a:pt x="2210" y="2650"/>
                  <a:pt x="1518" y="2539"/>
                  <a:pt x="855" y="2312"/>
                </a:cubicBezTo>
                <a:cubicBezTo>
                  <a:pt x="634" y="3231"/>
                  <a:pt x="349" y="4054"/>
                  <a:pt x="0" y="4909"/>
                </a:cubicBezTo>
                <a:cubicBezTo>
                  <a:pt x="64" y="4846"/>
                  <a:pt x="159" y="4846"/>
                  <a:pt x="254" y="4846"/>
                </a:cubicBezTo>
                <a:cubicBezTo>
                  <a:pt x="872" y="4949"/>
                  <a:pt x="1487" y="5001"/>
                  <a:pt x="2098" y="5001"/>
                </a:cubicBezTo>
                <a:cubicBezTo>
                  <a:pt x="3739" y="5001"/>
                  <a:pt x="5340" y="4626"/>
                  <a:pt x="6841" y="3864"/>
                </a:cubicBezTo>
                <a:cubicBezTo>
                  <a:pt x="8393" y="3104"/>
                  <a:pt x="9501" y="1901"/>
                  <a:pt x="10831" y="887"/>
                </a:cubicBezTo>
                <a:cubicBezTo>
                  <a:pt x="10768" y="824"/>
                  <a:pt x="10704" y="697"/>
                  <a:pt x="10704" y="634"/>
                </a:cubicBezTo>
                <a:cubicBezTo>
                  <a:pt x="10635" y="636"/>
                  <a:pt x="10565" y="637"/>
                  <a:pt x="10496" y="637"/>
                </a:cubicBezTo>
                <a:cubicBezTo>
                  <a:pt x="9580" y="637"/>
                  <a:pt x="8649" y="442"/>
                  <a:pt x="7854" y="0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"/>
          <p:cNvSpPr/>
          <p:nvPr/>
        </p:nvSpPr>
        <p:spPr>
          <a:xfrm>
            <a:off x="1849053" y="1220178"/>
            <a:ext cx="1011302" cy="852990"/>
          </a:xfrm>
          <a:custGeom>
            <a:avLst/>
            <a:gdLst/>
            <a:ahLst/>
            <a:cxnLst/>
            <a:rect l="l" t="t" r="r" b="b"/>
            <a:pathLst>
              <a:path w="30720" h="25911" extrusionOk="0">
                <a:moveTo>
                  <a:pt x="10420" y="1"/>
                </a:moveTo>
                <a:cubicBezTo>
                  <a:pt x="8813" y="2977"/>
                  <a:pt x="5301" y="4201"/>
                  <a:pt x="1979" y="4201"/>
                </a:cubicBezTo>
                <a:cubicBezTo>
                  <a:pt x="1306" y="4201"/>
                  <a:pt x="641" y="4150"/>
                  <a:pt x="1" y="4054"/>
                </a:cubicBezTo>
                <a:lnTo>
                  <a:pt x="1" y="4054"/>
                </a:lnTo>
                <a:cubicBezTo>
                  <a:pt x="64" y="4118"/>
                  <a:pt x="96" y="4149"/>
                  <a:pt x="96" y="4213"/>
                </a:cubicBezTo>
                <a:cubicBezTo>
                  <a:pt x="1837" y="10167"/>
                  <a:pt x="6113" y="24734"/>
                  <a:pt x="6398" y="25716"/>
                </a:cubicBezTo>
                <a:cubicBezTo>
                  <a:pt x="6398" y="25811"/>
                  <a:pt x="6429" y="25843"/>
                  <a:pt x="6398" y="25906"/>
                </a:cubicBezTo>
                <a:cubicBezTo>
                  <a:pt x="6598" y="25909"/>
                  <a:pt x="6798" y="25910"/>
                  <a:pt x="6998" y="25910"/>
                </a:cubicBezTo>
                <a:cubicBezTo>
                  <a:pt x="11223" y="25910"/>
                  <a:pt x="15357" y="25267"/>
                  <a:pt x="19319" y="23816"/>
                </a:cubicBezTo>
                <a:cubicBezTo>
                  <a:pt x="23594" y="22264"/>
                  <a:pt x="26919" y="19699"/>
                  <a:pt x="30720" y="17450"/>
                </a:cubicBezTo>
                <a:cubicBezTo>
                  <a:pt x="27236" y="14632"/>
                  <a:pt x="13428" y="3199"/>
                  <a:pt x="10420" y="1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1"/>
          <p:cNvSpPr/>
          <p:nvPr/>
        </p:nvSpPr>
        <p:spPr>
          <a:xfrm>
            <a:off x="2023161" y="1760216"/>
            <a:ext cx="912246" cy="415681"/>
          </a:xfrm>
          <a:custGeom>
            <a:avLst/>
            <a:gdLst/>
            <a:ahLst/>
            <a:cxnLst/>
            <a:rect l="l" t="t" r="r" b="b"/>
            <a:pathLst>
              <a:path w="27711" h="12627" extrusionOk="0">
                <a:moveTo>
                  <a:pt x="24164" y="0"/>
                </a:moveTo>
                <a:cubicBezTo>
                  <a:pt x="24256" y="92"/>
                  <a:pt x="24401" y="175"/>
                  <a:pt x="24565" y="253"/>
                </a:cubicBezTo>
                <a:lnTo>
                  <a:pt x="24565" y="253"/>
                </a:lnTo>
                <a:cubicBezTo>
                  <a:pt x="24427" y="163"/>
                  <a:pt x="24293" y="78"/>
                  <a:pt x="24164" y="0"/>
                </a:cubicBezTo>
                <a:close/>
                <a:moveTo>
                  <a:pt x="24565" y="253"/>
                </a:moveTo>
                <a:cubicBezTo>
                  <a:pt x="24852" y="442"/>
                  <a:pt x="25153" y="655"/>
                  <a:pt x="25450" y="874"/>
                </a:cubicBezTo>
                <a:lnTo>
                  <a:pt x="25450" y="874"/>
                </a:lnTo>
                <a:cubicBezTo>
                  <a:pt x="25501" y="827"/>
                  <a:pt x="25546" y="781"/>
                  <a:pt x="25526" y="760"/>
                </a:cubicBezTo>
                <a:cubicBezTo>
                  <a:pt x="25333" y="568"/>
                  <a:pt x="24908" y="418"/>
                  <a:pt x="24565" y="253"/>
                </a:cubicBezTo>
                <a:close/>
                <a:moveTo>
                  <a:pt x="25450" y="874"/>
                </a:moveTo>
                <a:cubicBezTo>
                  <a:pt x="25421" y="901"/>
                  <a:pt x="25390" y="928"/>
                  <a:pt x="25367" y="950"/>
                </a:cubicBezTo>
                <a:cubicBezTo>
                  <a:pt x="17222" y="7424"/>
                  <a:pt x="9864" y="9639"/>
                  <a:pt x="1642" y="9639"/>
                </a:cubicBezTo>
                <a:cubicBezTo>
                  <a:pt x="1297" y="9639"/>
                  <a:pt x="950" y="9635"/>
                  <a:pt x="602" y="9628"/>
                </a:cubicBezTo>
                <a:cubicBezTo>
                  <a:pt x="222" y="9628"/>
                  <a:pt x="792" y="8488"/>
                  <a:pt x="792" y="8171"/>
                </a:cubicBezTo>
                <a:cubicBezTo>
                  <a:pt x="792" y="8171"/>
                  <a:pt x="791" y="8171"/>
                  <a:pt x="791" y="8171"/>
                </a:cubicBezTo>
                <a:cubicBezTo>
                  <a:pt x="721" y="8171"/>
                  <a:pt x="1" y="11027"/>
                  <a:pt x="95" y="12066"/>
                </a:cubicBezTo>
                <a:cubicBezTo>
                  <a:pt x="190" y="12066"/>
                  <a:pt x="222" y="12066"/>
                  <a:pt x="317" y="12098"/>
                </a:cubicBezTo>
                <a:cubicBezTo>
                  <a:pt x="1343" y="12471"/>
                  <a:pt x="2470" y="12626"/>
                  <a:pt x="3652" y="12626"/>
                </a:cubicBezTo>
                <a:cubicBezTo>
                  <a:pt x="7686" y="12626"/>
                  <a:pt x="12357" y="10818"/>
                  <a:pt x="15835" y="9691"/>
                </a:cubicBezTo>
                <a:cubicBezTo>
                  <a:pt x="20744" y="8044"/>
                  <a:pt x="23974" y="6271"/>
                  <a:pt x="27711" y="2629"/>
                </a:cubicBezTo>
                <a:cubicBezTo>
                  <a:pt x="27665" y="2629"/>
                  <a:pt x="26584" y="1708"/>
                  <a:pt x="25450" y="874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1"/>
          <p:cNvSpPr/>
          <p:nvPr/>
        </p:nvSpPr>
        <p:spPr>
          <a:xfrm>
            <a:off x="2239998" y="2134474"/>
            <a:ext cx="182476" cy="186623"/>
          </a:xfrm>
          <a:custGeom>
            <a:avLst/>
            <a:gdLst/>
            <a:ahLst/>
            <a:cxnLst/>
            <a:rect l="l" t="t" r="r" b="b"/>
            <a:pathLst>
              <a:path w="5543" h="5669" extrusionOk="0">
                <a:moveTo>
                  <a:pt x="3737" y="0"/>
                </a:moveTo>
                <a:cubicBezTo>
                  <a:pt x="2534" y="412"/>
                  <a:pt x="1267" y="729"/>
                  <a:pt x="0" y="919"/>
                </a:cubicBezTo>
                <a:cubicBezTo>
                  <a:pt x="761" y="2471"/>
                  <a:pt x="1394" y="4054"/>
                  <a:pt x="1996" y="5638"/>
                </a:cubicBezTo>
                <a:lnTo>
                  <a:pt x="2027" y="5638"/>
                </a:lnTo>
                <a:cubicBezTo>
                  <a:pt x="2215" y="5658"/>
                  <a:pt x="2399" y="5669"/>
                  <a:pt x="2578" y="5669"/>
                </a:cubicBezTo>
                <a:cubicBezTo>
                  <a:pt x="3764" y="5669"/>
                  <a:pt x="4773" y="5215"/>
                  <a:pt x="5543" y="4307"/>
                </a:cubicBezTo>
                <a:cubicBezTo>
                  <a:pt x="4878" y="2946"/>
                  <a:pt x="4244" y="1457"/>
                  <a:pt x="3737" y="0"/>
                </a:cubicBez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1"/>
          <p:cNvSpPr/>
          <p:nvPr/>
        </p:nvSpPr>
        <p:spPr>
          <a:xfrm>
            <a:off x="2489162" y="2014582"/>
            <a:ext cx="323209" cy="297794"/>
          </a:xfrm>
          <a:custGeom>
            <a:avLst/>
            <a:gdLst/>
            <a:ahLst/>
            <a:cxnLst/>
            <a:rect l="l" t="t" r="r" b="b"/>
            <a:pathLst>
              <a:path w="9818" h="9046" extrusionOk="0">
                <a:moveTo>
                  <a:pt x="6524" y="1"/>
                </a:moveTo>
                <a:cubicBezTo>
                  <a:pt x="5036" y="729"/>
                  <a:pt x="3484" y="1299"/>
                  <a:pt x="1932" y="1837"/>
                </a:cubicBezTo>
                <a:cubicBezTo>
                  <a:pt x="1299" y="1996"/>
                  <a:pt x="665" y="2217"/>
                  <a:pt x="0" y="2471"/>
                </a:cubicBezTo>
                <a:lnTo>
                  <a:pt x="32" y="2502"/>
                </a:lnTo>
                <a:cubicBezTo>
                  <a:pt x="1394" y="4529"/>
                  <a:pt x="2407" y="6841"/>
                  <a:pt x="3484" y="9026"/>
                </a:cubicBezTo>
                <a:cubicBezTo>
                  <a:pt x="3505" y="9026"/>
                  <a:pt x="3526" y="9012"/>
                  <a:pt x="3566" y="9012"/>
                </a:cubicBezTo>
                <a:cubicBezTo>
                  <a:pt x="3586" y="9012"/>
                  <a:pt x="3611" y="9016"/>
                  <a:pt x="3642" y="9026"/>
                </a:cubicBezTo>
                <a:cubicBezTo>
                  <a:pt x="3857" y="9039"/>
                  <a:pt x="4067" y="9045"/>
                  <a:pt x="4272" y="9045"/>
                </a:cubicBezTo>
                <a:cubicBezTo>
                  <a:pt x="6631" y="9045"/>
                  <a:pt x="8332" y="8199"/>
                  <a:pt x="9818" y="6334"/>
                </a:cubicBezTo>
                <a:cubicBezTo>
                  <a:pt x="9754" y="6303"/>
                  <a:pt x="9659" y="6271"/>
                  <a:pt x="9628" y="6176"/>
                </a:cubicBezTo>
                <a:cubicBezTo>
                  <a:pt x="8994" y="5226"/>
                  <a:pt x="8583" y="4118"/>
                  <a:pt x="8076" y="3136"/>
                </a:cubicBezTo>
                <a:cubicBezTo>
                  <a:pt x="7569" y="2091"/>
                  <a:pt x="6999" y="1109"/>
                  <a:pt x="6524" y="96"/>
                </a:cubicBezTo>
                <a:lnTo>
                  <a:pt x="6524" y="1"/>
                </a:lnTo>
                <a:close/>
              </a:path>
            </a:pathLst>
          </a:custGeom>
          <a:solidFill>
            <a:schemeClr val="accent6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998A0E-C2B3-51ED-F660-87FB2157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61" y="3304224"/>
            <a:ext cx="3382500" cy="503700"/>
          </a:xfrm>
        </p:spPr>
        <p:txBody>
          <a:bodyPr/>
          <a:lstStyle/>
          <a:p>
            <a:r>
              <a:rPr lang="fr-CA" sz="2000" dirty="0">
                <a:solidFill>
                  <a:schemeClr val="bg2">
                    <a:lumMod val="50000"/>
                  </a:schemeClr>
                </a:solidFill>
              </a:rPr>
              <a:t>-Albert Jacquard, généticien</a:t>
            </a:r>
            <a:br>
              <a:rPr lang="fr-CA" dirty="0"/>
            </a:b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6553DA-043D-D76E-669F-704E7819E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331" y="1254296"/>
            <a:ext cx="5790900" cy="1534200"/>
          </a:xfrm>
        </p:spPr>
        <p:txBody>
          <a:bodyPr/>
          <a:lstStyle/>
          <a:p>
            <a:pPr algn="ctr"/>
            <a:r>
              <a:rPr lang="fr-CA" dirty="0"/>
              <a:t>«C’est un défaut français de dire ‘’ personne ne me comprend, donc je suis plus intelligent que les autres’’. Je crois qu’au contraire il faut dire : ‘’ si personne ne me comprend, c’est que je me suis mal exprimé.’’»</a:t>
            </a:r>
          </a:p>
        </p:txBody>
      </p:sp>
    </p:spTree>
    <p:extLst>
      <p:ext uri="{BB962C8B-B14F-4D97-AF65-F5344CB8AC3E}">
        <p14:creationId xmlns:p14="http://schemas.microsoft.com/office/powerpoint/2010/main" val="405266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8796024-97AE-1F00-02B4-D9480C84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69" y="1233160"/>
            <a:ext cx="65627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6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3"/>
          <p:cNvSpPr txBox="1">
            <a:spLocks noGrp="1"/>
          </p:cNvSpPr>
          <p:nvPr>
            <p:ph type="title"/>
          </p:nvPr>
        </p:nvSpPr>
        <p:spPr>
          <a:xfrm>
            <a:off x="-131005" y="2014107"/>
            <a:ext cx="930656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dirty="0" err="1"/>
              <a:t>Relev</a:t>
            </a:r>
            <a:r>
              <a:rPr lang="en" sz="3600" dirty="0"/>
              <a:t>ez les tecnhiques de vulgarisation utilisées dans l’article suivant (exemples concrets) :</a:t>
            </a:r>
            <a:endParaRPr sz="3600" dirty="0"/>
          </a:p>
        </p:txBody>
      </p:sp>
      <p:sp>
        <p:nvSpPr>
          <p:cNvPr id="1114" name="Google Shape;1114;p43"/>
          <p:cNvSpPr txBox="1">
            <a:spLocks noGrp="1"/>
          </p:cNvSpPr>
          <p:nvPr>
            <p:ph type="subTitle" idx="1"/>
          </p:nvPr>
        </p:nvSpPr>
        <p:spPr>
          <a:xfrm>
            <a:off x="1343363" y="320692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Mélatonine chez les enfants : quelques précautions à prendre - Le </a:t>
            </a:r>
            <a:r>
              <a:rPr lang="fr-CA" sz="1800" u="sng" dirty="0" err="1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Pharmachien</a:t>
            </a:r>
            <a:endParaRPr dirty="0"/>
          </a:p>
        </p:txBody>
      </p:sp>
      <p:grpSp>
        <p:nvGrpSpPr>
          <p:cNvPr id="1115" name="Google Shape;1115;p43"/>
          <p:cNvGrpSpPr/>
          <p:nvPr/>
        </p:nvGrpSpPr>
        <p:grpSpPr>
          <a:xfrm>
            <a:off x="3857602" y="461125"/>
            <a:ext cx="1679523" cy="1893190"/>
            <a:chOff x="3857602" y="461125"/>
            <a:chExt cx="1679523" cy="1893190"/>
          </a:xfrm>
        </p:grpSpPr>
        <p:grpSp>
          <p:nvGrpSpPr>
            <p:cNvPr id="1116" name="Google Shape;1116;p43"/>
            <p:cNvGrpSpPr/>
            <p:nvPr/>
          </p:nvGrpSpPr>
          <p:grpSpPr>
            <a:xfrm>
              <a:off x="3857602" y="461125"/>
              <a:ext cx="1679523" cy="1893190"/>
              <a:chOff x="3857602" y="461125"/>
              <a:chExt cx="1679523" cy="1893190"/>
            </a:xfrm>
          </p:grpSpPr>
          <p:sp>
            <p:nvSpPr>
              <p:cNvPr id="1117" name="Google Shape;1117;p43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avLst/>
                <a:gdLst/>
                <a:ahLst/>
                <a:cxnLst/>
                <a:rect l="l" t="t" r="r" b="b"/>
                <a:pathLst>
                  <a:path w="17740" h="27808" extrusionOk="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3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avLst/>
                <a:gdLst/>
                <a:ahLst/>
                <a:cxnLst/>
                <a:rect l="l" t="t" r="r" b="b"/>
                <a:pathLst>
                  <a:path w="26894" h="24289" extrusionOk="0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19" name="Google Shape;1119;p43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avLst/>
              <a:gdLst/>
              <a:ahLst/>
              <a:cxnLst/>
              <a:rect l="l" t="t" r="r" b="b"/>
              <a:pathLst>
                <a:path w="12329" h="10322" extrusionOk="0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avLst/>
              <a:gdLst/>
              <a:ahLst/>
              <a:cxnLst/>
              <a:rect l="l" t="t" r="r" b="b"/>
              <a:pathLst>
                <a:path w="6018" h="13655" extrusionOk="0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3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avLst/>
              <a:gdLst/>
              <a:ahLst/>
              <a:cxnLst/>
              <a:rect l="l" t="t" r="r" b="b"/>
              <a:pathLst>
                <a:path w="14396" h="13065" extrusionOk="0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avLst/>
              <a:gdLst/>
              <a:ahLst/>
              <a:cxnLst/>
              <a:rect l="l" t="t" r="r" b="b"/>
              <a:pathLst>
                <a:path w="9279" h="9212" extrusionOk="0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4424575" y="1251625"/>
              <a:ext cx="195400" cy="134475"/>
            </a:xfrm>
            <a:custGeom>
              <a:avLst/>
              <a:gdLst/>
              <a:ahLst/>
              <a:cxnLst/>
              <a:rect l="l" t="t" r="r" b="b"/>
              <a:pathLst>
                <a:path w="7816" h="5379" extrusionOk="0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8C25B65-C576-245C-6452-F1DD5F1FE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261" y="1419285"/>
            <a:ext cx="6057792" cy="2915648"/>
          </a:xfrm>
        </p:spPr>
        <p:txBody>
          <a:bodyPr/>
          <a:lstStyle/>
          <a:p>
            <a: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Être concis et simple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Connaître son public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Utiliser des images fortes avec impact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Utiliser des figures de style (ex. métaphore, comparaison)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Raconter des anecdotes : ça nous parle, on se reconnaît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Utiliser l’humour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Faire appel aux émotions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Raconter une histoire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Montrer l’impact concret de la science dans la vie quotidienne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</a:pPr>
            <a:r>
              <a:rPr lang="fr-CA" sz="1400" dirty="0"/>
              <a:t>Proposer des avenues prometteuses</a:t>
            </a:r>
          </a:p>
          <a:p>
            <a:endParaRPr lang="fr-C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CBE899-3446-3681-ED0A-34C6110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Quelques techniques</a:t>
            </a:r>
          </a:p>
        </p:txBody>
      </p:sp>
    </p:spTree>
    <p:extLst>
      <p:ext uri="{BB962C8B-B14F-4D97-AF65-F5344CB8AC3E}">
        <p14:creationId xmlns:p14="http://schemas.microsoft.com/office/powerpoint/2010/main" val="965569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Écoutez l’extrait de balado et répondez au docu</a:t>
            </a:r>
            <a:r>
              <a:rPr lang="fr-CA" dirty="0"/>
              <a:t>ment de questions sur Moodle</a:t>
            </a:r>
            <a:endParaRPr lang="en" dirty="0"/>
          </a:p>
        </p:txBody>
      </p:sp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246700" y="1629775"/>
            <a:ext cx="28497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Olivier Bernard - Le pharmachien</a:t>
            </a:r>
            <a:endParaRPr sz="2800" dirty="0"/>
          </a:p>
        </p:txBody>
      </p:sp>
      <p:sp>
        <p:nvSpPr>
          <p:cNvPr id="591" name="Google Shape;591;p32"/>
          <p:cNvSpPr/>
          <p:nvPr/>
        </p:nvSpPr>
        <p:spPr>
          <a:xfrm>
            <a:off x="5318851" y="-16075"/>
            <a:ext cx="71198" cy="517626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/>
          </a:p>
        </p:txBody>
      </p:sp>
      <p:pic>
        <p:nvPicPr>
          <p:cNvPr id="2050" name="Picture 2" descr="Les aventures du Pharmachien (TV Series 2016– ) - IMDb">
            <a:extLst>
              <a:ext uri="{FF2B5EF4-FFF2-40B4-BE49-F238E27FC236}">
                <a16:creationId xmlns:a16="http://schemas.microsoft.com/office/drawing/2014/main" id="{2C0942AD-85DA-F28D-EF28-BA5A1D71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53" y="-16075"/>
            <a:ext cx="3874347" cy="51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E9C4E91-4FDB-588A-3FE9-CC51925FB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9819" y="3380394"/>
            <a:ext cx="4593691" cy="420900"/>
          </a:xfrm>
        </p:spPr>
        <p:txBody>
          <a:bodyPr/>
          <a:lstStyle/>
          <a:p>
            <a:r>
              <a:rPr lang="fr-CA" dirty="0"/>
              <a:t>Par contre, elle est </a:t>
            </a:r>
            <a:r>
              <a:rPr lang="en" sz="1400" dirty="0"/>
              <a:t>facteur subjectif qui ne peut pas être garanti par des codes ou un profil de personnalité.</a:t>
            </a:r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578228-F16B-FC76-3BD2-9D31E95E4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85" y="1236876"/>
            <a:ext cx="9124961" cy="1507800"/>
          </a:xfrm>
        </p:spPr>
        <p:txBody>
          <a:bodyPr/>
          <a:lstStyle/>
          <a:p>
            <a:r>
              <a:rPr lang="fr-CA" dirty="0"/>
              <a:t>La crédibilité est un facteur essentiel de la vulgarisation scientifique</a:t>
            </a:r>
          </a:p>
        </p:txBody>
      </p:sp>
    </p:spTree>
    <p:extLst>
      <p:ext uri="{BB962C8B-B14F-4D97-AF65-F5344CB8AC3E}">
        <p14:creationId xmlns:p14="http://schemas.microsoft.com/office/powerpoint/2010/main" val="354333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4"/>
          <p:cNvGrpSpPr/>
          <p:nvPr/>
        </p:nvGrpSpPr>
        <p:grpSpPr>
          <a:xfrm>
            <a:off x="926550" y="1795568"/>
            <a:ext cx="7290900" cy="2952862"/>
            <a:chOff x="898375" y="1679434"/>
            <a:chExt cx="7290900" cy="2952862"/>
          </a:xfrm>
        </p:grpSpPr>
        <p:sp>
          <p:nvSpPr>
            <p:cNvPr id="639" name="Google Shape;639;p34"/>
            <p:cNvSpPr/>
            <p:nvPr/>
          </p:nvSpPr>
          <p:spPr>
            <a:xfrm rot="10800000">
              <a:off x="5447127" y="2651054"/>
              <a:ext cx="2742148" cy="1981211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898375" y="2651084"/>
              <a:ext cx="2742148" cy="1981211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 rot="-10799727">
              <a:off x="3086132" y="1679554"/>
              <a:ext cx="3025893" cy="2185976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34"/>
          <p:cNvGrpSpPr/>
          <p:nvPr/>
        </p:nvGrpSpPr>
        <p:grpSpPr>
          <a:xfrm>
            <a:off x="2240561" y="1999856"/>
            <a:ext cx="4625339" cy="563595"/>
            <a:chOff x="2351615" y="2152014"/>
            <a:chExt cx="4402988" cy="536502"/>
          </a:xfrm>
        </p:grpSpPr>
        <p:sp>
          <p:nvSpPr>
            <p:cNvPr id="643" name="Google Shape;643;p34"/>
            <p:cNvSpPr/>
            <p:nvPr/>
          </p:nvSpPr>
          <p:spPr>
            <a:xfrm>
              <a:off x="6279914" y="2424015"/>
              <a:ext cx="187508" cy="151668"/>
            </a:xfrm>
            <a:custGeom>
              <a:avLst/>
              <a:gdLst/>
              <a:ahLst/>
              <a:cxnLst/>
              <a:rect l="l" t="t" r="r" b="b"/>
              <a:pathLst>
                <a:path w="5755" h="4655" extrusionOk="0">
                  <a:moveTo>
                    <a:pt x="2867" y="0"/>
                  </a:moveTo>
                  <a:cubicBezTo>
                    <a:pt x="2432" y="0"/>
                    <a:pt x="1963" y="152"/>
                    <a:pt x="1489" y="504"/>
                  </a:cubicBezTo>
                  <a:cubicBezTo>
                    <a:pt x="507" y="1264"/>
                    <a:pt x="0" y="2658"/>
                    <a:pt x="824" y="3703"/>
                  </a:cubicBezTo>
                  <a:cubicBezTo>
                    <a:pt x="1358" y="4366"/>
                    <a:pt x="2118" y="4654"/>
                    <a:pt x="2891" y="4654"/>
                  </a:cubicBezTo>
                  <a:cubicBezTo>
                    <a:pt x="3446" y="4654"/>
                    <a:pt x="4008" y="4506"/>
                    <a:pt x="4497" y="4241"/>
                  </a:cubicBezTo>
                  <a:lnTo>
                    <a:pt x="4529" y="4241"/>
                  </a:lnTo>
                  <a:cubicBezTo>
                    <a:pt x="4529" y="4178"/>
                    <a:pt x="4529" y="4083"/>
                    <a:pt x="4592" y="4019"/>
                  </a:cubicBezTo>
                  <a:cubicBezTo>
                    <a:pt x="5754" y="2352"/>
                    <a:pt x="4579" y="0"/>
                    <a:pt x="28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6263394" y="2404986"/>
              <a:ext cx="213639" cy="191581"/>
            </a:xfrm>
            <a:custGeom>
              <a:avLst/>
              <a:gdLst/>
              <a:ahLst/>
              <a:cxnLst/>
              <a:rect l="l" t="t" r="r" b="b"/>
              <a:pathLst>
                <a:path w="6557" h="5880" extrusionOk="0">
                  <a:moveTo>
                    <a:pt x="3370" y="629"/>
                  </a:moveTo>
                  <a:cubicBezTo>
                    <a:pt x="3844" y="629"/>
                    <a:pt x="4299" y="811"/>
                    <a:pt x="4688" y="1183"/>
                  </a:cubicBezTo>
                  <a:cubicBezTo>
                    <a:pt x="5480" y="1943"/>
                    <a:pt x="5828" y="3368"/>
                    <a:pt x="5004" y="4572"/>
                  </a:cubicBezTo>
                  <a:cubicBezTo>
                    <a:pt x="4973" y="4635"/>
                    <a:pt x="4973" y="4667"/>
                    <a:pt x="4973" y="4762"/>
                  </a:cubicBezTo>
                  <a:cubicBezTo>
                    <a:pt x="4503" y="5024"/>
                    <a:pt x="3938" y="5184"/>
                    <a:pt x="3370" y="5184"/>
                  </a:cubicBezTo>
                  <a:cubicBezTo>
                    <a:pt x="2636" y="5184"/>
                    <a:pt x="1898" y="4916"/>
                    <a:pt x="1363" y="4255"/>
                  </a:cubicBezTo>
                  <a:cubicBezTo>
                    <a:pt x="1046" y="3843"/>
                    <a:pt x="887" y="3337"/>
                    <a:pt x="951" y="2830"/>
                  </a:cubicBezTo>
                  <a:cubicBezTo>
                    <a:pt x="1046" y="2197"/>
                    <a:pt x="1426" y="1563"/>
                    <a:pt x="1996" y="1120"/>
                  </a:cubicBezTo>
                  <a:cubicBezTo>
                    <a:pt x="2445" y="795"/>
                    <a:pt x="2916" y="629"/>
                    <a:pt x="3370" y="629"/>
                  </a:cubicBezTo>
                  <a:close/>
                  <a:moveTo>
                    <a:pt x="3404" y="0"/>
                  </a:moveTo>
                  <a:cubicBezTo>
                    <a:pt x="2783" y="0"/>
                    <a:pt x="2143" y="212"/>
                    <a:pt x="1584" y="645"/>
                  </a:cubicBezTo>
                  <a:cubicBezTo>
                    <a:pt x="1394" y="803"/>
                    <a:pt x="1236" y="962"/>
                    <a:pt x="1078" y="1152"/>
                  </a:cubicBezTo>
                  <a:cubicBezTo>
                    <a:pt x="317" y="2070"/>
                    <a:pt x="1" y="3400"/>
                    <a:pt x="729" y="4508"/>
                  </a:cubicBezTo>
                  <a:cubicBezTo>
                    <a:pt x="1204" y="5237"/>
                    <a:pt x="2186" y="5775"/>
                    <a:pt x="3136" y="5870"/>
                  </a:cubicBezTo>
                  <a:cubicBezTo>
                    <a:pt x="3221" y="5877"/>
                    <a:pt x="3305" y="5880"/>
                    <a:pt x="3388" y="5880"/>
                  </a:cubicBezTo>
                  <a:cubicBezTo>
                    <a:pt x="4128" y="5880"/>
                    <a:pt x="4738" y="5623"/>
                    <a:pt x="5194" y="5110"/>
                  </a:cubicBezTo>
                  <a:cubicBezTo>
                    <a:pt x="5194" y="5079"/>
                    <a:pt x="5258" y="5079"/>
                    <a:pt x="5258" y="5079"/>
                  </a:cubicBezTo>
                  <a:cubicBezTo>
                    <a:pt x="5275" y="5087"/>
                    <a:pt x="5296" y="5091"/>
                    <a:pt x="5320" y="5091"/>
                  </a:cubicBezTo>
                  <a:cubicBezTo>
                    <a:pt x="5384" y="5091"/>
                    <a:pt x="5465" y="5062"/>
                    <a:pt x="5511" y="5015"/>
                  </a:cubicBezTo>
                  <a:cubicBezTo>
                    <a:pt x="5575" y="4952"/>
                    <a:pt x="5606" y="4920"/>
                    <a:pt x="5606" y="4889"/>
                  </a:cubicBezTo>
                  <a:cubicBezTo>
                    <a:pt x="6556" y="3717"/>
                    <a:pt x="6303" y="2038"/>
                    <a:pt x="5480" y="993"/>
                  </a:cubicBezTo>
                  <a:cubicBezTo>
                    <a:pt x="4949" y="339"/>
                    <a:pt x="4191" y="0"/>
                    <a:pt x="3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6381050" y="2478102"/>
              <a:ext cx="35091" cy="70703"/>
            </a:xfrm>
            <a:custGeom>
              <a:avLst/>
              <a:gdLst/>
              <a:ahLst/>
              <a:cxnLst/>
              <a:rect l="l" t="t" r="r" b="b"/>
              <a:pathLst>
                <a:path w="1077" h="2170" extrusionOk="0">
                  <a:moveTo>
                    <a:pt x="578" y="0"/>
                  </a:moveTo>
                  <a:cubicBezTo>
                    <a:pt x="530" y="0"/>
                    <a:pt x="491" y="16"/>
                    <a:pt x="475" y="48"/>
                  </a:cubicBezTo>
                  <a:lnTo>
                    <a:pt x="443" y="111"/>
                  </a:lnTo>
                  <a:cubicBezTo>
                    <a:pt x="412" y="143"/>
                    <a:pt x="348" y="206"/>
                    <a:pt x="443" y="333"/>
                  </a:cubicBezTo>
                  <a:cubicBezTo>
                    <a:pt x="602" y="586"/>
                    <a:pt x="665" y="903"/>
                    <a:pt x="602" y="1156"/>
                  </a:cubicBezTo>
                  <a:cubicBezTo>
                    <a:pt x="507" y="1441"/>
                    <a:pt x="412" y="1631"/>
                    <a:pt x="158" y="1758"/>
                  </a:cubicBezTo>
                  <a:cubicBezTo>
                    <a:pt x="32" y="1853"/>
                    <a:pt x="0" y="1948"/>
                    <a:pt x="95" y="2074"/>
                  </a:cubicBezTo>
                  <a:cubicBezTo>
                    <a:pt x="95" y="2106"/>
                    <a:pt x="127" y="2106"/>
                    <a:pt x="127" y="2169"/>
                  </a:cubicBezTo>
                  <a:cubicBezTo>
                    <a:pt x="143" y="2138"/>
                    <a:pt x="174" y="2138"/>
                    <a:pt x="210" y="2138"/>
                  </a:cubicBezTo>
                  <a:cubicBezTo>
                    <a:pt x="245" y="2138"/>
                    <a:pt x="285" y="2138"/>
                    <a:pt x="317" y="2106"/>
                  </a:cubicBezTo>
                  <a:cubicBezTo>
                    <a:pt x="665" y="1916"/>
                    <a:pt x="950" y="1536"/>
                    <a:pt x="1045" y="1093"/>
                  </a:cubicBezTo>
                  <a:cubicBezTo>
                    <a:pt x="1077" y="681"/>
                    <a:pt x="950" y="333"/>
                    <a:pt x="728" y="48"/>
                  </a:cubicBezTo>
                  <a:cubicBezTo>
                    <a:pt x="681" y="16"/>
                    <a:pt x="625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6479548" y="2152014"/>
              <a:ext cx="275056" cy="253845"/>
            </a:xfrm>
            <a:custGeom>
              <a:avLst/>
              <a:gdLst/>
              <a:ahLst/>
              <a:cxnLst/>
              <a:rect l="l" t="t" r="r" b="b"/>
              <a:pathLst>
                <a:path w="8442" h="7791" extrusionOk="0">
                  <a:moveTo>
                    <a:pt x="4853" y="741"/>
                  </a:moveTo>
                  <a:cubicBezTo>
                    <a:pt x="5474" y="741"/>
                    <a:pt x="6110" y="898"/>
                    <a:pt x="6699" y="1252"/>
                  </a:cubicBezTo>
                  <a:cubicBezTo>
                    <a:pt x="6747" y="1268"/>
                    <a:pt x="6794" y="1275"/>
                    <a:pt x="6846" y="1275"/>
                  </a:cubicBezTo>
                  <a:cubicBezTo>
                    <a:pt x="6897" y="1275"/>
                    <a:pt x="6953" y="1268"/>
                    <a:pt x="7016" y="1252"/>
                  </a:cubicBezTo>
                  <a:lnTo>
                    <a:pt x="7016" y="1315"/>
                  </a:lnTo>
                  <a:cubicBezTo>
                    <a:pt x="8030" y="2898"/>
                    <a:pt x="8125" y="5084"/>
                    <a:pt x="6604" y="6477"/>
                  </a:cubicBezTo>
                  <a:cubicBezTo>
                    <a:pt x="6086" y="6946"/>
                    <a:pt x="5462" y="7150"/>
                    <a:pt x="4828" y="7150"/>
                  </a:cubicBezTo>
                  <a:cubicBezTo>
                    <a:pt x="3834" y="7150"/>
                    <a:pt x="2816" y="6649"/>
                    <a:pt x="2139" y="5875"/>
                  </a:cubicBezTo>
                  <a:cubicBezTo>
                    <a:pt x="0" y="3380"/>
                    <a:pt x="2304" y="741"/>
                    <a:pt x="4853" y="741"/>
                  </a:cubicBezTo>
                  <a:close/>
                  <a:moveTo>
                    <a:pt x="4784" y="0"/>
                  </a:moveTo>
                  <a:cubicBezTo>
                    <a:pt x="3668" y="0"/>
                    <a:pt x="2556" y="461"/>
                    <a:pt x="1791" y="1188"/>
                  </a:cubicBezTo>
                  <a:cubicBezTo>
                    <a:pt x="302" y="2550"/>
                    <a:pt x="271" y="4767"/>
                    <a:pt x="1664" y="6350"/>
                  </a:cubicBezTo>
                  <a:cubicBezTo>
                    <a:pt x="1854" y="6572"/>
                    <a:pt x="2107" y="6794"/>
                    <a:pt x="2361" y="6984"/>
                  </a:cubicBezTo>
                  <a:cubicBezTo>
                    <a:pt x="3055" y="7487"/>
                    <a:pt x="3919" y="7790"/>
                    <a:pt x="4788" y="7790"/>
                  </a:cubicBezTo>
                  <a:cubicBezTo>
                    <a:pt x="5506" y="7790"/>
                    <a:pt x="6227" y="7583"/>
                    <a:pt x="6858" y="7110"/>
                  </a:cubicBezTo>
                  <a:cubicBezTo>
                    <a:pt x="7776" y="6382"/>
                    <a:pt x="8441" y="5084"/>
                    <a:pt x="8441" y="3785"/>
                  </a:cubicBezTo>
                  <a:cubicBezTo>
                    <a:pt x="8441" y="2677"/>
                    <a:pt x="8030" y="1758"/>
                    <a:pt x="7238" y="1157"/>
                  </a:cubicBezTo>
                  <a:cubicBezTo>
                    <a:pt x="7206" y="1125"/>
                    <a:pt x="7206" y="1125"/>
                    <a:pt x="7174" y="1125"/>
                  </a:cubicBezTo>
                  <a:cubicBezTo>
                    <a:pt x="7206" y="998"/>
                    <a:pt x="7111" y="903"/>
                    <a:pt x="7048" y="777"/>
                  </a:cubicBezTo>
                  <a:cubicBezTo>
                    <a:pt x="6984" y="713"/>
                    <a:pt x="6921" y="682"/>
                    <a:pt x="6889" y="650"/>
                  </a:cubicBezTo>
                  <a:cubicBezTo>
                    <a:pt x="6250" y="199"/>
                    <a:pt x="5516" y="0"/>
                    <a:pt x="4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6592577" y="2206101"/>
              <a:ext cx="107325" cy="44637"/>
            </a:xfrm>
            <a:custGeom>
              <a:avLst/>
              <a:gdLst/>
              <a:ahLst/>
              <a:cxnLst/>
              <a:rect l="l" t="t" r="r" b="b"/>
              <a:pathLst>
                <a:path w="3294" h="1370" extrusionOk="0">
                  <a:moveTo>
                    <a:pt x="1487" y="1"/>
                  </a:moveTo>
                  <a:cubicBezTo>
                    <a:pt x="950" y="1"/>
                    <a:pt x="424" y="248"/>
                    <a:pt x="95" y="637"/>
                  </a:cubicBezTo>
                  <a:cubicBezTo>
                    <a:pt x="32" y="700"/>
                    <a:pt x="32" y="732"/>
                    <a:pt x="0" y="763"/>
                  </a:cubicBezTo>
                  <a:cubicBezTo>
                    <a:pt x="0" y="877"/>
                    <a:pt x="113" y="974"/>
                    <a:pt x="224" y="974"/>
                  </a:cubicBezTo>
                  <a:cubicBezTo>
                    <a:pt x="268" y="974"/>
                    <a:pt x="312" y="958"/>
                    <a:pt x="349" y="922"/>
                  </a:cubicBezTo>
                  <a:cubicBezTo>
                    <a:pt x="660" y="664"/>
                    <a:pt x="1058" y="535"/>
                    <a:pt x="1452" y="535"/>
                  </a:cubicBezTo>
                  <a:cubicBezTo>
                    <a:pt x="1979" y="535"/>
                    <a:pt x="2497" y="767"/>
                    <a:pt x="2787" y="1238"/>
                  </a:cubicBezTo>
                  <a:cubicBezTo>
                    <a:pt x="2848" y="1329"/>
                    <a:pt x="2937" y="1369"/>
                    <a:pt x="3024" y="1369"/>
                  </a:cubicBezTo>
                  <a:cubicBezTo>
                    <a:pt x="3120" y="1369"/>
                    <a:pt x="3212" y="1321"/>
                    <a:pt x="3262" y="1238"/>
                  </a:cubicBezTo>
                  <a:cubicBezTo>
                    <a:pt x="3294" y="1112"/>
                    <a:pt x="3294" y="1048"/>
                    <a:pt x="3230" y="953"/>
                  </a:cubicBezTo>
                  <a:cubicBezTo>
                    <a:pt x="2850" y="415"/>
                    <a:pt x="2217" y="67"/>
                    <a:pt x="1584" y="3"/>
                  </a:cubicBezTo>
                  <a:cubicBezTo>
                    <a:pt x="1552" y="2"/>
                    <a:pt x="151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6479548" y="2176158"/>
              <a:ext cx="264727" cy="208850"/>
            </a:xfrm>
            <a:custGeom>
              <a:avLst/>
              <a:gdLst/>
              <a:ahLst/>
              <a:cxnLst/>
              <a:rect l="l" t="t" r="r" b="b"/>
              <a:pathLst>
                <a:path w="8125" h="6410" extrusionOk="0">
                  <a:moveTo>
                    <a:pt x="4905" y="898"/>
                  </a:moveTo>
                  <a:cubicBezTo>
                    <a:pt x="5615" y="898"/>
                    <a:pt x="6344" y="1252"/>
                    <a:pt x="6731" y="1841"/>
                  </a:cubicBezTo>
                  <a:cubicBezTo>
                    <a:pt x="6794" y="1967"/>
                    <a:pt x="6763" y="2031"/>
                    <a:pt x="6731" y="2126"/>
                  </a:cubicBezTo>
                  <a:cubicBezTo>
                    <a:pt x="6665" y="2209"/>
                    <a:pt x="6573" y="2257"/>
                    <a:pt x="6482" y="2257"/>
                  </a:cubicBezTo>
                  <a:cubicBezTo>
                    <a:pt x="6399" y="2257"/>
                    <a:pt x="6317" y="2217"/>
                    <a:pt x="6256" y="2126"/>
                  </a:cubicBezTo>
                  <a:cubicBezTo>
                    <a:pt x="5968" y="1658"/>
                    <a:pt x="5455" y="1435"/>
                    <a:pt x="4931" y="1435"/>
                  </a:cubicBezTo>
                  <a:cubicBezTo>
                    <a:pt x="4534" y="1435"/>
                    <a:pt x="4132" y="1563"/>
                    <a:pt x="3818" y="1809"/>
                  </a:cubicBezTo>
                  <a:cubicBezTo>
                    <a:pt x="3781" y="1845"/>
                    <a:pt x="3737" y="1861"/>
                    <a:pt x="3693" y="1861"/>
                  </a:cubicBezTo>
                  <a:cubicBezTo>
                    <a:pt x="3582" y="1861"/>
                    <a:pt x="3469" y="1764"/>
                    <a:pt x="3469" y="1651"/>
                  </a:cubicBezTo>
                  <a:cubicBezTo>
                    <a:pt x="3469" y="1619"/>
                    <a:pt x="3469" y="1524"/>
                    <a:pt x="3533" y="1492"/>
                  </a:cubicBezTo>
                  <a:cubicBezTo>
                    <a:pt x="3891" y="1081"/>
                    <a:pt x="4393" y="898"/>
                    <a:pt x="4905" y="898"/>
                  </a:cubicBezTo>
                  <a:close/>
                  <a:moveTo>
                    <a:pt x="4824" y="0"/>
                  </a:moveTo>
                  <a:cubicBezTo>
                    <a:pt x="2284" y="0"/>
                    <a:pt x="0" y="2639"/>
                    <a:pt x="2139" y="5134"/>
                  </a:cubicBezTo>
                  <a:cubicBezTo>
                    <a:pt x="2816" y="5908"/>
                    <a:pt x="3823" y="6409"/>
                    <a:pt x="4821" y="6409"/>
                  </a:cubicBezTo>
                  <a:cubicBezTo>
                    <a:pt x="5459" y="6409"/>
                    <a:pt x="6093" y="6205"/>
                    <a:pt x="6636" y="5736"/>
                  </a:cubicBezTo>
                  <a:cubicBezTo>
                    <a:pt x="8125" y="4343"/>
                    <a:pt x="8030" y="2157"/>
                    <a:pt x="6984" y="574"/>
                  </a:cubicBezTo>
                  <a:lnTo>
                    <a:pt x="6984" y="511"/>
                  </a:lnTo>
                  <a:cubicBezTo>
                    <a:pt x="6937" y="527"/>
                    <a:pt x="6889" y="534"/>
                    <a:pt x="6838" y="534"/>
                  </a:cubicBezTo>
                  <a:cubicBezTo>
                    <a:pt x="6787" y="534"/>
                    <a:pt x="6731" y="527"/>
                    <a:pt x="6668" y="511"/>
                  </a:cubicBezTo>
                  <a:cubicBezTo>
                    <a:pt x="6078" y="157"/>
                    <a:pt x="5444" y="0"/>
                    <a:pt x="4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2660727" y="2518896"/>
              <a:ext cx="199629" cy="151049"/>
            </a:xfrm>
            <a:custGeom>
              <a:avLst/>
              <a:gdLst/>
              <a:ahLst/>
              <a:cxnLst/>
              <a:rect l="l" t="t" r="r" b="b"/>
              <a:pathLst>
                <a:path w="6127" h="4636" extrusionOk="0">
                  <a:moveTo>
                    <a:pt x="3685" y="0"/>
                  </a:moveTo>
                  <a:cubicBezTo>
                    <a:pt x="1698" y="0"/>
                    <a:pt x="0" y="2349"/>
                    <a:pt x="1914" y="3989"/>
                  </a:cubicBezTo>
                  <a:cubicBezTo>
                    <a:pt x="2385" y="4396"/>
                    <a:pt x="3007" y="4635"/>
                    <a:pt x="3616" y="4635"/>
                  </a:cubicBezTo>
                  <a:cubicBezTo>
                    <a:pt x="4193" y="4635"/>
                    <a:pt x="4760" y="4419"/>
                    <a:pt x="5176" y="3926"/>
                  </a:cubicBezTo>
                  <a:cubicBezTo>
                    <a:pt x="6126" y="2754"/>
                    <a:pt x="5809" y="1234"/>
                    <a:pt x="4891" y="189"/>
                  </a:cubicBezTo>
                  <a:lnTo>
                    <a:pt x="4891" y="157"/>
                  </a:lnTo>
                  <a:cubicBezTo>
                    <a:pt x="4824" y="180"/>
                    <a:pt x="4773" y="202"/>
                    <a:pt x="4715" y="202"/>
                  </a:cubicBezTo>
                  <a:cubicBezTo>
                    <a:pt x="4691" y="202"/>
                    <a:pt x="4666" y="198"/>
                    <a:pt x="4638" y="189"/>
                  </a:cubicBezTo>
                  <a:cubicBezTo>
                    <a:pt x="4322" y="59"/>
                    <a:pt x="4000" y="0"/>
                    <a:pt x="3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2665289" y="2496935"/>
              <a:ext cx="206406" cy="191581"/>
            </a:xfrm>
            <a:custGeom>
              <a:avLst/>
              <a:gdLst/>
              <a:ahLst/>
              <a:cxnLst/>
              <a:rect l="l" t="t" r="r" b="b"/>
              <a:pathLst>
                <a:path w="6335" h="5880" extrusionOk="0">
                  <a:moveTo>
                    <a:pt x="3532" y="756"/>
                  </a:moveTo>
                  <a:cubicBezTo>
                    <a:pt x="3845" y="756"/>
                    <a:pt x="4170" y="818"/>
                    <a:pt x="4498" y="958"/>
                  </a:cubicBezTo>
                  <a:cubicBezTo>
                    <a:pt x="4545" y="974"/>
                    <a:pt x="4585" y="982"/>
                    <a:pt x="4620" y="982"/>
                  </a:cubicBezTo>
                  <a:cubicBezTo>
                    <a:pt x="4656" y="982"/>
                    <a:pt x="4688" y="974"/>
                    <a:pt x="4719" y="958"/>
                  </a:cubicBezTo>
                  <a:cubicBezTo>
                    <a:pt x="5543" y="1813"/>
                    <a:pt x="5986" y="3365"/>
                    <a:pt x="5036" y="4537"/>
                  </a:cubicBezTo>
                  <a:cubicBezTo>
                    <a:pt x="4719" y="4948"/>
                    <a:pt x="4244" y="5170"/>
                    <a:pt x="3706" y="5265"/>
                  </a:cubicBezTo>
                  <a:cubicBezTo>
                    <a:pt x="3635" y="5272"/>
                    <a:pt x="3564" y="5276"/>
                    <a:pt x="3491" y="5276"/>
                  </a:cubicBezTo>
                  <a:cubicBezTo>
                    <a:pt x="2918" y="5276"/>
                    <a:pt x="2312" y="5054"/>
                    <a:pt x="1806" y="4632"/>
                  </a:cubicBezTo>
                  <a:cubicBezTo>
                    <a:pt x="951" y="3872"/>
                    <a:pt x="761" y="2890"/>
                    <a:pt x="1299" y="2003"/>
                  </a:cubicBezTo>
                  <a:cubicBezTo>
                    <a:pt x="1729" y="1335"/>
                    <a:pt x="2573" y="756"/>
                    <a:pt x="3532" y="756"/>
                  </a:cubicBezTo>
                  <a:close/>
                  <a:moveTo>
                    <a:pt x="3466" y="0"/>
                  </a:moveTo>
                  <a:cubicBezTo>
                    <a:pt x="2468" y="0"/>
                    <a:pt x="1503" y="534"/>
                    <a:pt x="919" y="1275"/>
                  </a:cubicBezTo>
                  <a:cubicBezTo>
                    <a:pt x="1" y="2447"/>
                    <a:pt x="191" y="4125"/>
                    <a:pt x="1426" y="5107"/>
                  </a:cubicBezTo>
                  <a:cubicBezTo>
                    <a:pt x="1616" y="5265"/>
                    <a:pt x="1838" y="5392"/>
                    <a:pt x="2028" y="5518"/>
                  </a:cubicBezTo>
                  <a:cubicBezTo>
                    <a:pt x="2486" y="5747"/>
                    <a:pt x="2990" y="5879"/>
                    <a:pt x="3491" y="5879"/>
                  </a:cubicBezTo>
                  <a:cubicBezTo>
                    <a:pt x="4167" y="5879"/>
                    <a:pt x="4839" y="5639"/>
                    <a:pt x="5384" y="5075"/>
                  </a:cubicBezTo>
                  <a:cubicBezTo>
                    <a:pt x="6018" y="4473"/>
                    <a:pt x="6335" y="3397"/>
                    <a:pt x="6176" y="2447"/>
                  </a:cubicBezTo>
                  <a:cubicBezTo>
                    <a:pt x="6050" y="1623"/>
                    <a:pt x="5638" y="990"/>
                    <a:pt x="5004" y="641"/>
                  </a:cubicBezTo>
                  <a:cubicBezTo>
                    <a:pt x="4941" y="641"/>
                    <a:pt x="4941" y="641"/>
                    <a:pt x="4909" y="610"/>
                  </a:cubicBezTo>
                  <a:cubicBezTo>
                    <a:pt x="4909" y="515"/>
                    <a:pt x="4878" y="388"/>
                    <a:pt x="4783" y="356"/>
                  </a:cubicBezTo>
                  <a:cubicBezTo>
                    <a:pt x="4751" y="325"/>
                    <a:pt x="4719" y="325"/>
                    <a:pt x="4688" y="293"/>
                  </a:cubicBezTo>
                  <a:cubicBezTo>
                    <a:pt x="4291" y="90"/>
                    <a:pt x="3876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2745768" y="2548318"/>
              <a:ext cx="69171" cy="26913"/>
            </a:xfrm>
            <a:custGeom>
              <a:avLst/>
              <a:gdLst/>
              <a:ahLst/>
              <a:cxnLst/>
              <a:rect l="l" t="t" r="r" b="b"/>
              <a:pathLst>
                <a:path w="2123" h="826" extrusionOk="0">
                  <a:moveTo>
                    <a:pt x="1133" y="1"/>
                  </a:moveTo>
                  <a:cubicBezTo>
                    <a:pt x="1072" y="1"/>
                    <a:pt x="1011" y="5"/>
                    <a:pt x="951" y="14"/>
                  </a:cubicBezTo>
                  <a:cubicBezTo>
                    <a:pt x="539" y="46"/>
                    <a:pt x="223" y="236"/>
                    <a:pt x="33" y="553"/>
                  </a:cubicBezTo>
                  <a:cubicBezTo>
                    <a:pt x="1" y="648"/>
                    <a:pt x="33" y="743"/>
                    <a:pt x="64" y="806"/>
                  </a:cubicBezTo>
                  <a:lnTo>
                    <a:pt x="96" y="806"/>
                  </a:lnTo>
                  <a:cubicBezTo>
                    <a:pt x="131" y="818"/>
                    <a:pt x="161" y="825"/>
                    <a:pt x="189" y="825"/>
                  </a:cubicBezTo>
                  <a:cubicBezTo>
                    <a:pt x="237" y="825"/>
                    <a:pt x="277" y="803"/>
                    <a:pt x="318" y="743"/>
                  </a:cubicBezTo>
                  <a:cubicBezTo>
                    <a:pt x="508" y="553"/>
                    <a:pt x="793" y="395"/>
                    <a:pt x="1109" y="395"/>
                  </a:cubicBezTo>
                  <a:cubicBezTo>
                    <a:pt x="1363" y="395"/>
                    <a:pt x="1616" y="521"/>
                    <a:pt x="1774" y="680"/>
                  </a:cubicBezTo>
                  <a:cubicBezTo>
                    <a:pt x="1801" y="733"/>
                    <a:pt x="1845" y="753"/>
                    <a:pt x="1894" y="753"/>
                  </a:cubicBezTo>
                  <a:cubicBezTo>
                    <a:pt x="1960" y="753"/>
                    <a:pt x="2036" y="716"/>
                    <a:pt x="2091" y="680"/>
                  </a:cubicBezTo>
                  <a:lnTo>
                    <a:pt x="2123" y="648"/>
                  </a:lnTo>
                  <a:cubicBezTo>
                    <a:pt x="2123" y="585"/>
                    <a:pt x="2123" y="521"/>
                    <a:pt x="2091" y="426"/>
                  </a:cubicBezTo>
                  <a:cubicBezTo>
                    <a:pt x="1848" y="156"/>
                    <a:pt x="1489" y="1"/>
                    <a:pt x="1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2351615" y="2267846"/>
              <a:ext cx="278607" cy="254008"/>
            </a:xfrm>
            <a:custGeom>
              <a:avLst/>
              <a:gdLst/>
              <a:ahLst/>
              <a:cxnLst/>
              <a:rect l="l" t="t" r="r" b="b"/>
              <a:pathLst>
                <a:path w="8551" h="7796" extrusionOk="0">
                  <a:moveTo>
                    <a:pt x="4511" y="602"/>
                  </a:moveTo>
                  <a:cubicBezTo>
                    <a:pt x="5189" y="602"/>
                    <a:pt x="5871" y="790"/>
                    <a:pt x="6492" y="1212"/>
                  </a:cubicBezTo>
                  <a:cubicBezTo>
                    <a:pt x="8044" y="2320"/>
                    <a:pt x="8013" y="4411"/>
                    <a:pt x="6968" y="5772"/>
                  </a:cubicBezTo>
                  <a:cubicBezTo>
                    <a:pt x="6281" y="6716"/>
                    <a:pt x="5440" y="7108"/>
                    <a:pt x="4617" y="7108"/>
                  </a:cubicBezTo>
                  <a:cubicBezTo>
                    <a:pt x="2596" y="7108"/>
                    <a:pt x="683" y="4738"/>
                    <a:pt x="1425" y="2352"/>
                  </a:cubicBezTo>
                  <a:cubicBezTo>
                    <a:pt x="1489" y="2225"/>
                    <a:pt x="1425" y="2130"/>
                    <a:pt x="1362" y="2035"/>
                  </a:cubicBezTo>
                  <a:cubicBezTo>
                    <a:pt x="1362" y="2035"/>
                    <a:pt x="1394" y="2035"/>
                    <a:pt x="1394" y="2004"/>
                  </a:cubicBezTo>
                  <a:cubicBezTo>
                    <a:pt x="2212" y="1146"/>
                    <a:pt x="3356" y="602"/>
                    <a:pt x="4511" y="602"/>
                  </a:cubicBezTo>
                  <a:close/>
                  <a:moveTo>
                    <a:pt x="4459" y="0"/>
                  </a:moveTo>
                  <a:cubicBezTo>
                    <a:pt x="4137" y="0"/>
                    <a:pt x="3809" y="34"/>
                    <a:pt x="3484" y="104"/>
                  </a:cubicBezTo>
                  <a:cubicBezTo>
                    <a:pt x="2439" y="325"/>
                    <a:pt x="1647" y="959"/>
                    <a:pt x="1204" y="1845"/>
                  </a:cubicBezTo>
                  <a:cubicBezTo>
                    <a:pt x="1204" y="1877"/>
                    <a:pt x="1140" y="1909"/>
                    <a:pt x="1140" y="1909"/>
                  </a:cubicBezTo>
                  <a:cubicBezTo>
                    <a:pt x="1045" y="1909"/>
                    <a:pt x="919" y="2004"/>
                    <a:pt x="824" y="2130"/>
                  </a:cubicBezTo>
                  <a:cubicBezTo>
                    <a:pt x="792" y="2162"/>
                    <a:pt x="792" y="2225"/>
                    <a:pt x="760" y="2320"/>
                  </a:cubicBezTo>
                  <a:cubicBezTo>
                    <a:pt x="0" y="4125"/>
                    <a:pt x="1014" y="6184"/>
                    <a:pt x="2471" y="7197"/>
                  </a:cubicBezTo>
                  <a:cubicBezTo>
                    <a:pt x="3071" y="7602"/>
                    <a:pt x="3743" y="7795"/>
                    <a:pt x="4411" y="7795"/>
                  </a:cubicBezTo>
                  <a:cubicBezTo>
                    <a:pt x="5576" y="7795"/>
                    <a:pt x="6730" y="7207"/>
                    <a:pt x="7474" y="6121"/>
                  </a:cubicBezTo>
                  <a:cubicBezTo>
                    <a:pt x="7696" y="5867"/>
                    <a:pt x="7854" y="5551"/>
                    <a:pt x="7949" y="5297"/>
                  </a:cubicBezTo>
                  <a:cubicBezTo>
                    <a:pt x="8551" y="3872"/>
                    <a:pt x="8424" y="2035"/>
                    <a:pt x="7094" y="895"/>
                  </a:cubicBezTo>
                  <a:cubicBezTo>
                    <a:pt x="6401" y="321"/>
                    <a:pt x="5454" y="0"/>
                    <a:pt x="4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2421766" y="2332099"/>
              <a:ext cx="46462" cy="106282"/>
            </a:xfrm>
            <a:custGeom>
              <a:avLst/>
              <a:gdLst/>
              <a:ahLst/>
              <a:cxnLst/>
              <a:rect l="l" t="t" r="r" b="b"/>
              <a:pathLst>
                <a:path w="1426" h="3262" extrusionOk="0">
                  <a:moveTo>
                    <a:pt x="856" y="0"/>
                  </a:moveTo>
                  <a:cubicBezTo>
                    <a:pt x="793" y="0"/>
                    <a:pt x="698" y="0"/>
                    <a:pt x="666" y="63"/>
                  </a:cubicBezTo>
                  <a:cubicBezTo>
                    <a:pt x="222" y="538"/>
                    <a:pt x="1" y="1203"/>
                    <a:pt x="127" y="1900"/>
                  </a:cubicBezTo>
                  <a:cubicBezTo>
                    <a:pt x="191" y="2470"/>
                    <a:pt x="539" y="2945"/>
                    <a:pt x="1078" y="3230"/>
                  </a:cubicBezTo>
                  <a:cubicBezTo>
                    <a:pt x="1109" y="3262"/>
                    <a:pt x="1141" y="3262"/>
                    <a:pt x="1173" y="3262"/>
                  </a:cubicBezTo>
                  <a:cubicBezTo>
                    <a:pt x="1331" y="3230"/>
                    <a:pt x="1426" y="3040"/>
                    <a:pt x="1236" y="2882"/>
                  </a:cubicBezTo>
                  <a:cubicBezTo>
                    <a:pt x="476" y="2312"/>
                    <a:pt x="286" y="1140"/>
                    <a:pt x="983" y="475"/>
                  </a:cubicBezTo>
                  <a:cubicBezTo>
                    <a:pt x="1141" y="317"/>
                    <a:pt x="1014" y="63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2374912" y="2289024"/>
              <a:ext cx="239835" cy="211195"/>
            </a:xfrm>
            <a:custGeom>
              <a:avLst/>
              <a:gdLst/>
              <a:ahLst/>
              <a:cxnLst/>
              <a:rect l="l" t="t" r="r" b="b"/>
              <a:pathLst>
                <a:path w="7361" h="6482" extrusionOk="0">
                  <a:moveTo>
                    <a:pt x="2213" y="1278"/>
                  </a:moveTo>
                  <a:cubicBezTo>
                    <a:pt x="2256" y="1278"/>
                    <a:pt x="2297" y="1294"/>
                    <a:pt x="2326" y="1322"/>
                  </a:cubicBezTo>
                  <a:cubicBezTo>
                    <a:pt x="2484" y="1385"/>
                    <a:pt x="2611" y="1639"/>
                    <a:pt x="2452" y="1797"/>
                  </a:cubicBezTo>
                  <a:cubicBezTo>
                    <a:pt x="1787" y="2462"/>
                    <a:pt x="1977" y="3634"/>
                    <a:pt x="2706" y="4204"/>
                  </a:cubicBezTo>
                  <a:cubicBezTo>
                    <a:pt x="2864" y="4331"/>
                    <a:pt x="2769" y="4521"/>
                    <a:pt x="2674" y="4584"/>
                  </a:cubicBezTo>
                  <a:lnTo>
                    <a:pt x="2516" y="4584"/>
                  </a:lnTo>
                  <a:cubicBezTo>
                    <a:pt x="1280" y="3951"/>
                    <a:pt x="1154" y="2272"/>
                    <a:pt x="2072" y="1354"/>
                  </a:cubicBezTo>
                  <a:cubicBezTo>
                    <a:pt x="2107" y="1301"/>
                    <a:pt x="2161" y="1278"/>
                    <a:pt x="2213" y="1278"/>
                  </a:cubicBezTo>
                  <a:close/>
                  <a:moveTo>
                    <a:pt x="3855" y="0"/>
                  </a:moveTo>
                  <a:cubicBezTo>
                    <a:pt x="2700" y="0"/>
                    <a:pt x="1567" y="549"/>
                    <a:pt x="710" y="1385"/>
                  </a:cubicBezTo>
                  <a:cubicBezTo>
                    <a:pt x="679" y="1385"/>
                    <a:pt x="679" y="1385"/>
                    <a:pt x="679" y="1417"/>
                  </a:cubicBezTo>
                  <a:cubicBezTo>
                    <a:pt x="742" y="1512"/>
                    <a:pt x="742" y="1639"/>
                    <a:pt x="742" y="1734"/>
                  </a:cubicBezTo>
                  <a:cubicBezTo>
                    <a:pt x="0" y="4140"/>
                    <a:pt x="1908" y="6482"/>
                    <a:pt x="3927" y="6482"/>
                  </a:cubicBezTo>
                  <a:cubicBezTo>
                    <a:pt x="4752" y="6482"/>
                    <a:pt x="5595" y="6091"/>
                    <a:pt x="6284" y="5154"/>
                  </a:cubicBezTo>
                  <a:cubicBezTo>
                    <a:pt x="7298" y="3761"/>
                    <a:pt x="7361" y="1670"/>
                    <a:pt x="5872" y="625"/>
                  </a:cubicBezTo>
                  <a:cubicBezTo>
                    <a:pt x="5226" y="191"/>
                    <a:pt x="4537" y="0"/>
                    <a:pt x="3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34"/>
          <p:cNvSpPr txBox="1">
            <a:spLocks noGrp="1"/>
          </p:cNvSpPr>
          <p:nvPr>
            <p:ph type="title"/>
          </p:nvPr>
        </p:nvSpPr>
        <p:spPr>
          <a:xfrm>
            <a:off x="514650" y="474467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La crédibilité</a:t>
            </a:r>
            <a:endParaRPr sz="2400" dirty="0"/>
          </a:p>
        </p:txBody>
      </p:sp>
      <p:sp>
        <p:nvSpPr>
          <p:cNvPr id="656" name="Google Shape;656;p34"/>
          <p:cNvSpPr txBox="1">
            <a:spLocks noGrp="1"/>
          </p:cNvSpPr>
          <p:nvPr>
            <p:ph type="title"/>
          </p:nvPr>
        </p:nvSpPr>
        <p:spPr>
          <a:xfrm>
            <a:off x="1953348" y="961576"/>
            <a:ext cx="53478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500" dirty="0">
                <a:solidFill>
                  <a:schemeClr val="accent6"/>
                </a:solidFill>
              </a:rPr>
              <a:t>P</a:t>
            </a:r>
            <a:r>
              <a:rPr lang="en" sz="2500" dirty="0">
                <a:solidFill>
                  <a:schemeClr val="accent6"/>
                </a:solidFill>
              </a:rPr>
              <a:t>our être cru, peu importe le domaine,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657" name="Google Shape;657;p34"/>
          <p:cNvSpPr txBox="1">
            <a:spLocks noGrp="1"/>
          </p:cNvSpPr>
          <p:nvPr>
            <p:ph type="subTitle" idx="4294967295"/>
          </p:nvPr>
        </p:nvSpPr>
        <p:spPr>
          <a:xfrm>
            <a:off x="1243300" y="2857849"/>
            <a:ext cx="2121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dirty="0">
                <a:solidFill>
                  <a:srgbClr val="FFFFFF"/>
                </a:solidFill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fr-CA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 faut que la personnalité de la personne soit en accord avec les attentes, la culture, ainsi que les valeurs de l’environnement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659" name="Google Shape;659;p34"/>
          <p:cNvSpPr txBox="1">
            <a:spLocks noGrp="1"/>
          </p:cNvSpPr>
          <p:nvPr>
            <p:ph type="subTitle" idx="4294967295"/>
          </p:nvPr>
        </p:nvSpPr>
        <p:spPr>
          <a:xfrm>
            <a:off x="5816941" y="3053835"/>
            <a:ext cx="2129949" cy="770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dirty="0">
                <a:solidFill>
                  <a:schemeClr val="lt2"/>
                </a:solidFill>
              </a:rPr>
              <a:t>et qu’elle bâtisse un lien de confiance (preuves tangibles et intelligibles, humilité : reconnaître ses erreurs et ses limites)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661" name="Google Shape;661;p34"/>
          <p:cNvSpPr txBox="1">
            <a:spLocks noGrp="1"/>
          </p:cNvSpPr>
          <p:nvPr>
            <p:ph type="subTitle" idx="4294967295"/>
          </p:nvPr>
        </p:nvSpPr>
        <p:spPr>
          <a:xfrm>
            <a:off x="3535499" y="1933227"/>
            <a:ext cx="202540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dirty="0">
                <a:solidFill>
                  <a:schemeClr val="lt2"/>
                </a:solidFill>
              </a:rPr>
              <a:t>q</a:t>
            </a:r>
            <a:r>
              <a:rPr lang="en" dirty="0">
                <a:solidFill>
                  <a:schemeClr val="lt2"/>
                </a:solidFill>
              </a:rPr>
              <a:t>ue la personne soit compétente (diplômes, expérience, mais aussi réalisations, accomplissements et constance)</a:t>
            </a:r>
            <a:endParaRPr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 txBox="1">
            <a:spLocks noGrp="1"/>
          </p:cNvSpPr>
          <p:nvPr>
            <p:ph type="body" idx="1"/>
          </p:nvPr>
        </p:nvSpPr>
        <p:spPr>
          <a:xfrm>
            <a:off x="610500" y="1316051"/>
            <a:ext cx="79167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fr-CA" sz="1600" dirty="0"/>
              <a:t>Les grands principes de la communication</a:t>
            </a:r>
          </a:p>
          <a:p>
            <a:pPr marL="171450" indent="-171450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fr-CA" sz="1600" dirty="0"/>
              <a:t>Qu’est-ce que la vulgarisation</a:t>
            </a:r>
          </a:p>
          <a:p>
            <a:pPr marL="171450" indent="-171450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fr-CA" sz="1600" dirty="0"/>
              <a:t>La crédibilité et les biais cognitifs</a:t>
            </a:r>
          </a:p>
          <a:p>
            <a:pPr marL="171450" indent="-171450"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fr-CA" sz="1600" dirty="0"/>
              <a:t>Explication de la table ronde </a:t>
            </a:r>
            <a:r>
              <a:rPr lang="fr-CA" sz="1600"/>
              <a:t>(15%, </a:t>
            </a:r>
            <a:r>
              <a:rPr lang="fr-CA" sz="1600" dirty="0"/>
              <a:t>semaine 3)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49" name="Google Shape;549;p29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Aujourd’hui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Pensez-vous qu’il atteint les critères de la crédibilité?</a:t>
            </a:r>
            <a:endParaRPr lang="en" dirty="0"/>
          </a:p>
        </p:txBody>
      </p:sp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246700" y="1629775"/>
            <a:ext cx="28497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Olivier Bernard - Le pharmachien</a:t>
            </a:r>
            <a:endParaRPr sz="2800" dirty="0"/>
          </a:p>
        </p:txBody>
      </p:sp>
      <p:sp>
        <p:nvSpPr>
          <p:cNvPr id="591" name="Google Shape;591;p32"/>
          <p:cNvSpPr/>
          <p:nvPr/>
        </p:nvSpPr>
        <p:spPr>
          <a:xfrm>
            <a:off x="5318851" y="-16075"/>
            <a:ext cx="71198" cy="517626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/>
          </a:p>
        </p:txBody>
      </p:sp>
      <p:pic>
        <p:nvPicPr>
          <p:cNvPr id="2050" name="Picture 2" descr="Les aventures du Pharmachien (TV Series 2016– ) - IMDb">
            <a:extLst>
              <a:ext uri="{FF2B5EF4-FFF2-40B4-BE49-F238E27FC236}">
                <a16:creationId xmlns:a16="http://schemas.microsoft.com/office/drawing/2014/main" id="{2C0942AD-85DA-F28D-EF28-BA5A1D71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53" y="-16075"/>
            <a:ext cx="3874347" cy="51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3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1028064" y="1460565"/>
            <a:ext cx="7087872" cy="1498486"/>
            <a:chOff x="49697275" y="-2074950"/>
            <a:chExt cx="5501725" cy="1163150"/>
          </a:xfrm>
        </p:grpSpPr>
        <p:sp>
          <p:nvSpPr>
            <p:cNvPr id="667" name="Google Shape;667;p35"/>
            <p:cNvSpPr/>
            <p:nvPr/>
          </p:nvSpPr>
          <p:spPr>
            <a:xfrm>
              <a:off x="49709450" y="-2021000"/>
              <a:ext cx="133525" cy="115575"/>
            </a:xfrm>
            <a:custGeom>
              <a:avLst/>
              <a:gdLst/>
              <a:ahLst/>
              <a:cxnLst/>
              <a:rect l="l" t="t" r="r" b="b"/>
              <a:pathLst>
                <a:path w="5341" h="4623" extrusionOk="0">
                  <a:moveTo>
                    <a:pt x="2740" y="0"/>
                  </a:moveTo>
                  <a:cubicBezTo>
                    <a:pt x="1319" y="0"/>
                    <a:pt x="0" y="1072"/>
                    <a:pt x="590" y="2862"/>
                  </a:cubicBezTo>
                  <a:cubicBezTo>
                    <a:pt x="878" y="3828"/>
                    <a:pt x="1747" y="4622"/>
                    <a:pt x="2735" y="4622"/>
                  </a:cubicBezTo>
                  <a:cubicBezTo>
                    <a:pt x="2945" y="4622"/>
                    <a:pt x="3161" y="4586"/>
                    <a:pt x="3377" y="4509"/>
                  </a:cubicBezTo>
                  <a:cubicBezTo>
                    <a:pt x="4771" y="4002"/>
                    <a:pt x="5341" y="2545"/>
                    <a:pt x="5087" y="1183"/>
                  </a:cubicBezTo>
                  <a:lnTo>
                    <a:pt x="5087" y="1152"/>
                  </a:lnTo>
                  <a:cubicBezTo>
                    <a:pt x="5024" y="1152"/>
                    <a:pt x="4929" y="1152"/>
                    <a:pt x="4897" y="1057"/>
                  </a:cubicBezTo>
                  <a:cubicBezTo>
                    <a:pt x="4354" y="332"/>
                    <a:pt x="3531" y="0"/>
                    <a:pt x="2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49697275" y="-2037325"/>
              <a:ext cx="157575" cy="147600"/>
            </a:xfrm>
            <a:custGeom>
              <a:avLst/>
              <a:gdLst/>
              <a:ahLst/>
              <a:cxnLst/>
              <a:rect l="l" t="t" r="r" b="b"/>
              <a:pathLst>
                <a:path w="6303" h="5904" extrusionOk="0">
                  <a:moveTo>
                    <a:pt x="3312" y="736"/>
                  </a:moveTo>
                  <a:cubicBezTo>
                    <a:pt x="4068" y="736"/>
                    <a:pt x="4865" y="1034"/>
                    <a:pt x="5384" y="1773"/>
                  </a:cubicBezTo>
                  <a:cubicBezTo>
                    <a:pt x="5416" y="1836"/>
                    <a:pt x="5511" y="1836"/>
                    <a:pt x="5574" y="1868"/>
                  </a:cubicBezTo>
                  <a:cubicBezTo>
                    <a:pt x="5733" y="3071"/>
                    <a:pt x="5321" y="4623"/>
                    <a:pt x="3864" y="5098"/>
                  </a:cubicBezTo>
                  <a:cubicBezTo>
                    <a:pt x="3669" y="5168"/>
                    <a:pt x="3454" y="5207"/>
                    <a:pt x="3235" y="5207"/>
                  </a:cubicBezTo>
                  <a:cubicBezTo>
                    <a:pt x="2958" y="5207"/>
                    <a:pt x="2673" y="5145"/>
                    <a:pt x="2408" y="5003"/>
                  </a:cubicBezTo>
                  <a:cubicBezTo>
                    <a:pt x="1838" y="4750"/>
                    <a:pt x="1363" y="4148"/>
                    <a:pt x="1141" y="3515"/>
                  </a:cubicBezTo>
                  <a:cubicBezTo>
                    <a:pt x="792" y="2406"/>
                    <a:pt x="1141" y="1488"/>
                    <a:pt x="2091" y="1013"/>
                  </a:cubicBezTo>
                  <a:cubicBezTo>
                    <a:pt x="2442" y="838"/>
                    <a:pt x="2870" y="736"/>
                    <a:pt x="3312" y="736"/>
                  </a:cubicBezTo>
                  <a:close/>
                  <a:moveTo>
                    <a:pt x="3217" y="0"/>
                  </a:moveTo>
                  <a:cubicBezTo>
                    <a:pt x="2825" y="0"/>
                    <a:pt x="2439" y="65"/>
                    <a:pt x="2091" y="190"/>
                  </a:cubicBezTo>
                  <a:cubicBezTo>
                    <a:pt x="666" y="696"/>
                    <a:pt x="1" y="2248"/>
                    <a:pt x="507" y="3737"/>
                  </a:cubicBezTo>
                  <a:cubicBezTo>
                    <a:pt x="602" y="3990"/>
                    <a:pt x="666" y="4180"/>
                    <a:pt x="824" y="4402"/>
                  </a:cubicBezTo>
                  <a:cubicBezTo>
                    <a:pt x="1326" y="5274"/>
                    <a:pt x="2248" y="5904"/>
                    <a:pt x="3257" y="5904"/>
                  </a:cubicBezTo>
                  <a:cubicBezTo>
                    <a:pt x="3457" y="5904"/>
                    <a:pt x="3660" y="5879"/>
                    <a:pt x="3864" y="5827"/>
                  </a:cubicBezTo>
                  <a:cubicBezTo>
                    <a:pt x="4751" y="5573"/>
                    <a:pt x="5574" y="4845"/>
                    <a:pt x="5986" y="3927"/>
                  </a:cubicBezTo>
                  <a:cubicBezTo>
                    <a:pt x="6303" y="3198"/>
                    <a:pt x="6303" y="2406"/>
                    <a:pt x="5923" y="1773"/>
                  </a:cubicBezTo>
                  <a:cubicBezTo>
                    <a:pt x="5923" y="1710"/>
                    <a:pt x="5891" y="1710"/>
                    <a:pt x="5891" y="1710"/>
                  </a:cubicBezTo>
                  <a:cubicBezTo>
                    <a:pt x="5923" y="1646"/>
                    <a:pt x="5923" y="1551"/>
                    <a:pt x="5891" y="1456"/>
                  </a:cubicBezTo>
                  <a:cubicBezTo>
                    <a:pt x="5860" y="1393"/>
                    <a:pt x="5860" y="1361"/>
                    <a:pt x="5828" y="1330"/>
                  </a:cubicBezTo>
                  <a:cubicBezTo>
                    <a:pt x="5259" y="420"/>
                    <a:pt x="4217" y="0"/>
                    <a:pt x="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49769325" y="-1997600"/>
              <a:ext cx="49100" cy="35500"/>
            </a:xfrm>
            <a:custGeom>
              <a:avLst/>
              <a:gdLst/>
              <a:ahLst/>
              <a:cxnLst/>
              <a:rect l="l" t="t" r="r" b="b"/>
              <a:pathLst>
                <a:path w="1964" h="1420" extrusionOk="0">
                  <a:moveTo>
                    <a:pt x="600" y="1"/>
                  </a:moveTo>
                  <a:cubicBezTo>
                    <a:pt x="433" y="1"/>
                    <a:pt x="270" y="35"/>
                    <a:pt x="127" y="121"/>
                  </a:cubicBezTo>
                  <a:cubicBezTo>
                    <a:pt x="1" y="184"/>
                    <a:pt x="1" y="279"/>
                    <a:pt x="64" y="374"/>
                  </a:cubicBezTo>
                  <a:lnTo>
                    <a:pt x="64" y="406"/>
                  </a:lnTo>
                  <a:cubicBezTo>
                    <a:pt x="88" y="477"/>
                    <a:pt x="129" y="513"/>
                    <a:pt x="189" y="513"/>
                  </a:cubicBezTo>
                  <a:cubicBezTo>
                    <a:pt x="208" y="513"/>
                    <a:pt x="230" y="509"/>
                    <a:pt x="254" y="501"/>
                  </a:cubicBezTo>
                  <a:cubicBezTo>
                    <a:pt x="345" y="470"/>
                    <a:pt x="440" y="456"/>
                    <a:pt x="534" y="456"/>
                  </a:cubicBezTo>
                  <a:cubicBezTo>
                    <a:pt x="732" y="456"/>
                    <a:pt x="927" y="520"/>
                    <a:pt x="1077" y="627"/>
                  </a:cubicBezTo>
                  <a:cubicBezTo>
                    <a:pt x="1331" y="786"/>
                    <a:pt x="1426" y="976"/>
                    <a:pt x="1489" y="1197"/>
                  </a:cubicBezTo>
                  <a:cubicBezTo>
                    <a:pt x="1521" y="1356"/>
                    <a:pt x="1647" y="1419"/>
                    <a:pt x="1742" y="1419"/>
                  </a:cubicBezTo>
                  <a:cubicBezTo>
                    <a:pt x="1806" y="1419"/>
                    <a:pt x="1806" y="1419"/>
                    <a:pt x="1837" y="1356"/>
                  </a:cubicBezTo>
                  <a:cubicBezTo>
                    <a:pt x="1901" y="1292"/>
                    <a:pt x="1964" y="1261"/>
                    <a:pt x="1964" y="1134"/>
                  </a:cubicBezTo>
                  <a:cubicBezTo>
                    <a:pt x="1869" y="722"/>
                    <a:pt x="1584" y="342"/>
                    <a:pt x="1204" y="121"/>
                  </a:cubicBezTo>
                  <a:cubicBezTo>
                    <a:pt x="1013" y="51"/>
                    <a:pt x="803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5053675" y="-1782500"/>
              <a:ext cx="133450" cy="115375"/>
            </a:xfrm>
            <a:custGeom>
              <a:avLst/>
              <a:gdLst/>
              <a:ahLst/>
              <a:cxnLst/>
              <a:rect l="l" t="t" r="r" b="b"/>
              <a:pathLst>
                <a:path w="5338" h="4615" extrusionOk="0">
                  <a:moveTo>
                    <a:pt x="2735" y="1"/>
                  </a:moveTo>
                  <a:cubicBezTo>
                    <a:pt x="1319" y="1"/>
                    <a:pt x="0" y="1071"/>
                    <a:pt x="588" y="2854"/>
                  </a:cubicBezTo>
                  <a:cubicBezTo>
                    <a:pt x="875" y="3821"/>
                    <a:pt x="1744" y="4615"/>
                    <a:pt x="2750" y="4615"/>
                  </a:cubicBezTo>
                  <a:cubicBezTo>
                    <a:pt x="2964" y="4615"/>
                    <a:pt x="3184" y="4579"/>
                    <a:pt x="3406" y="4501"/>
                  </a:cubicBezTo>
                  <a:cubicBezTo>
                    <a:pt x="4768" y="4026"/>
                    <a:pt x="5338" y="2569"/>
                    <a:pt x="5085" y="1176"/>
                  </a:cubicBezTo>
                  <a:lnTo>
                    <a:pt x="5085" y="1144"/>
                  </a:lnTo>
                  <a:cubicBezTo>
                    <a:pt x="5021" y="1144"/>
                    <a:pt x="4926" y="1144"/>
                    <a:pt x="4895" y="1081"/>
                  </a:cubicBezTo>
                  <a:cubicBezTo>
                    <a:pt x="4359" y="340"/>
                    <a:pt x="3531" y="1"/>
                    <a:pt x="27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55041450" y="-1799025"/>
              <a:ext cx="157550" cy="148350"/>
            </a:xfrm>
            <a:custGeom>
              <a:avLst/>
              <a:gdLst/>
              <a:ahLst/>
              <a:cxnLst/>
              <a:rect l="l" t="t" r="r" b="b"/>
              <a:pathLst>
                <a:path w="6302" h="5934" extrusionOk="0">
                  <a:moveTo>
                    <a:pt x="3286" y="776"/>
                  </a:moveTo>
                  <a:cubicBezTo>
                    <a:pt x="4050" y="776"/>
                    <a:pt x="4858" y="1078"/>
                    <a:pt x="5384" y="1805"/>
                  </a:cubicBezTo>
                  <a:cubicBezTo>
                    <a:pt x="5415" y="1900"/>
                    <a:pt x="5510" y="1900"/>
                    <a:pt x="5574" y="1932"/>
                  </a:cubicBezTo>
                  <a:cubicBezTo>
                    <a:pt x="5732" y="3103"/>
                    <a:pt x="5320" y="4624"/>
                    <a:pt x="3895" y="5130"/>
                  </a:cubicBezTo>
                  <a:cubicBezTo>
                    <a:pt x="3678" y="5203"/>
                    <a:pt x="3447" y="5242"/>
                    <a:pt x="3215" y="5242"/>
                  </a:cubicBezTo>
                  <a:cubicBezTo>
                    <a:pt x="2940" y="5242"/>
                    <a:pt x="2664" y="5187"/>
                    <a:pt x="2407" y="5067"/>
                  </a:cubicBezTo>
                  <a:cubicBezTo>
                    <a:pt x="1837" y="4782"/>
                    <a:pt x="1362" y="4180"/>
                    <a:pt x="1140" y="3547"/>
                  </a:cubicBezTo>
                  <a:cubicBezTo>
                    <a:pt x="792" y="2438"/>
                    <a:pt x="1140" y="1520"/>
                    <a:pt x="2090" y="1045"/>
                  </a:cubicBezTo>
                  <a:cubicBezTo>
                    <a:pt x="2434" y="873"/>
                    <a:pt x="2853" y="776"/>
                    <a:pt x="3286" y="776"/>
                  </a:cubicBezTo>
                  <a:close/>
                  <a:moveTo>
                    <a:pt x="3216" y="0"/>
                  </a:moveTo>
                  <a:cubicBezTo>
                    <a:pt x="2824" y="0"/>
                    <a:pt x="2438" y="65"/>
                    <a:pt x="2090" y="190"/>
                  </a:cubicBezTo>
                  <a:cubicBezTo>
                    <a:pt x="665" y="697"/>
                    <a:pt x="0" y="2248"/>
                    <a:pt x="507" y="3737"/>
                  </a:cubicBezTo>
                  <a:cubicBezTo>
                    <a:pt x="602" y="3990"/>
                    <a:pt x="665" y="4180"/>
                    <a:pt x="823" y="4434"/>
                  </a:cubicBezTo>
                  <a:cubicBezTo>
                    <a:pt x="1328" y="5284"/>
                    <a:pt x="2257" y="5934"/>
                    <a:pt x="3291" y="5934"/>
                  </a:cubicBezTo>
                  <a:cubicBezTo>
                    <a:pt x="3489" y="5934"/>
                    <a:pt x="3691" y="5910"/>
                    <a:pt x="3895" y="5859"/>
                  </a:cubicBezTo>
                  <a:cubicBezTo>
                    <a:pt x="4750" y="5605"/>
                    <a:pt x="5574" y="4845"/>
                    <a:pt x="5985" y="3959"/>
                  </a:cubicBezTo>
                  <a:cubicBezTo>
                    <a:pt x="6302" y="3198"/>
                    <a:pt x="6302" y="2407"/>
                    <a:pt x="5954" y="1773"/>
                  </a:cubicBezTo>
                  <a:cubicBezTo>
                    <a:pt x="5954" y="1742"/>
                    <a:pt x="5890" y="1742"/>
                    <a:pt x="5890" y="1742"/>
                  </a:cubicBezTo>
                  <a:cubicBezTo>
                    <a:pt x="5954" y="1647"/>
                    <a:pt x="5954" y="1583"/>
                    <a:pt x="5890" y="1457"/>
                  </a:cubicBezTo>
                  <a:cubicBezTo>
                    <a:pt x="5859" y="1425"/>
                    <a:pt x="5859" y="1362"/>
                    <a:pt x="5827" y="1330"/>
                  </a:cubicBezTo>
                  <a:cubicBezTo>
                    <a:pt x="5258" y="420"/>
                    <a:pt x="4216" y="0"/>
                    <a:pt x="3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55113475" y="-1757975"/>
              <a:ext cx="49125" cy="34975"/>
            </a:xfrm>
            <a:custGeom>
              <a:avLst/>
              <a:gdLst/>
              <a:ahLst/>
              <a:cxnLst/>
              <a:rect l="l" t="t" r="r" b="b"/>
              <a:pathLst>
                <a:path w="1965" h="1399" extrusionOk="0">
                  <a:moveTo>
                    <a:pt x="629" y="0"/>
                  </a:moveTo>
                  <a:cubicBezTo>
                    <a:pt x="452" y="0"/>
                    <a:pt x="279" y="41"/>
                    <a:pt x="128" y="131"/>
                  </a:cubicBezTo>
                  <a:cubicBezTo>
                    <a:pt x="1" y="163"/>
                    <a:pt x="1" y="290"/>
                    <a:pt x="64" y="385"/>
                  </a:cubicBezTo>
                  <a:lnTo>
                    <a:pt x="64" y="416"/>
                  </a:lnTo>
                  <a:cubicBezTo>
                    <a:pt x="87" y="461"/>
                    <a:pt x="125" y="506"/>
                    <a:pt x="179" y="506"/>
                  </a:cubicBezTo>
                  <a:cubicBezTo>
                    <a:pt x="201" y="506"/>
                    <a:pt x="226" y="498"/>
                    <a:pt x="254" y="480"/>
                  </a:cubicBezTo>
                  <a:cubicBezTo>
                    <a:pt x="344" y="460"/>
                    <a:pt x="438" y="449"/>
                    <a:pt x="530" y="449"/>
                  </a:cubicBezTo>
                  <a:cubicBezTo>
                    <a:pt x="730" y="449"/>
                    <a:pt x="926" y="498"/>
                    <a:pt x="1078" y="606"/>
                  </a:cubicBezTo>
                  <a:cubicBezTo>
                    <a:pt x="1331" y="765"/>
                    <a:pt x="1426" y="955"/>
                    <a:pt x="1489" y="1208"/>
                  </a:cubicBezTo>
                  <a:cubicBezTo>
                    <a:pt x="1521" y="1366"/>
                    <a:pt x="1648" y="1398"/>
                    <a:pt x="1743" y="1398"/>
                  </a:cubicBezTo>
                  <a:cubicBezTo>
                    <a:pt x="1806" y="1398"/>
                    <a:pt x="1806" y="1398"/>
                    <a:pt x="1838" y="1366"/>
                  </a:cubicBezTo>
                  <a:cubicBezTo>
                    <a:pt x="1901" y="1271"/>
                    <a:pt x="1964" y="1208"/>
                    <a:pt x="1964" y="1113"/>
                  </a:cubicBezTo>
                  <a:cubicBezTo>
                    <a:pt x="1869" y="733"/>
                    <a:pt x="1584" y="321"/>
                    <a:pt x="1204" y="131"/>
                  </a:cubicBezTo>
                  <a:cubicBezTo>
                    <a:pt x="1022" y="49"/>
                    <a:pt x="82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1905400" y="-1896800"/>
              <a:ext cx="213000" cy="195175"/>
            </a:xfrm>
            <a:custGeom>
              <a:avLst/>
              <a:gdLst/>
              <a:ahLst/>
              <a:cxnLst/>
              <a:rect l="l" t="t" r="r" b="b"/>
              <a:pathLst>
                <a:path w="8520" h="7807" extrusionOk="0">
                  <a:moveTo>
                    <a:pt x="3733" y="624"/>
                  </a:moveTo>
                  <a:cubicBezTo>
                    <a:pt x="5219" y="624"/>
                    <a:pt x="6636" y="1330"/>
                    <a:pt x="7285" y="2803"/>
                  </a:cubicBezTo>
                  <a:cubicBezTo>
                    <a:pt x="7981" y="4481"/>
                    <a:pt x="6810" y="6223"/>
                    <a:pt x="5258" y="6856"/>
                  </a:cubicBezTo>
                  <a:cubicBezTo>
                    <a:pt x="4777" y="7050"/>
                    <a:pt x="4329" y="7137"/>
                    <a:pt x="3917" y="7137"/>
                  </a:cubicBezTo>
                  <a:cubicBezTo>
                    <a:pt x="1102" y="7137"/>
                    <a:pt x="23" y="3050"/>
                    <a:pt x="2344" y="1061"/>
                  </a:cubicBezTo>
                  <a:cubicBezTo>
                    <a:pt x="2408" y="966"/>
                    <a:pt x="2439" y="839"/>
                    <a:pt x="2439" y="776"/>
                  </a:cubicBezTo>
                  <a:lnTo>
                    <a:pt x="2534" y="776"/>
                  </a:lnTo>
                  <a:cubicBezTo>
                    <a:pt x="2930" y="675"/>
                    <a:pt x="3334" y="624"/>
                    <a:pt x="3733" y="624"/>
                  </a:cubicBezTo>
                  <a:close/>
                  <a:moveTo>
                    <a:pt x="4098" y="0"/>
                  </a:moveTo>
                  <a:cubicBezTo>
                    <a:pt x="3494" y="0"/>
                    <a:pt x="2920" y="164"/>
                    <a:pt x="2439" y="491"/>
                  </a:cubicBezTo>
                  <a:lnTo>
                    <a:pt x="2376" y="586"/>
                  </a:lnTo>
                  <a:cubicBezTo>
                    <a:pt x="2319" y="543"/>
                    <a:pt x="2262" y="526"/>
                    <a:pt x="2207" y="526"/>
                  </a:cubicBezTo>
                  <a:cubicBezTo>
                    <a:pt x="2141" y="526"/>
                    <a:pt x="2080" y="551"/>
                    <a:pt x="2028" y="586"/>
                  </a:cubicBezTo>
                  <a:cubicBezTo>
                    <a:pt x="1964" y="617"/>
                    <a:pt x="1901" y="649"/>
                    <a:pt x="1869" y="681"/>
                  </a:cubicBezTo>
                  <a:cubicBezTo>
                    <a:pt x="222" y="1852"/>
                    <a:pt x="1" y="4101"/>
                    <a:pt x="697" y="5716"/>
                  </a:cubicBezTo>
                  <a:cubicBezTo>
                    <a:pt x="1321" y="7056"/>
                    <a:pt x="2586" y="7806"/>
                    <a:pt x="3975" y="7806"/>
                  </a:cubicBezTo>
                  <a:cubicBezTo>
                    <a:pt x="4489" y="7806"/>
                    <a:pt x="5021" y="7704"/>
                    <a:pt x="5543" y="7490"/>
                  </a:cubicBezTo>
                  <a:cubicBezTo>
                    <a:pt x="5828" y="7395"/>
                    <a:pt x="6081" y="7236"/>
                    <a:pt x="6366" y="7014"/>
                  </a:cubicBezTo>
                  <a:cubicBezTo>
                    <a:pt x="7633" y="6128"/>
                    <a:pt x="8520" y="4481"/>
                    <a:pt x="7918" y="2834"/>
                  </a:cubicBezTo>
                  <a:cubicBezTo>
                    <a:pt x="7570" y="1631"/>
                    <a:pt x="6525" y="649"/>
                    <a:pt x="5290" y="206"/>
                  </a:cubicBezTo>
                  <a:cubicBezTo>
                    <a:pt x="4891" y="69"/>
                    <a:pt x="4488" y="0"/>
                    <a:pt x="4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51955275" y="-1860000"/>
              <a:ext cx="52275" cy="74550"/>
            </a:xfrm>
            <a:custGeom>
              <a:avLst/>
              <a:gdLst/>
              <a:ahLst/>
              <a:cxnLst/>
              <a:rect l="l" t="t" r="r" b="b"/>
              <a:pathLst>
                <a:path w="2091" h="2982" extrusionOk="0">
                  <a:moveTo>
                    <a:pt x="1679" y="0"/>
                  </a:moveTo>
                  <a:cubicBezTo>
                    <a:pt x="1046" y="159"/>
                    <a:pt x="539" y="634"/>
                    <a:pt x="254" y="1267"/>
                  </a:cubicBezTo>
                  <a:cubicBezTo>
                    <a:pt x="1" y="1837"/>
                    <a:pt x="64" y="2439"/>
                    <a:pt x="381" y="2914"/>
                  </a:cubicBezTo>
                  <a:cubicBezTo>
                    <a:pt x="413" y="2946"/>
                    <a:pt x="444" y="2977"/>
                    <a:pt x="508" y="2977"/>
                  </a:cubicBezTo>
                  <a:cubicBezTo>
                    <a:pt x="519" y="2980"/>
                    <a:pt x="530" y="2981"/>
                    <a:pt x="542" y="2981"/>
                  </a:cubicBezTo>
                  <a:cubicBezTo>
                    <a:pt x="665" y="2981"/>
                    <a:pt x="816" y="2837"/>
                    <a:pt x="729" y="2692"/>
                  </a:cubicBezTo>
                  <a:cubicBezTo>
                    <a:pt x="413" y="1837"/>
                    <a:pt x="856" y="760"/>
                    <a:pt x="1806" y="539"/>
                  </a:cubicBezTo>
                  <a:cubicBezTo>
                    <a:pt x="2028" y="475"/>
                    <a:pt x="2091" y="222"/>
                    <a:pt x="1964" y="64"/>
                  </a:cubicBezTo>
                  <a:cubicBezTo>
                    <a:pt x="1838" y="0"/>
                    <a:pt x="1774" y="0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51905075" y="-1881200"/>
              <a:ext cx="199075" cy="162850"/>
            </a:xfrm>
            <a:custGeom>
              <a:avLst/>
              <a:gdLst/>
              <a:ahLst/>
              <a:cxnLst/>
              <a:rect l="l" t="t" r="r" b="b"/>
              <a:pathLst>
                <a:path w="7963" h="6514" extrusionOk="0">
                  <a:moveTo>
                    <a:pt x="3739" y="805"/>
                  </a:moveTo>
                  <a:cubicBezTo>
                    <a:pt x="3812" y="805"/>
                    <a:pt x="3854" y="841"/>
                    <a:pt x="3877" y="912"/>
                  </a:cubicBezTo>
                  <a:cubicBezTo>
                    <a:pt x="4004" y="1070"/>
                    <a:pt x="3972" y="1292"/>
                    <a:pt x="3719" y="1387"/>
                  </a:cubicBezTo>
                  <a:cubicBezTo>
                    <a:pt x="2769" y="1608"/>
                    <a:pt x="2357" y="2685"/>
                    <a:pt x="2674" y="3540"/>
                  </a:cubicBezTo>
                  <a:cubicBezTo>
                    <a:pt x="2729" y="3734"/>
                    <a:pt x="2591" y="3831"/>
                    <a:pt x="2470" y="3831"/>
                  </a:cubicBezTo>
                  <a:cubicBezTo>
                    <a:pt x="2453" y="3831"/>
                    <a:pt x="2436" y="3829"/>
                    <a:pt x="2421" y="3825"/>
                  </a:cubicBezTo>
                  <a:cubicBezTo>
                    <a:pt x="2389" y="3825"/>
                    <a:pt x="2294" y="3794"/>
                    <a:pt x="2294" y="3699"/>
                  </a:cubicBezTo>
                  <a:cubicBezTo>
                    <a:pt x="1629" y="2590"/>
                    <a:pt x="2421" y="1102"/>
                    <a:pt x="3656" y="817"/>
                  </a:cubicBezTo>
                  <a:cubicBezTo>
                    <a:pt x="3687" y="809"/>
                    <a:pt x="3715" y="805"/>
                    <a:pt x="3739" y="805"/>
                  </a:cubicBezTo>
                  <a:close/>
                  <a:moveTo>
                    <a:pt x="3698" y="0"/>
                  </a:moveTo>
                  <a:cubicBezTo>
                    <a:pt x="3303" y="0"/>
                    <a:pt x="2905" y="51"/>
                    <a:pt x="2516" y="152"/>
                  </a:cubicBezTo>
                  <a:lnTo>
                    <a:pt x="2421" y="152"/>
                  </a:lnTo>
                  <a:cubicBezTo>
                    <a:pt x="2421" y="278"/>
                    <a:pt x="2389" y="342"/>
                    <a:pt x="2294" y="437"/>
                  </a:cubicBezTo>
                  <a:cubicBezTo>
                    <a:pt x="1" y="2426"/>
                    <a:pt x="1082" y="6513"/>
                    <a:pt x="3899" y="6513"/>
                  </a:cubicBezTo>
                  <a:cubicBezTo>
                    <a:pt x="4310" y="6513"/>
                    <a:pt x="4759" y="6426"/>
                    <a:pt x="5239" y="6232"/>
                  </a:cubicBezTo>
                  <a:cubicBezTo>
                    <a:pt x="6823" y="5599"/>
                    <a:pt x="7963" y="3857"/>
                    <a:pt x="7203" y="2179"/>
                  </a:cubicBezTo>
                  <a:cubicBezTo>
                    <a:pt x="6579" y="706"/>
                    <a:pt x="5167" y="0"/>
                    <a:pt x="3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99725" y="-2074950"/>
              <a:ext cx="676150" cy="1163150"/>
            </a:xfrm>
            <a:custGeom>
              <a:avLst/>
              <a:gdLst/>
              <a:ahLst/>
              <a:cxnLst/>
              <a:rect l="l" t="t" r="r" b="b"/>
              <a:pathLst>
                <a:path w="27046" h="46526" extrusionOk="0">
                  <a:moveTo>
                    <a:pt x="9778" y="354"/>
                  </a:moveTo>
                  <a:cubicBezTo>
                    <a:pt x="10149" y="354"/>
                    <a:pt x="10509" y="391"/>
                    <a:pt x="10831" y="491"/>
                  </a:cubicBezTo>
                  <a:cubicBezTo>
                    <a:pt x="12161" y="840"/>
                    <a:pt x="12541" y="1758"/>
                    <a:pt x="11908" y="3310"/>
                  </a:cubicBezTo>
                  <a:cubicBezTo>
                    <a:pt x="11465" y="3690"/>
                    <a:pt x="10989" y="3943"/>
                    <a:pt x="10419" y="4070"/>
                  </a:cubicBezTo>
                  <a:cubicBezTo>
                    <a:pt x="10192" y="4155"/>
                    <a:pt x="10245" y="4496"/>
                    <a:pt x="10465" y="4496"/>
                  </a:cubicBezTo>
                  <a:cubicBezTo>
                    <a:pt x="10490" y="4496"/>
                    <a:pt x="10517" y="4491"/>
                    <a:pt x="10546" y="4481"/>
                  </a:cubicBezTo>
                  <a:cubicBezTo>
                    <a:pt x="10736" y="4450"/>
                    <a:pt x="10958" y="4386"/>
                    <a:pt x="11116" y="4291"/>
                  </a:cubicBezTo>
                  <a:cubicBezTo>
                    <a:pt x="12573" y="9453"/>
                    <a:pt x="14283" y="14426"/>
                    <a:pt x="15391" y="19683"/>
                  </a:cubicBezTo>
                  <a:cubicBezTo>
                    <a:pt x="15412" y="19828"/>
                    <a:pt x="15501" y="19891"/>
                    <a:pt x="15595" y="19891"/>
                  </a:cubicBezTo>
                  <a:cubicBezTo>
                    <a:pt x="15645" y="19891"/>
                    <a:pt x="15696" y="19874"/>
                    <a:pt x="15740" y="19841"/>
                  </a:cubicBezTo>
                  <a:cubicBezTo>
                    <a:pt x="15772" y="19936"/>
                    <a:pt x="15867" y="19968"/>
                    <a:pt x="15930" y="19999"/>
                  </a:cubicBezTo>
                  <a:cubicBezTo>
                    <a:pt x="21820" y="21203"/>
                    <a:pt x="26381" y="28391"/>
                    <a:pt x="26222" y="34187"/>
                  </a:cubicBezTo>
                  <a:cubicBezTo>
                    <a:pt x="26064" y="40869"/>
                    <a:pt x="19223" y="45619"/>
                    <a:pt x="12890" y="45936"/>
                  </a:cubicBezTo>
                  <a:cubicBezTo>
                    <a:pt x="12700" y="45947"/>
                    <a:pt x="12510" y="45952"/>
                    <a:pt x="12322" y="45952"/>
                  </a:cubicBezTo>
                  <a:cubicBezTo>
                    <a:pt x="7043" y="45952"/>
                    <a:pt x="2398" y="41732"/>
                    <a:pt x="1267" y="36625"/>
                  </a:cubicBezTo>
                  <a:cubicBezTo>
                    <a:pt x="0" y="30703"/>
                    <a:pt x="3484" y="25320"/>
                    <a:pt x="8171" y="21994"/>
                  </a:cubicBezTo>
                  <a:lnTo>
                    <a:pt x="8203" y="21963"/>
                  </a:lnTo>
                  <a:cubicBezTo>
                    <a:pt x="8361" y="21899"/>
                    <a:pt x="8519" y="21836"/>
                    <a:pt x="8456" y="21646"/>
                  </a:cubicBezTo>
                  <a:cubicBezTo>
                    <a:pt x="6556" y="16421"/>
                    <a:pt x="5954" y="10815"/>
                    <a:pt x="4371" y="5527"/>
                  </a:cubicBezTo>
                  <a:cubicBezTo>
                    <a:pt x="4529" y="5527"/>
                    <a:pt x="4656" y="5495"/>
                    <a:pt x="4814" y="5432"/>
                  </a:cubicBezTo>
                  <a:cubicBezTo>
                    <a:pt x="4972" y="5400"/>
                    <a:pt x="4909" y="5178"/>
                    <a:pt x="4782" y="5178"/>
                  </a:cubicBezTo>
                  <a:cubicBezTo>
                    <a:pt x="4747" y="5180"/>
                    <a:pt x="4712" y="5180"/>
                    <a:pt x="4677" y="5180"/>
                  </a:cubicBezTo>
                  <a:cubicBezTo>
                    <a:pt x="3065" y="5180"/>
                    <a:pt x="2171" y="3754"/>
                    <a:pt x="2977" y="2328"/>
                  </a:cubicBezTo>
                  <a:lnTo>
                    <a:pt x="2977" y="2170"/>
                  </a:lnTo>
                  <a:cubicBezTo>
                    <a:pt x="3896" y="1156"/>
                    <a:pt x="6619" y="776"/>
                    <a:pt x="7791" y="586"/>
                  </a:cubicBezTo>
                  <a:cubicBezTo>
                    <a:pt x="8367" y="483"/>
                    <a:pt x="9090" y="354"/>
                    <a:pt x="9778" y="354"/>
                  </a:cubicBezTo>
                  <a:close/>
                  <a:moveTo>
                    <a:pt x="9723" y="1"/>
                  </a:moveTo>
                  <a:cubicBezTo>
                    <a:pt x="8724" y="1"/>
                    <a:pt x="7688" y="232"/>
                    <a:pt x="6809" y="428"/>
                  </a:cubicBezTo>
                  <a:cubicBezTo>
                    <a:pt x="5764" y="650"/>
                    <a:pt x="3484" y="1061"/>
                    <a:pt x="2787" y="2075"/>
                  </a:cubicBezTo>
                  <a:cubicBezTo>
                    <a:pt x="2692" y="2075"/>
                    <a:pt x="2661" y="2106"/>
                    <a:pt x="2629" y="2170"/>
                  </a:cubicBezTo>
                  <a:cubicBezTo>
                    <a:pt x="1520" y="3468"/>
                    <a:pt x="2502" y="5527"/>
                    <a:pt x="4086" y="5653"/>
                  </a:cubicBezTo>
                  <a:cubicBezTo>
                    <a:pt x="4529" y="8440"/>
                    <a:pt x="5226" y="11259"/>
                    <a:pt x="5859" y="14077"/>
                  </a:cubicBezTo>
                  <a:cubicBezTo>
                    <a:pt x="6429" y="16674"/>
                    <a:pt x="6936" y="19334"/>
                    <a:pt x="7886" y="21836"/>
                  </a:cubicBezTo>
                  <a:cubicBezTo>
                    <a:pt x="3864" y="23958"/>
                    <a:pt x="1045" y="28486"/>
                    <a:pt x="570" y="32983"/>
                  </a:cubicBezTo>
                  <a:cubicBezTo>
                    <a:pt x="95" y="37575"/>
                    <a:pt x="2312" y="42104"/>
                    <a:pt x="6144" y="44669"/>
                  </a:cubicBezTo>
                  <a:cubicBezTo>
                    <a:pt x="8092" y="45973"/>
                    <a:pt x="10171" y="46526"/>
                    <a:pt x="12264" y="46526"/>
                  </a:cubicBezTo>
                  <a:cubicBezTo>
                    <a:pt x="14901" y="46526"/>
                    <a:pt x="17561" y="45649"/>
                    <a:pt x="20015" y="44289"/>
                  </a:cubicBezTo>
                  <a:cubicBezTo>
                    <a:pt x="22264" y="43023"/>
                    <a:pt x="24417" y="41471"/>
                    <a:pt x="25589" y="39127"/>
                  </a:cubicBezTo>
                  <a:cubicBezTo>
                    <a:pt x="26697" y="36942"/>
                    <a:pt x="27046" y="34472"/>
                    <a:pt x="26697" y="32097"/>
                  </a:cubicBezTo>
                  <a:cubicBezTo>
                    <a:pt x="25906" y="26745"/>
                    <a:pt x="21599" y="20601"/>
                    <a:pt x="16120" y="19493"/>
                  </a:cubicBezTo>
                  <a:cubicBezTo>
                    <a:pt x="16057" y="19493"/>
                    <a:pt x="15962" y="19493"/>
                    <a:pt x="15930" y="19524"/>
                  </a:cubicBezTo>
                  <a:cubicBezTo>
                    <a:pt x="14821" y="14394"/>
                    <a:pt x="13555" y="9042"/>
                    <a:pt x="11496" y="4165"/>
                  </a:cubicBezTo>
                  <a:cubicBezTo>
                    <a:pt x="12985" y="3278"/>
                    <a:pt x="13681" y="1315"/>
                    <a:pt x="11496" y="333"/>
                  </a:cubicBezTo>
                  <a:cubicBezTo>
                    <a:pt x="10950" y="90"/>
                    <a:pt x="10344" y="1"/>
                    <a:pt x="9723" y="1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999725" y="-2064775"/>
              <a:ext cx="659525" cy="1139525"/>
            </a:xfrm>
            <a:custGeom>
              <a:avLst/>
              <a:gdLst/>
              <a:ahLst/>
              <a:cxnLst/>
              <a:rect l="l" t="t" r="r" b="b"/>
              <a:pathLst>
                <a:path w="26381" h="45581" extrusionOk="0">
                  <a:moveTo>
                    <a:pt x="10851" y="1305"/>
                  </a:moveTo>
                  <a:cubicBezTo>
                    <a:pt x="11081" y="1305"/>
                    <a:pt x="11189" y="1649"/>
                    <a:pt x="10989" y="1763"/>
                  </a:cubicBezTo>
                  <a:cubicBezTo>
                    <a:pt x="9116" y="2729"/>
                    <a:pt x="6944" y="3262"/>
                    <a:pt x="4826" y="3262"/>
                  </a:cubicBezTo>
                  <a:cubicBezTo>
                    <a:pt x="4652" y="3262"/>
                    <a:pt x="4480" y="3258"/>
                    <a:pt x="4307" y="3251"/>
                  </a:cubicBezTo>
                  <a:cubicBezTo>
                    <a:pt x="4022" y="3251"/>
                    <a:pt x="4054" y="2871"/>
                    <a:pt x="4307" y="2871"/>
                  </a:cubicBezTo>
                  <a:cubicBezTo>
                    <a:pt x="6619" y="2649"/>
                    <a:pt x="8646" y="2174"/>
                    <a:pt x="10768" y="1319"/>
                  </a:cubicBezTo>
                  <a:cubicBezTo>
                    <a:pt x="10797" y="1310"/>
                    <a:pt x="10825" y="1305"/>
                    <a:pt x="10851" y="1305"/>
                  </a:cubicBezTo>
                  <a:close/>
                  <a:moveTo>
                    <a:pt x="9726" y="1"/>
                  </a:moveTo>
                  <a:cubicBezTo>
                    <a:pt x="9070" y="1"/>
                    <a:pt x="8397" y="112"/>
                    <a:pt x="7823" y="211"/>
                  </a:cubicBezTo>
                  <a:cubicBezTo>
                    <a:pt x="6651" y="401"/>
                    <a:pt x="3927" y="813"/>
                    <a:pt x="3009" y="1794"/>
                  </a:cubicBezTo>
                  <a:cubicBezTo>
                    <a:pt x="3072" y="1826"/>
                    <a:pt x="3072" y="1921"/>
                    <a:pt x="3009" y="1953"/>
                  </a:cubicBezTo>
                  <a:cubicBezTo>
                    <a:pt x="2203" y="3379"/>
                    <a:pt x="3096" y="4805"/>
                    <a:pt x="4709" y="4805"/>
                  </a:cubicBezTo>
                  <a:cubicBezTo>
                    <a:pt x="4744" y="4805"/>
                    <a:pt x="4779" y="4804"/>
                    <a:pt x="4814" y="4803"/>
                  </a:cubicBezTo>
                  <a:cubicBezTo>
                    <a:pt x="4972" y="4803"/>
                    <a:pt x="5004" y="5056"/>
                    <a:pt x="4846" y="5088"/>
                  </a:cubicBezTo>
                  <a:cubicBezTo>
                    <a:pt x="4687" y="5120"/>
                    <a:pt x="4561" y="5151"/>
                    <a:pt x="4402" y="5151"/>
                  </a:cubicBezTo>
                  <a:cubicBezTo>
                    <a:pt x="6017" y="10472"/>
                    <a:pt x="6619" y="16045"/>
                    <a:pt x="8488" y="21271"/>
                  </a:cubicBezTo>
                  <a:cubicBezTo>
                    <a:pt x="8519" y="21461"/>
                    <a:pt x="8393" y="21587"/>
                    <a:pt x="8234" y="21587"/>
                  </a:cubicBezTo>
                  <a:lnTo>
                    <a:pt x="8203" y="21619"/>
                  </a:lnTo>
                  <a:cubicBezTo>
                    <a:pt x="3547" y="24944"/>
                    <a:pt x="0" y="30296"/>
                    <a:pt x="1330" y="36282"/>
                  </a:cubicBezTo>
                  <a:cubicBezTo>
                    <a:pt x="2397" y="41342"/>
                    <a:pt x="7044" y="45580"/>
                    <a:pt x="12304" y="45580"/>
                  </a:cubicBezTo>
                  <a:cubicBezTo>
                    <a:pt x="12509" y="45580"/>
                    <a:pt x="12715" y="45574"/>
                    <a:pt x="12921" y="45561"/>
                  </a:cubicBezTo>
                  <a:cubicBezTo>
                    <a:pt x="19223" y="45181"/>
                    <a:pt x="26032" y="40462"/>
                    <a:pt x="26222" y="33780"/>
                  </a:cubicBezTo>
                  <a:cubicBezTo>
                    <a:pt x="26381" y="27984"/>
                    <a:pt x="21820" y="20827"/>
                    <a:pt x="15930" y="19592"/>
                  </a:cubicBezTo>
                  <a:cubicBezTo>
                    <a:pt x="15867" y="19592"/>
                    <a:pt x="15772" y="19529"/>
                    <a:pt x="15772" y="19497"/>
                  </a:cubicBezTo>
                  <a:cubicBezTo>
                    <a:pt x="15733" y="19516"/>
                    <a:pt x="15689" y="19527"/>
                    <a:pt x="15645" y="19527"/>
                  </a:cubicBezTo>
                  <a:cubicBezTo>
                    <a:pt x="15544" y="19527"/>
                    <a:pt x="15445" y="19471"/>
                    <a:pt x="15423" y="19339"/>
                  </a:cubicBezTo>
                  <a:cubicBezTo>
                    <a:pt x="14315" y="14114"/>
                    <a:pt x="12605" y="9078"/>
                    <a:pt x="11148" y="3948"/>
                  </a:cubicBezTo>
                  <a:cubicBezTo>
                    <a:pt x="10926" y="4011"/>
                    <a:pt x="10768" y="4106"/>
                    <a:pt x="10578" y="4138"/>
                  </a:cubicBezTo>
                  <a:cubicBezTo>
                    <a:pt x="10568" y="4139"/>
                    <a:pt x="10558" y="4140"/>
                    <a:pt x="10548" y="4140"/>
                  </a:cubicBezTo>
                  <a:cubicBezTo>
                    <a:pt x="10315" y="4140"/>
                    <a:pt x="10208" y="3786"/>
                    <a:pt x="10451" y="3694"/>
                  </a:cubicBezTo>
                  <a:cubicBezTo>
                    <a:pt x="11021" y="3568"/>
                    <a:pt x="11496" y="3314"/>
                    <a:pt x="11940" y="2934"/>
                  </a:cubicBezTo>
                  <a:cubicBezTo>
                    <a:pt x="12573" y="1414"/>
                    <a:pt x="12193" y="464"/>
                    <a:pt x="10863" y="148"/>
                  </a:cubicBezTo>
                  <a:cubicBezTo>
                    <a:pt x="10507" y="41"/>
                    <a:pt x="10119" y="1"/>
                    <a:pt x="9726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50080475" y="-1348750"/>
              <a:ext cx="515450" cy="359400"/>
            </a:xfrm>
            <a:custGeom>
              <a:avLst/>
              <a:gdLst/>
              <a:ahLst/>
              <a:cxnLst/>
              <a:rect l="l" t="t" r="r" b="b"/>
              <a:pathLst>
                <a:path w="20618" h="14376" extrusionOk="0">
                  <a:moveTo>
                    <a:pt x="18717" y="737"/>
                  </a:moveTo>
                  <a:cubicBezTo>
                    <a:pt x="19667" y="3524"/>
                    <a:pt x="20110" y="6627"/>
                    <a:pt x="18590" y="9288"/>
                  </a:cubicBezTo>
                  <a:cubicBezTo>
                    <a:pt x="17324" y="11536"/>
                    <a:pt x="14917" y="12929"/>
                    <a:pt x="12510" y="13563"/>
                  </a:cubicBezTo>
                  <a:cubicBezTo>
                    <a:pt x="11529" y="13811"/>
                    <a:pt x="10485" y="13957"/>
                    <a:pt x="9441" y="13957"/>
                  </a:cubicBezTo>
                  <a:cubicBezTo>
                    <a:pt x="7821" y="13957"/>
                    <a:pt x="6201" y="13606"/>
                    <a:pt x="4814" y="12739"/>
                  </a:cubicBezTo>
                  <a:cubicBezTo>
                    <a:pt x="2502" y="11283"/>
                    <a:pt x="444" y="7482"/>
                    <a:pt x="444" y="4727"/>
                  </a:cubicBezTo>
                  <a:cubicBezTo>
                    <a:pt x="444" y="4696"/>
                    <a:pt x="381" y="4664"/>
                    <a:pt x="381" y="4664"/>
                  </a:cubicBezTo>
                  <a:cubicBezTo>
                    <a:pt x="1660" y="4161"/>
                    <a:pt x="2920" y="4005"/>
                    <a:pt x="4177" y="4005"/>
                  </a:cubicBezTo>
                  <a:cubicBezTo>
                    <a:pt x="6221" y="4005"/>
                    <a:pt x="8256" y="4417"/>
                    <a:pt x="10350" y="4417"/>
                  </a:cubicBezTo>
                  <a:cubicBezTo>
                    <a:pt x="10699" y="4417"/>
                    <a:pt x="11049" y="4405"/>
                    <a:pt x="11401" y="4379"/>
                  </a:cubicBezTo>
                  <a:cubicBezTo>
                    <a:pt x="14252" y="4157"/>
                    <a:pt x="16595" y="2510"/>
                    <a:pt x="18717" y="737"/>
                  </a:cubicBezTo>
                  <a:close/>
                  <a:moveTo>
                    <a:pt x="18792" y="1"/>
                  </a:moveTo>
                  <a:cubicBezTo>
                    <a:pt x="18685" y="1"/>
                    <a:pt x="18590" y="56"/>
                    <a:pt x="18590" y="135"/>
                  </a:cubicBezTo>
                  <a:cubicBezTo>
                    <a:pt x="18559" y="135"/>
                    <a:pt x="18559" y="199"/>
                    <a:pt x="18527" y="199"/>
                  </a:cubicBezTo>
                  <a:cubicBezTo>
                    <a:pt x="17260" y="1244"/>
                    <a:pt x="15962" y="2320"/>
                    <a:pt x="14442" y="2985"/>
                  </a:cubicBezTo>
                  <a:cubicBezTo>
                    <a:pt x="13081" y="3620"/>
                    <a:pt x="11705" y="3833"/>
                    <a:pt x="10289" y="3833"/>
                  </a:cubicBezTo>
                  <a:cubicBezTo>
                    <a:pt x="9727" y="3833"/>
                    <a:pt x="9159" y="3799"/>
                    <a:pt x="8583" y="3745"/>
                  </a:cubicBezTo>
                  <a:cubicBezTo>
                    <a:pt x="7228" y="3605"/>
                    <a:pt x="5773" y="3373"/>
                    <a:pt x="4347" y="3373"/>
                  </a:cubicBezTo>
                  <a:cubicBezTo>
                    <a:pt x="2873" y="3373"/>
                    <a:pt x="1430" y="3621"/>
                    <a:pt x="159" y="4474"/>
                  </a:cubicBezTo>
                  <a:cubicBezTo>
                    <a:pt x="32" y="4537"/>
                    <a:pt x="64" y="4664"/>
                    <a:pt x="191" y="4696"/>
                  </a:cubicBezTo>
                  <a:cubicBezTo>
                    <a:pt x="1" y="6089"/>
                    <a:pt x="634" y="7356"/>
                    <a:pt x="1172" y="8591"/>
                  </a:cubicBezTo>
                  <a:cubicBezTo>
                    <a:pt x="1806" y="10048"/>
                    <a:pt x="2597" y="11504"/>
                    <a:pt x="3864" y="12549"/>
                  </a:cubicBezTo>
                  <a:cubicBezTo>
                    <a:pt x="5439" y="13854"/>
                    <a:pt x="7492" y="14376"/>
                    <a:pt x="9537" y="14376"/>
                  </a:cubicBezTo>
                  <a:cubicBezTo>
                    <a:pt x="10372" y="14376"/>
                    <a:pt x="11205" y="14289"/>
                    <a:pt x="12003" y="14133"/>
                  </a:cubicBezTo>
                  <a:cubicBezTo>
                    <a:pt x="14727" y="13563"/>
                    <a:pt x="17419" y="12106"/>
                    <a:pt x="18875" y="9699"/>
                  </a:cubicBezTo>
                  <a:cubicBezTo>
                    <a:pt x="20617" y="6786"/>
                    <a:pt x="20142" y="3239"/>
                    <a:pt x="19065" y="199"/>
                  </a:cubicBezTo>
                  <a:cubicBezTo>
                    <a:pt x="19018" y="56"/>
                    <a:pt x="18899" y="1"/>
                    <a:pt x="18792" y="1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89975" y="-1330350"/>
              <a:ext cx="493275" cy="330550"/>
            </a:xfrm>
            <a:custGeom>
              <a:avLst/>
              <a:gdLst/>
              <a:ahLst/>
              <a:cxnLst/>
              <a:rect l="l" t="t" r="r" b="b"/>
              <a:pathLst>
                <a:path w="19731" h="13222" extrusionOk="0">
                  <a:moveTo>
                    <a:pt x="18337" y="1"/>
                  </a:moveTo>
                  <a:lnTo>
                    <a:pt x="18337" y="1"/>
                  </a:lnTo>
                  <a:cubicBezTo>
                    <a:pt x="16215" y="1774"/>
                    <a:pt x="13872" y="3421"/>
                    <a:pt x="11021" y="3643"/>
                  </a:cubicBezTo>
                  <a:cubicBezTo>
                    <a:pt x="10669" y="3669"/>
                    <a:pt x="10319" y="3681"/>
                    <a:pt x="9970" y="3681"/>
                  </a:cubicBezTo>
                  <a:cubicBezTo>
                    <a:pt x="7876" y="3681"/>
                    <a:pt x="5841" y="3269"/>
                    <a:pt x="3797" y="3269"/>
                  </a:cubicBezTo>
                  <a:cubicBezTo>
                    <a:pt x="2540" y="3269"/>
                    <a:pt x="1280" y="3425"/>
                    <a:pt x="1" y="3928"/>
                  </a:cubicBezTo>
                  <a:cubicBezTo>
                    <a:pt x="64" y="3960"/>
                    <a:pt x="64" y="3960"/>
                    <a:pt x="64" y="4023"/>
                  </a:cubicBezTo>
                  <a:cubicBezTo>
                    <a:pt x="64" y="6746"/>
                    <a:pt x="2122" y="10547"/>
                    <a:pt x="4434" y="12003"/>
                  </a:cubicBezTo>
                  <a:cubicBezTo>
                    <a:pt x="5821" y="12870"/>
                    <a:pt x="7441" y="13221"/>
                    <a:pt x="9061" y="13221"/>
                  </a:cubicBezTo>
                  <a:cubicBezTo>
                    <a:pt x="10105" y="13221"/>
                    <a:pt x="11149" y="13075"/>
                    <a:pt x="12130" y="12827"/>
                  </a:cubicBezTo>
                  <a:cubicBezTo>
                    <a:pt x="14568" y="12193"/>
                    <a:pt x="16944" y="10800"/>
                    <a:pt x="18210" y="8552"/>
                  </a:cubicBezTo>
                  <a:cubicBezTo>
                    <a:pt x="19730" y="5891"/>
                    <a:pt x="19287" y="2788"/>
                    <a:pt x="18337" y="1"/>
                  </a:cubicBezTo>
                  <a:close/>
                </a:path>
              </a:pathLst>
            </a:custGeom>
            <a:solidFill>
              <a:schemeClr val="accent4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101850" y="-2032375"/>
              <a:ext cx="177575" cy="49150"/>
            </a:xfrm>
            <a:custGeom>
              <a:avLst/>
              <a:gdLst/>
              <a:ahLst/>
              <a:cxnLst/>
              <a:rect l="l" t="t" r="r" b="b"/>
              <a:pathLst>
                <a:path w="7103" h="1966" extrusionOk="0">
                  <a:moveTo>
                    <a:pt x="6824" y="1"/>
                  </a:moveTo>
                  <a:cubicBezTo>
                    <a:pt x="6800" y="1"/>
                    <a:pt x="6773" y="8"/>
                    <a:pt x="6746" y="23"/>
                  </a:cubicBezTo>
                  <a:cubicBezTo>
                    <a:pt x="4561" y="878"/>
                    <a:pt x="2534" y="1417"/>
                    <a:pt x="254" y="1575"/>
                  </a:cubicBezTo>
                  <a:cubicBezTo>
                    <a:pt x="1" y="1575"/>
                    <a:pt x="1" y="1955"/>
                    <a:pt x="254" y="1955"/>
                  </a:cubicBezTo>
                  <a:cubicBezTo>
                    <a:pt x="426" y="1962"/>
                    <a:pt x="599" y="1966"/>
                    <a:pt x="772" y="1966"/>
                  </a:cubicBezTo>
                  <a:cubicBezTo>
                    <a:pt x="2891" y="1966"/>
                    <a:pt x="5063" y="1433"/>
                    <a:pt x="6936" y="467"/>
                  </a:cubicBezTo>
                  <a:cubicBezTo>
                    <a:pt x="7103" y="356"/>
                    <a:pt x="7001" y="1"/>
                    <a:pt x="6824" y="1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4184800" y="-1932850"/>
              <a:ext cx="816275" cy="968525"/>
            </a:xfrm>
            <a:custGeom>
              <a:avLst/>
              <a:gdLst/>
              <a:ahLst/>
              <a:cxnLst/>
              <a:rect l="l" t="t" r="r" b="b"/>
              <a:pathLst>
                <a:path w="32651" h="38741" extrusionOk="0">
                  <a:moveTo>
                    <a:pt x="17291" y="1"/>
                  </a:moveTo>
                  <a:cubicBezTo>
                    <a:pt x="17038" y="3801"/>
                    <a:pt x="17196" y="8076"/>
                    <a:pt x="16025" y="11687"/>
                  </a:cubicBezTo>
                  <a:cubicBezTo>
                    <a:pt x="14821" y="15234"/>
                    <a:pt x="11433" y="17767"/>
                    <a:pt x="8962" y="20459"/>
                  </a:cubicBezTo>
                  <a:lnTo>
                    <a:pt x="8931" y="20491"/>
                  </a:lnTo>
                  <a:cubicBezTo>
                    <a:pt x="6397" y="23278"/>
                    <a:pt x="3990" y="26159"/>
                    <a:pt x="1900" y="29295"/>
                  </a:cubicBezTo>
                  <a:cubicBezTo>
                    <a:pt x="1013" y="30593"/>
                    <a:pt x="0" y="32430"/>
                    <a:pt x="538" y="34045"/>
                  </a:cubicBezTo>
                  <a:cubicBezTo>
                    <a:pt x="1267" y="36072"/>
                    <a:pt x="4022" y="36230"/>
                    <a:pt x="5796" y="36547"/>
                  </a:cubicBezTo>
                  <a:cubicBezTo>
                    <a:pt x="6366" y="36610"/>
                    <a:pt x="6904" y="36737"/>
                    <a:pt x="7474" y="36800"/>
                  </a:cubicBezTo>
                  <a:cubicBezTo>
                    <a:pt x="13382" y="37846"/>
                    <a:pt x="19315" y="38740"/>
                    <a:pt x="25295" y="38740"/>
                  </a:cubicBezTo>
                  <a:cubicBezTo>
                    <a:pt x="26015" y="38740"/>
                    <a:pt x="26736" y="38727"/>
                    <a:pt x="27457" y="38700"/>
                  </a:cubicBezTo>
                  <a:cubicBezTo>
                    <a:pt x="29389" y="38637"/>
                    <a:pt x="32651" y="38542"/>
                    <a:pt x="32461" y="35787"/>
                  </a:cubicBezTo>
                  <a:cubicBezTo>
                    <a:pt x="32303" y="33950"/>
                    <a:pt x="31447" y="32050"/>
                    <a:pt x="30909" y="30371"/>
                  </a:cubicBezTo>
                  <a:cubicBezTo>
                    <a:pt x="29927" y="27394"/>
                    <a:pt x="28756" y="24449"/>
                    <a:pt x="27457" y="21599"/>
                  </a:cubicBezTo>
                  <a:cubicBezTo>
                    <a:pt x="27299" y="21251"/>
                    <a:pt x="27140" y="20902"/>
                    <a:pt x="26982" y="20586"/>
                  </a:cubicBezTo>
                  <a:cubicBezTo>
                    <a:pt x="25715" y="17894"/>
                    <a:pt x="23784" y="15170"/>
                    <a:pt x="23340" y="12162"/>
                  </a:cubicBezTo>
                  <a:cubicBezTo>
                    <a:pt x="22865" y="8868"/>
                    <a:pt x="23974" y="5195"/>
                    <a:pt x="24449" y="1964"/>
                  </a:cubicBezTo>
                  <a:cubicBezTo>
                    <a:pt x="24480" y="1838"/>
                    <a:pt x="24575" y="1743"/>
                    <a:pt x="24702" y="1743"/>
                  </a:cubicBezTo>
                  <a:lnTo>
                    <a:pt x="24702" y="1711"/>
                  </a:lnTo>
                  <a:cubicBezTo>
                    <a:pt x="24638" y="1712"/>
                    <a:pt x="24575" y="1712"/>
                    <a:pt x="24511" y="1712"/>
                  </a:cubicBezTo>
                  <a:cubicBezTo>
                    <a:pt x="22039" y="1712"/>
                    <a:pt x="19514" y="1112"/>
                    <a:pt x="17291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4070000" y="-2061650"/>
              <a:ext cx="946125" cy="1112450"/>
            </a:xfrm>
            <a:custGeom>
              <a:avLst/>
              <a:gdLst/>
              <a:ahLst/>
              <a:cxnLst/>
              <a:rect l="l" t="t" r="r" b="b"/>
              <a:pathLst>
                <a:path w="37845" h="44498" extrusionOk="0">
                  <a:moveTo>
                    <a:pt x="23529" y="583"/>
                  </a:moveTo>
                  <a:cubicBezTo>
                    <a:pt x="23673" y="583"/>
                    <a:pt x="23820" y="586"/>
                    <a:pt x="23974" y="593"/>
                  </a:cubicBezTo>
                  <a:cubicBezTo>
                    <a:pt x="24924" y="688"/>
                    <a:pt x="25874" y="846"/>
                    <a:pt x="26792" y="1036"/>
                  </a:cubicBezTo>
                  <a:cubicBezTo>
                    <a:pt x="27806" y="1258"/>
                    <a:pt x="28819" y="1511"/>
                    <a:pt x="29769" y="1891"/>
                  </a:cubicBezTo>
                  <a:cubicBezTo>
                    <a:pt x="30466" y="2176"/>
                    <a:pt x="31289" y="2778"/>
                    <a:pt x="31669" y="3443"/>
                  </a:cubicBezTo>
                  <a:cubicBezTo>
                    <a:pt x="32334" y="4741"/>
                    <a:pt x="31131" y="6135"/>
                    <a:pt x="29864" y="6420"/>
                  </a:cubicBezTo>
                  <a:cubicBezTo>
                    <a:pt x="26507" y="6388"/>
                    <a:pt x="23657" y="5628"/>
                    <a:pt x="20712" y="4076"/>
                  </a:cubicBezTo>
                  <a:cubicBezTo>
                    <a:pt x="19698" y="2936"/>
                    <a:pt x="20522" y="1353"/>
                    <a:pt x="21788" y="878"/>
                  </a:cubicBezTo>
                  <a:cubicBezTo>
                    <a:pt x="22401" y="648"/>
                    <a:pt x="22932" y="583"/>
                    <a:pt x="23529" y="583"/>
                  </a:cubicBezTo>
                  <a:close/>
                  <a:moveTo>
                    <a:pt x="23494" y="1"/>
                  </a:moveTo>
                  <a:cubicBezTo>
                    <a:pt x="22334" y="1"/>
                    <a:pt x="21223" y="254"/>
                    <a:pt x="20427" y="1036"/>
                  </a:cubicBezTo>
                  <a:cubicBezTo>
                    <a:pt x="19318" y="2113"/>
                    <a:pt x="19318" y="3886"/>
                    <a:pt x="20743" y="4551"/>
                  </a:cubicBezTo>
                  <a:lnTo>
                    <a:pt x="20807" y="4551"/>
                  </a:lnTo>
                  <a:cubicBezTo>
                    <a:pt x="21060" y="4678"/>
                    <a:pt x="21250" y="4805"/>
                    <a:pt x="21440" y="4931"/>
                  </a:cubicBezTo>
                  <a:cubicBezTo>
                    <a:pt x="21218" y="7053"/>
                    <a:pt x="21060" y="9238"/>
                    <a:pt x="20838" y="11392"/>
                  </a:cubicBezTo>
                  <a:cubicBezTo>
                    <a:pt x="20648" y="13513"/>
                    <a:pt x="20522" y="15730"/>
                    <a:pt x="19635" y="17662"/>
                  </a:cubicBezTo>
                  <a:cubicBezTo>
                    <a:pt x="18716" y="19562"/>
                    <a:pt x="17133" y="21019"/>
                    <a:pt x="15676" y="22476"/>
                  </a:cubicBezTo>
                  <a:cubicBezTo>
                    <a:pt x="14188" y="23996"/>
                    <a:pt x="12763" y="25484"/>
                    <a:pt x="11401" y="27068"/>
                  </a:cubicBezTo>
                  <a:cubicBezTo>
                    <a:pt x="9121" y="29665"/>
                    <a:pt x="0" y="39007"/>
                    <a:pt x="6904" y="41477"/>
                  </a:cubicBezTo>
                  <a:cubicBezTo>
                    <a:pt x="8456" y="42047"/>
                    <a:pt x="10166" y="42205"/>
                    <a:pt x="11749" y="42491"/>
                  </a:cubicBezTo>
                  <a:cubicBezTo>
                    <a:pt x="13808" y="42871"/>
                    <a:pt x="15866" y="43187"/>
                    <a:pt x="17956" y="43504"/>
                  </a:cubicBezTo>
                  <a:cubicBezTo>
                    <a:pt x="21725" y="44074"/>
                    <a:pt x="25557" y="44422"/>
                    <a:pt x="29357" y="44454"/>
                  </a:cubicBezTo>
                  <a:cubicBezTo>
                    <a:pt x="30017" y="44454"/>
                    <a:pt x="30860" y="44498"/>
                    <a:pt x="31755" y="44498"/>
                  </a:cubicBezTo>
                  <a:cubicBezTo>
                    <a:pt x="33907" y="44498"/>
                    <a:pt x="36357" y="44245"/>
                    <a:pt x="37275" y="42522"/>
                  </a:cubicBezTo>
                  <a:cubicBezTo>
                    <a:pt x="37845" y="41477"/>
                    <a:pt x="37560" y="40369"/>
                    <a:pt x="37275" y="39355"/>
                  </a:cubicBezTo>
                  <a:cubicBezTo>
                    <a:pt x="36736" y="37202"/>
                    <a:pt x="36008" y="35112"/>
                    <a:pt x="35216" y="33117"/>
                  </a:cubicBezTo>
                  <a:cubicBezTo>
                    <a:pt x="33728" y="29000"/>
                    <a:pt x="31827" y="25104"/>
                    <a:pt x="29864" y="21177"/>
                  </a:cubicBezTo>
                  <a:cubicBezTo>
                    <a:pt x="28819" y="19024"/>
                    <a:pt x="28217" y="16997"/>
                    <a:pt x="28502" y="14527"/>
                  </a:cubicBezTo>
                  <a:cubicBezTo>
                    <a:pt x="28724" y="12120"/>
                    <a:pt x="29199" y="9713"/>
                    <a:pt x="29547" y="7306"/>
                  </a:cubicBezTo>
                  <a:cubicBezTo>
                    <a:pt x="29611" y="7053"/>
                    <a:pt x="29389" y="6926"/>
                    <a:pt x="29231" y="6926"/>
                  </a:cubicBezTo>
                  <a:cubicBezTo>
                    <a:pt x="29136" y="6926"/>
                    <a:pt x="29041" y="7021"/>
                    <a:pt x="29009" y="7180"/>
                  </a:cubicBezTo>
                  <a:cubicBezTo>
                    <a:pt x="28534" y="10378"/>
                    <a:pt x="27425" y="14052"/>
                    <a:pt x="27901" y="17345"/>
                  </a:cubicBezTo>
                  <a:cubicBezTo>
                    <a:pt x="28344" y="20354"/>
                    <a:pt x="30276" y="23077"/>
                    <a:pt x="31542" y="25769"/>
                  </a:cubicBezTo>
                  <a:cubicBezTo>
                    <a:pt x="31701" y="26086"/>
                    <a:pt x="31859" y="26466"/>
                    <a:pt x="32017" y="26814"/>
                  </a:cubicBezTo>
                  <a:cubicBezTo>
                    <a:pt x="33316" y="29665"/>
                    <a:pt x="34456" y="32578"/>
                    <a:pt x="35469" y="35555"/>
                  </a:cubicBezTo>
                  <a:cubicBezTo>
                    <a:pt x="36039" y="37233"/>
                    <a:pt x="36895" y="39134"/>
                    <a:pt x="36990" y="40907"/>
                  </a:cubicBezTo>
                  <a:cubicBezTo>
                    <a:pt x="37211" y="43662"/>
                    <a:pt x="33949" y="43757"/>
                    <a:pt x="32017" y="43821"/>
                  </a:cubicBezTo>
                  <a:cubicBezTo>
                    <a:pt x="31293" y="43848"/>
                    <a:pt x="30569" y="43861"/>
                    <a:pt x="29846" y="43861"/>
                  </a:cubicBezTo>
                  <a:cubicBezTo>
                    <a:pt x="23844" y="43861"/>
                    <a:pt x="17914" y="42966"/>
                    <a:pt x="12034" y="41920"/>
                  </a:cubicBezTo>
                  <a:cubicBezTo>
                    <a:pt x="11464" y="41857"/>
                    <a:pt x="10926" y="41730"/>
                    <a:pt x="10356" y="41667"/>
                  </a:cubicBezTo>
                  <a:cubicBezTo>
                    <a:pt x="8582" y="41350"/>
                    <a:pt x="5796" y="41192"/>
                    <a:pt x="5099" y="39165"/>
                  </a:cubicBezTo>
                  <a:cubicBezTo>
                    <a:pt x="4529" y="37550"/>
                    <a:pt x="5574" y="35713"/>
                    <a:pt x="6429" y="34415"/>
                  </a:cubicBezTo>
                  <a:cubicBezTo>
                    <a:pt x="8551" y="31280"/>
                    <a:pt x="10958" y="28398"/>
                    <a:pt x="13491" y="25611"/>
                  </a:cubicBezTo>
                  <a:lnTo>
                    <a:pt x="13523" y="25579"/>
                  </a:lnTo>
                  <a:cubicBezTo>
                    <a:pt x="15993" y="22887"/>
                    <a:pt x="19382" y="20354"/>
                    <a:pt x="20585" y="16807"/>
                  </a:cubicBezTo>
                  <a:cubicBezTo>
                    <a:pt x="21757" y="13197"/>
                    <a:pt x="21598" y="8921"/>
                    <a:pt x="21852" y="5121"/>
                  </a:cubicBezTo>
                  <a:cubicBezTo>
                    <a:pt x="24075" y="6233"/>
                    <a:pt x="26569" y="6833"/>
                    <a:pt x="29040" y="6833"/>
                  </a:cubicBezTo>
                  <a:cubicBezTo>
                    <a:pt x="29104" y="6833"/>
                    <a:pt x="29167" y="6832"/>
                    <a:pt x="29231" y="6831"/>
                  </a:cubicBezTo>
                  <a:lnTo>
                    <a:pt x="29611" y="6831"/>
                  </a:lnTo>
                  <a:cubicBezTo>
                    <a:pt x="29638" y="6914"/>
                    <a:pt x="29689" y="6996"/>
                    <a:pt x="29805" y="6996"/>
                  </a:cubicBezTo>
                  <a:cubicBezTo>
                    <a:pt x="29823" y="6996"/>
                    <a:pt x="29843" y="6994"/>
                    <a:pt x="29864" y="6990"/>
                  </a:cubicBezTo>
                  <a:cubicBezTo>
                    <a:pt x="31447" y="6673"/>
                    <a:pt x="32651" y="5343"/>
                    <a:pt x="32303" y="3696"/>
                  </a:cubicBezTo>
                  <a:cubicBezTo>
                    <a:pt x="31827" y="1511"/>
                    <a:pt x="29041" y="1004"/>
                    <a:pt x="27172" y="561"/>
                  </a:cubicBezTo>
                  <a:cubicBezTo>
                    <a:pt x="26124" y="311"/>
                    <a:pt x="24779" y="1"/>
                    <a:pt x="23494" y="1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4222800" y="-1408125"/>
              <a:ext cx="733950" cy="413275"/>
            </a:xfrm>
            <a:custGeom>
              <a:avLst/>
              <a:gdLst/>
              <a:ahLst/>
              <a:cxnLst/>
              <a:rect l="l" t="t" r="r" b="b"/>
              <a:pathLst>
                <a:path w="29358" h="16531" extrusionOk="0">
                  <a:moveTo>
                    <a:pt x="11847" y="599"/>
                  </a:moveTo>
                  <a:cubicBezTo>
                    <a:pt x="12004" y="599"/>
                    <a:pt x="12161" y="602"/>
                    <a:pt x="12319" y="610"/>
                  </a:cubicBezTo>
                  <a:lnTo>
                    <a:pt x="12351" y="610"/>
                  </a:lnTo>
                  <a:cubicBezTo>
                    <a:pt x="12763" y="673"/>
                    <a:pt x="13143" y="705"/>
                    <a:pt x="13555" y="768"/>
                  </a:cubicBezTo>
                  <a:cubicBezTo>
                    <a:pt x="15043" y="1085"/>
                    <a:pt x="16468" y="1687"/>
                    <a:pt x="17957" y="2099"/>
                  </a:cubicBezTo>
                  <a:cubicBezTo>
                    <a:pt x="19044" y="2409"/>
                    <a:pt x="20147" y="2613"/>
                    <a:pt x="21232" y="2613"/>
                  </a:cubicBezTo>
                  <a:cubicBezTo>
                    <a:pt x="22358" y="2613"/>
                    <a:pt x="23464" y="2394"/>
                    <a:pt x="24512" y="1845"/>
                  </a:cubicBezTo>
                  <a:cubicBezTo>
                    <a:pt x="25304" y="3587"/>
                    <a:pt x="25969" y="5360"/>
                    <a:pt x="26571" y="7197"/>
                  </a:cubicBezTo>
                  <a:cubicBezTo>
                    <a:pt x="26887" y="8147"/>
                    <a:pt x="27172" y="9129"/>
                    <a:pt x="27457" y="10111"/>
                  </a:cubicBezTo>
                  <a:cubicBezTo>
                    <a:pt x="27774" y="11282"/>
                    <a:pt x="28344" y="12708"/>
                    <a:pt x="28122" y="13911"/>
                  </a:cubicBezTo>
                  <a:cubicBezTo>
                    <a:pt x="27793" y="15661"/>
                    <a:pt x="25977" y="15992"/>
                    <a:pt x="24216" y="15992"/>
                  </a:cubicBezTo>
                  <a:cubicBezTo>
                    <a:pt x="23269" y="15992"/>
                    <a:pt x="22337" y="15897"/>
                    <a:pt x="21662" y="15874"/>
                  </a:cubicBezTo>
                  <a:cubicBezTo>
                    <a:pt x="19445" y="15779"/>
                    <a:pt x="17228" y="15621"/>
                    <a:pt x="14980" y="15431"/>
                  </a:cubicBezTo>
                  <a:cubicBezTo>
                    <a:pt x="12890" y="15241"/>
                    <a:pt x="10768" y="14988"/>
                    <a:pt x="8678" y="14766"/>
                  </a:cubicBezTo>
                  <a:cubicBezTo>
                    <a:pt x="6651" y="14513"/>
                    <a:pt x="4086" y="14354"/>
                    <a:pt x="2439" y="13024"/>
                  </a:cubicBezTo>
                  <a:cubicBezTo>
                    <a:pt x="0" y="11061"/>
                    <a:pt x="3262" y="7799"/>
                    <a:pt x="4561" y="5962"/>
                  </a:cubicBezTo>
                  <a:cubicBezTo>
                    <a:pt x="5827" y="4220"/>
                    <a:pt x="7189" y="2605"/>
                    <a:pt x="8392" y="863"/>
                  </a:cubicBezTo>
                  <a:cubicBezTo>
                    <a:pt x="9616" y="780"/>
                    <a:pt x="10718" y="599"/>
                    <a:pt x="11847" y="599"/>
                  </a:cubicBezTo>
                  <a:close/>
                  <a:moveTo>
                    <a:pt x="11278" y="0"/>
                  </a:moveTo>
                  <a:cubicBezTo>
                    <a:pt x="10391" y="0"/>
                    <a:pt x="9505" y="149"/>
                    <a:pt x="8646" y="547"/>
                  </a:cubicBezTo>
                  <a:cubicBezTo>
                    <a:pt x="8625" y="462"/>
                    <a:pt x="8561" y="406"/>
                    <a:pt x="8484" y="406"/>
                  </a:cubicBezTo>
                  <a:cubicBezTo>
                    <a:pt x="8445" y="406"/>
                    <a:pt x="8403" y="420"/>
                    <a:pt x="8361" y="452"/>
                  </a:cubicBezTo>
                  <a:cubicBezTo>
                    <a:pt x="6302" y="2637"/>
                    <a:pt x="4561" y="5170"/>
                    <a:pt x="2850" y="7641"/>
                  </a:cubicBezTo>
                  <a:cubicBezTo>
                    <a:pt x="1900" y="8971"/>
                    <a:pt x="317" y="10712"/>
                    <a:pt x="1330" y="12454"/>
                  </a:cubicBezTo>
                  <a:cubicBezTo>
                    <a:pt x="2280" y="14164"/>
                    <a:pt x="4687" y="14639"/>
                    <a:pt x="6429" y="14956"/>
                  </a:cubicBezTo>
                  <a:cubicBezTo>
                    <a:pt x="9248" y="15463"/>
                    <a:pt x="12129" y="15653"/>
                    <a:pt x="14948" y="15938"/>
                  </a:cubicBezTo>
                  <a:cubicBezTo>
                    <a:pt x="17672" y="16223"/>
                    <a:pt x="20427" y="16413"/>
                    <a:pt x="23182" y="16508"/>
                  </a:cubicBezTo>
                  <a:cubicBezTo>
                    <a:pt x="23563" y="16515"/>
                    <a:pt x="23982" y="16531"/>
                    <a:pt x="24415" y="16531"/>
                  </a:cubicBezTo>
                  <a:cubicBezTo>
                    <a:pt x="25857" y="16531"/>
                    <a:pt x="27453" y="16356"/>
                    <a:pt x="28281" y="15114"/>
                  </a:cubicBezTo>
                  <a:cubicBezTo>
                    <a:pt x="29357" y="13436"/>
                    <a:pt x="28249" y="10807"/>
                    <a:pt x="27774" y="9129"/>
                  </a:cubicBezTo>
                  <a:cubicBezTo>
                    <a:pt x="27014" y="6437"/>
                    <a:pt x="26064" y="3777"/>
                    <a:pt x="24955" y="1338"/>
                  </a:cubicBezTo>
                  <a:cubicBezTo>
                    <a:pt x="24902" y="1205"/>
                    <a:pt x="24793" y="1151"/>
                    <a:pt x="24684" y="1151"/>
                  </a:cubicBezTo>
                  <a:cubicBezTo>
                    <a:pt x="24534" y="1151"/>
                    <a:pt x="24385" y="1255"/>
                    <a:pt x="24385" y="1402"/>
                  </a:cubicBezTo>
                  <a:cubicBezTo>
                    <a:pt x="23375" y="1936"/>
                    <a:pt x="22356" y="2140"/>
                    <a:pt x="21332" y="2140"/>
                  </a:cubicBezTo>
                  <a:cubicBezTo>
                    <a:pt x="18469" y="2140"/>
                    <a:pt x="15560" y="546"/>
                    <a:pt x="12668" y="103"/>
                  </a:cubicBezTo>
                  <a:lnTo>
                    <a:pt x="12668" y="72"/>
                  </a:lnTo>
                  <a:cubicBezTo>
                    <a:pt x="12636" y="72"/>
                    <a:pt x="12636" y="103"/>
                    <a:pt x="12636" y="103"/>
                  </a:cubicBezTo>
                  <a:cubicBezTo>
                    <a:pt x="12186" y="39"/>
                    <a:pt x="11732" y="0"/>
                    <a:pt x="11278" y="0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4223575" y="-1393950"/>
              <a:ext cx="707825" cy="385650"/>
            </a:xfrm>
            <a:custGeom>
              <a:avLst/>
              <a:gdLst/>
              <a:ahLst/>
              <a:cxnLst/>
              <a:rect l="l" t="t" r="r" b="b"/>
              <a:pathLst>
                <a:path w="28313" h="15426" extrusionOk="0">
                  <a:moveTo>
                    <a:pt x="11848" y="0"/>
                  </a:moveTo>
                  <a:cubicBezTo>
                    <a:pt x="10718" y="0"/>
                    <a:pt x="9617" y="181"/>
                    <a:pt x="8393" y="265"/>
                  </a:cubicBezTo>
                  <a:cubicBezTo>
                    <a:pt x="7190" y="2007"/>
                    <a:pt x="5796" y="3622"/>
                    <a:pt x="4561" y="5363"/>
                  </a:cubicBezTo>
                  <a:cubicBezTo>
                    <a:pt x="3263" y="7137"/>
                    <a:pt x="1" y="10462"/>
                    <a:pt x="2439" y="12394"/>
                  </a:cubicBezTo>
                  <a:cubicBezTo>
                    <a:pt x="4055" y="13756"/>
                    <a:pt x="6651" y="13914"/>
                    <a:pt x="8678" y="14136"/>
                  </a:cubicBezTo>
                  <a:cubicBezTo>
                    <a:pt x="10768" y="14389"/>
                    <a:pt x="12890" y="14611"/>
                    <a:pt x="14980" y="14832"/>
                  </a:cubicBezTo>
                  <a:cubicBezTo>
                    <a:pt x="17197" y="15022"/>
                    <a:pt x="19414" y="15212"/>
                    <a:pt x="21631" y="15307"/>
                  </a:cubicBezTo>
                  <a:cubicBezTo>
                    <a:pt x="22306" y="15330"/>
                    <a:pt x="23238" y="15425"/>
                    <a:pt x="24185" y="15425"/>
                  </a:cubicBezTo>
                  <a:cubicBezTo>
                    <a:pt x="25946" y="15425"/>
                    <a:pt x="27762" y="15094"/>
                    <a:pt x="28091" y="13344"/>
                  </a:cubicBezTo>
                  <a:cubicBezTo>
                    <a:pt x="28313" y="12172"/>
                    <a:pt x="27743" y="10715"/>
                    <a:pt x="27458" y="9512"/>
                  </a:cubicBezTo>
                  <a:cubicBezTo>
                    <a:pt x="27173" y="8530"/>
                    <a:pt x="26888" y="7580"/>
                    <a:pt x="26571" y="6599"/>
                  </a:cubicBezTo>
                  <a:cubicBezTo>
                    <a:pt x="26001" y="4762"/>
                    <a:pt x="25273" y="2988"/>
                    <a:pt x="24513" y="1246"/>
                  </a:cubicBezTo>
                  <a:cubicBezTo>
                    <a:pt x="23477" y="1780"/>
                    <a:pt x="22403" y="1987"/>
                    <a:pt x="21314" y="1987"/>
                  </a:cubicBezTo>
                  <a:cubicBezTo>
                    <a:pt x="20203" y="1987"/>
                    <a:pt x="19076" y="1772"/>
                    <a:pt x="17957" y="1468"/>
                  </a:cubicBezTo>
                  <a:cubicBezTo>
                    <a:pt x="16469" y="1088"/>
                    <a:pt x="15044" y="486"/>
                    <a:pt x="13555" y="170"/>
                  </a:cubicBezTo>
                  <a:cubicBezTo>
                    <a:pt x="13112" y="106"/>
                    <a:pt x="12763" y="43"/>
                    <a:pt x="12352" y="11"/>
                  </a:cubicBezTo>
                  <a:lnTo>
                    <a:pt x="12320" y="11"/>
                  </a:lnTo>
                  <a:cubicBezTo>
                    <a:pt x="12162" y="4"/>
                    <a:pt x="12005" y="0"/>
                    <a:pt x="11848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4562450" y="-2046625"/>
              <a:ext cx="315125" cy="145475"/>
            </a:xfrm>
            <a:custGeom>
              <a:avLst/>
              <a:gdLst/>
              <a:ahLst/>
              <a:cxnLst/>
              <a:rect l="l" t="t" r="r" b="b"/>
              <a:pathLst>
                <a:path w="12605" h="5819" extrusionOk="0">
                  <a:moveTo>
                    <a:pt x="2249" y="1918"/>
                  </a:moveTo>
                  <a:cubicBezTo>
                    <a:pt x="2260" y="1918"/>
                    <a:pt x="2270" y="1920"/>
                    <a:pt x="2280" y="1923"/>
                  </a:cubicBezTo>
                  <a:cubicBezTo>
                    <a:pt x="3642" y="2462"/>
                    <a:pt x="4719" y="3253"/>
                    <a:pt x="6176" y="3507"/>
                  </a:cubicBezTo>
                  <a:cubicBezTo>
                    <a:pt x="6736" y="3617"/>
                    <a:pt x="7274" y="3661"/>
                    <a:pt x="7806" y="3661"/>
                  </a:cubicBezTo>
                  <a:cubicBezTo>
                    <a:pt x="8656" y="3661"/>
                    <a:pt x="9492" y="3548"/>
                    <a:pt x="10388" y="3412"/>
                  </a:cubicBezTo>
                  <a:cubicBezTo>
                    <a:pt x="10407" y="3408"/>
                    <a:pt x="10426" y="3406"/>
                    <a:pt x="10444" y="3406"/>
                  </a:cubicBezTo>
                  <a:cubicBezTo>
                    <a:pt x="10711" y="3406"/>
                    <a:pt x="10750" y="3829"/>
                    <a:pt x="10483" y="3919"/>
                  </a:cubicBezTo>
                  <a:cubicBezTo>
                    <a:pt x="9702" y="4179"/>
                    <a:pt x="8758" y="4319"/>
                    <a:pt x="7774" y="4319"/>
                  </a:cubicBezTo>
                  <a:cubicBezTo>
                    <a:pt x="5642" y="4319"/>
                    <a:pt x="3325" y="3662"/>
                    <a:pt x="2090" y="2145"/>
                  </a:cubicBezTo>
                  <a:cubicBezTo>
                    <a:pt x="2034" y="2032"/>
                    <a:pt x="2154" y="1918"/>
                    <a:pt x="2249" y="1918"/>
                  </a:cubicBezTo>
                  <a:close/>
                  <a:moveTo>
                    <a:pt x="3751" y="1"/>
                  </a:moveTo>
                  <a:cubicBezTo>
                    <a:pt x="3186" y="1"/>
                    <a:pt x="2676" y="89"/>
                    <a:pt x="2090" y="308"/>
                  </a:cubicBezTo>
                  <a:cubicBezTo>
                    <a:pt x="824" y="783"/>
                    <a:pt x="0" y="2367"/>
                    <a:pt x="1045" y="3507"/>
                  </a:cubicBezTo>
                  <a:cubicBezTo>
                    <a:pt x="3959" y="5027"/>
                    <a:pt x="6809" y="5787"/>
                    <a:pt x="10134" y="5819"/>
                  </a:cubicBezTo>
                  <a:cubicBezTo>
                    <a:pt x="11401" y="5565"/>
                    <a:pt x="12605" y="4140"/>
                    <a:pt x="11908" y="2842"/>
                  </a:cubicBezTo>
                  <a:cubicBezTo>
                    <a:pt x="11591" y="2177"/>
                    <a:pt x="10768" y="1638"/>
                    <a:pt x="10071" y="1353"/>
                  </a:cubicBezTo>
                  <a:cubicBezTo>
                    <a:pt x="9121" y="942"/>
                    <a:pt x="8076" y="720"/>
                    <a:pt x="7094" y="467"/>
                  </a:cubicBezTo>
                  <a:cubicBezTo>
                    <a:pt x="6176" y="277"/>
                    <a:pt x="5226" y="87"/>
                    <a:pt x="4276" y="23"/>
                  </a:cubicBezTo>
                  <a:cubicBezTo>
                    <a:pt x="4093" y="9"/>
                    <a:pt x="3920" y="1"/>
                    <a:pt x="3751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4613700" y="-1996600"/>
              <a:ext cx="217475" cy="58175"/>
            </a:xfrm>
            <a:custGeom>
              <a:avLst/>
              <a:gdLst/>
              <a:ahLst/>
              <a:cxnLst/>
              <a:rect l="l" t="t" r="r" b="b"/>
              <a:pathLst>
                <a:path w="8699" h="2327" extrusionOk="0">
                  <a:moveTo>
                    <a:pt x="208" y="1"/>
                  </a:moveTo>
                  <a:cubicBezTo>
                    <a:pt x="87" y="1"/>
                    <a:pt x="0" y="104"/>
                    <a:pt x="104" y="207"/>
                  </a:cubicBezTo>
                  <a:cubicBezTo>
                    <a:pt x="1285" y="1689"/>
                    <a:pt x="3558" y="2326"/>
                    <a:pt x="5669" y="2326"/>
                  </a:cubicBezTo>
                  <a:cubicBezTo>
                    <a:pt x="6672" y="2326"/>
                    <a:pt x="7637" y="2183"/>
                    <a:pt x="8433" y="1918"/>
                  </a:cubicBezTo>
                  <a:cubicBezTo>
                    <a:pt x="8699" y="1799"/>
                    <a:pt x="8606" y="1405"/>
                    <a:pt x="8386" y="1405"/>
                  </a:cubicBezTo>
                  <a:cubicBezTo>
                    <a:pt x="8371" y="1405"/>
                    <a:pt x="8354" y="1407"/>
                    <a:pt x="8338" y="1411"/>
                  </a:cubicBezTo>
                  <a:cubicBezTo>
                    <a:pt x="7358" y="1563"/>
                    <a:pt x="6424" y="1686"/>
                    <a:pt x="5472" y="1686"/>
                  </a:cubicBezTo>
                  <a:cubicBezTo>
                    <a:pt x="5039" y="1686"/>
                    <a:pt x="4603" y="1660"/>
                    <a:pt x="4157" y="1601"/>
                  </a:cubicBezTo>
                  <a:cubicBezTo>
                    <a:pt x="2701" y="1316"/>
                    <a:pt x="1624" y="524"/>
                    <a:pt x="294" y="17"/>
                  </a:cubicBezTo>
                  <a:cubicBezTo>
                    <a:pt x="265" y="6"/>
                    <a:pt x="23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 w="7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2066925" y="-2071750"/>
              <a:ext cx="730100" cy="1101000"/>
            </a:xfrm>
            <a:custGeom>
              <a:avLst/>
              <a:gdLst/>
              <a:ahLst/>
              <a:cxnLst/>
              <a:rect l="l" t="t" r="r" b="b"/>
              <a:pathLst>
                <a:path w="29204" h="44040" extrusionOk="0">
                  <a:moveTo>
                    <a:pt x="6524" y="14963"/>
                  </a:moveTo>
                  <a:cubicBezTo>
                    <a:pt x="6556" y="15406"/>
                    <a:pt x="6556" y="15818"/>
                    <a:pt x="6587" y="16229"/>
                  </a:cubicBezTo>
                  <a:cubicBezTo>
                    <a:pt x="6492" y="16546"/>
                    <a:pt x="6112" y="16863"/>
                    <a:pt x="5922" y="17148"/>
                  </a:cubicBezTo>
                  <a:cubicBezTo>
                    <a:pt x="5542" y="17559"/>
                    <a:pt x="5067" y="17908"/>
                    <a:pt x="4624" y="18256"/>
                  </a:cubicBezTo>
                  <a:cubicBezTo>
                    <a:pt x="3674" y="19048"/>
                    <a:pt x="2755" y="19808"/>
                    <a:pt x="1837" y="20600"/>
                  </a:cubicBezTo>
                  <a:cubicBezTo>
                    <a:pt x="1799" y="20523"/>
                    <a:pt x="1749" y="20481"/>
                    <a:pt x="1694" y="20481"/>
                  </a:cubicBezTo>
                  <a:cubicBezTo>
                    <a:pt x="1659" y="20481"/>
                    <a:pt x="1621" y="20499"/>
                    <a:pt x="1584" y="20536"/>
                  </a:cubicBezTo>
                  <a:cubicBezTo>
                    <a:pt x="1457" y="20315"/>
                    <a:pt x="1299" y="20156"/>
                    <a:pt x="1172" y="19966"/>
                  </a:cubicBezTo>
                  <a:cubicBezTo>
                    <a:pt x="1267" y="19776"/>
                    <a:pt x="1362" y="19586"/>
                    <a:pt x="1457" y="19365"/>
                  </a:cubicBezTo>
                  <a:cubicBezTo>
                    <a:pt x="1584" y="19175"/>
                    <a:pt x="1679" y="18953"/>
                    <a:pt x="1805" y="18731"/>
                  </a:cubicBezTo>
                  <a:cubicBezTo>
                    <a:pt x="2154" y="18193"/>
                    <a:pt x="2565" y="17686"/>
                    <a:pt x="3040" y="17211"/>
                  </a:cubicBezTo>
                  <a:cubicBezTo>
                    <a:pt x="3737" y="16483"/>
                    <a:pt x="5099" y="15184"/>
                    <a:pt x="6176" y="15089"/>
                  </a:cubicBezTo>
                  <a:lnTo>
                    <a:pt x="6524" y="14963"/>
                  </a:lnTo>
                  <a:close/>
                  <a:moveTo>
                    <a:pt x="28091" y="1472"/>
                  </a:moveTo>
                  <a:cubicBezTo>
                    <a:pt x="25811" y="6887"/>
                    <a:pt x="22390" y="11574"/>
                    <a:pt x="19097" y="16451"/>
                  </a:cubicBezTo>
                  <a:cubicBezTo>
                    <a:pt x="19002" y="16641"/>
                    <a:pt x="19097" y="16799"/>
                    <a:pt x="19255" y="16831"/>
                  </a:cubicBezTo>
                  <a:cubicBezTo>
                    <a:pt x="19097" y="16958"/>
                    <a:pt x="19065" y="17243"/>
                    <a:pt x="19318" y="17338"/>
                  </a:cubicBezTo>
                  <a:cubicBezTo>
                    <a:pt x="24290" y="19871"/>
                    <a:pt x="27711" y="25255"/>
                    <a:pt x="27299" y="30924"/>
                  </a:cubicBezTo>
                  <a:cubicBezTo>
                    <a:pt x="26951" y="36466"/>
                    <a:pt x="22834" y="41564"/>
                    <a:pt x="17513" y="43053"/>
                  </a:cubicBezTo>
                  <a:cubicBezTo>
                    <a:pt x="16460" y="43343"/>
                    <a:pt x="15368" y="43482"/>
                    <a:pt x="14272" y="43482"/>
                  </a:cubicBezTo>
                  <a:cubicBezTo>
                    <a:pt x="9861" y="43482"/>
                    <a:pt x="5374" y="41227"/>
                    <a:pt x="3040" y="37447"/>
                  </a:cubicBezTo>
                  <a:cubicBezTo>
                    <a:pt x="32" y="32634"/>
                    <a:pt x="855" y="26205"/>
                    <a:pt x="4529" y="21993"/>
                  </a:cubicBezTo>
                  <a:cubicBezTo>
                    <a:pt x="4654" y="21868"/>
                    <a:pt x="4561" y="21702"/>
                    <a:pt x="4438" y="21702"/>
                  </a:cubicBezTo>
                  <a:cubicBezTo>
                    <a:pt x="4406" y="21702"/>
                    <a:pt x="4372" y="21713"/>
                    <a:pt x="4339" y="21740"/>
                  </a:cubicBezTo>
                  <a:cubicBezTo>
                    <a:pt x="4054" y="21518"/>
                    <a:pt x="3737" y="21265"/>
                    <a:pt x="3484" y="21075"/>
                  </a:cubicBezTo>
                  <a:cubicBezTo>
                    <a:pt x="3167" y="20885"/>
                    <a:pt x="2850" y="20631"/>
                    <a:pt x="2534" y="20410"/>
                  </a:cubicBezTo>
                  <a:cubicBezTo>
                    <a:pt x="3832" y="19460"/>
                    <a:pt x="5099" y="18478"/>
                    <a:pt x="6239" y="17401"/>
                  </a:cubicBezTo>
                  <a:cubicBezTo>
                    <a:pt x="6397" y="17243"/>
                    <a:pt x="6587" y="17053"/>
                    <a:pt x="6746" y="16831"/>
                  </a:cubicBezTo>
                  <a:cubicBezTo>
                    <a:pt x="6999" y="17084"/>
                    <a:pt x="7347" y="17274"/>
                    <a:pt x="7633" y="17464"/>
                  </a:cubicBezTo>
                  <a:cubicBezTo>
                    <a:pt x="8013" y="17749"/>
                    <a:pt x="8393" y="18003"/>
                    <a:pt x="8773" y="18256"/>
                  </a:cubicBezTo>
                  <a:cubicBezTo>
                    <a:pt x="8744" y="18369"/>
                    <a:pt x="8792" y="18483"/>
                    <a:pt x="8893" y="18483"/>
                  </a:cubicBezTo>
                  <a:cubicBezTo>
                    <a:pt x="8905" y="18483"/>
                    <a:pt x="8918" y="18481"/>
                    <a:pt x="8931" y="18478"/>
                  </a:cubicBezTo>
                  <a:cubicBezTo>
                    <a:pt x="9976" y="18066"/>
                    <a:pt x="10989" y="17749"/>
                    <a:pt x="12066" y="17464"/>
                  </a:cubicBezTo>
                  <a:cubicBezTo>
                    <a:pt x="12890" y="17274"/>
                    <a:pt x="13808" y="17211"/>
                    <a:pt x="14568" y="16673"/>
                  </a:cubicBezTo>
                  <a:cubicBezTo>
                    <a:pt x="16215" y="15533"/>
                    <a:pt x="17513" y="13347"/>
                    <a:pt x="18843" y="11796"/>
                  </a:cubicBezTo>
                  <a:cubicBezTo>
                    <a:pt x="21852" y="8280"/>
                    <a:pt x="24924" y="4829"/>
                    <a:pt x="28091" y="1472"/>
                  </a:cubicBezTo>
                  <a:close/>
                  <a:moveTo>
                    <a:pt x="28865" y="1"/>
                  </a:moveTo>
                  <a:cubicBezTo>
                    <a:pt x="28800" y="1"/>
                    <a:pt x="28737" y="24"/>
                    <a:pt x="28692" y="78"/>
                  </a:cubicBezTo>
                  <a:cubicBezTo>
                    <a:pt x="25399" y="3530"/>
                    <a:pt x="22232" y="7045"/>
                    <a:pt x="19128" y="10592"/>
                  </a:cubicBezTo>
                  <a:cubicBezTo>
                    <a:pt x="17767" y="12239"/>
                    <a:pt x="16405" y="14234"/>
                    <a:pt x="14821" y="15691"/>
                  </a:cubicBezTo>
                  <a:cubicBezTo>
                    <a:pt x="13365" y="17053"/>
                    <a:pt x="10926" y="17274"/>
                    <a:pt x="9089" y="18066"/>
                  </a:cubicBezTo>
                  <a:cubicBezTo>
                    <a:pt x="9089" y="18034"/>
                    <a:pt x="9089" y="17939"/>
                    <a:pt x="8994" y="17908"/>
                  </a:cubicBezTo>
                  <a:cubicBezTo>
                    <a:pt x="8614" y="17686"/>
                    <a:pt x="8203" y="17401"/>
                    <a:pt x="7823" y="17148"/>
                  </a:cubicBezTo>
                  <a:cubicBezTo>
                    <a:pt x="7506" y="16958"/>
                    <a:pt x="7221" y="16768"/>
                    <a:pt x="6904" y="16609"/>
                  </a:cubicBezTo>
                  <a:cubicBezTo>
                    <a:pt x="7379" y="15913"/>
                    <a:pt x="7569" y="15216"/>
                    <a:pt x="7221" y="14393"/>
                  </a:cubicBezTo>
                  <a:cubicBezTo>
                    <a:pt x="7221" y="14321"/>
                    <a:pt x="7150" y="14286"/>
                    <a:pt x="7087" y="14286"/>
                  </a:cubicBezTo>
                  <a:cubicBezTo>
                    <a:pt x="7066" y="14286"/>
                    <a:pt x="7047" y="14290"/>
                    <a:pt x="7031" y="14298"/>
                  </a:cubicBezTo>
                  <a:cubicBezTo>
                    <a:pt x="4782" y="15026"/>
                    <a:pt x="2787" y="16388"/>
                    <a:pt x="1489" y="18414"/>
                  </a:cubicBezTo>
                  <a:cubicBezTo>
                    <a:pt x="1172" y="18921"/>
                    <a:pt x="412" y="19935"/>
                    <a:pt x="760" y="20600"/>
                  </a:cubicBezTo>
                  <a:cubicBezTo>
                    <a:pt x="887" y="20885"/>
                    <a:pt x="1140" y="20980"/>
                    <a:pt x="1362" y="20980"/>
                  </a:cubicBezTo>
                  <a:lnTo>
                    <a:pt x="1330" y="21043"/>
                  </a:lnTo>
                  <a:cubicBezTo>
                    <a:pt x="1224" y="21096"/>
                    <a:pt x="1296" y="21216"/>
                    <a:pt x="1397" y="21216"/>
                  </a:cubicBezTo>
                  <a:cubicBezTo>
                    <a:pt x="1416" y="21216"/>
                    <a:pt x="1437" y="21212"/>
                    <a:pt x="1457" y="21201"/>
                  </a:cubicBezTo>
                  <a:cubicBezTo>
                    <a:pt x="1679" y="20980"/>
                    <a:pt x="1964" y="20790"/>
                    <a:pt x="2249" y="20600"/>
                  </a:cubicBezTo>
                  <a:cubicBezTo>
                    <a:pt x="2565" y="20885"/>
                    <a:pt x="2914" y="21106"/>
                    <a:pt x="3231" y="21391"/>
                  </a:cubicBezTo>
                  <a:cubicBezTo>
                    <a:pt x="3516" y="21581"/>
                    <a:pt x="3801" y="21835"/>
                    <a:pt x="4054" y="22025"/>
                  </a:cubicBezTo>
                  <a:cubicBezTo>
                    <a:pt x="1077" y="25160"/>
                    <a:pt x="0" y="29657"/>
                    <a:pt x="919" y="33901"/>
                  </a:cubicBezTo>
                  <a:cubicBezTo>
                    <a:pt x="1932" y="38366"/>
                    <a:pt x="5321" y="41849"/>
                    <a:pt x="9659" y="43306"/>
                  </a:cubicBezTo>
                  <a:cubicBezTo>
                    <a:pt x="11100" y="43806"/>
                    <a:pt x="12557" y="44040"/>
                    <a:pt x="13986" y="44040"/>
                  </a:cubicBezTo>
                  <a:cubicBezTo>
                    <a:pt x="21604" y="44040"/>
                    <a:pt x="28444" y="37415"/>
                    <a:pt x="27964" y="29309"/>
                  </a:cubicBezTo>
                  <a:cubicBezTo>
                    <a:pt x="27711" y="23988"/>
                    <a:pt x="24386" y="19175"/>
                    <a:pt x="19667" y="16799"/>
                  </a:cubicBezTo>
                  <a:cubicBezTo>
                    <a:pt x="19635" y="16768"/>
                    <a:pt x="19572" y="16768"/>
                    <a:pt x="19540" y="16768"/>
                  </a:cubicBezTo>
                  <a:lnTo>
                    <a:pt x="19572" y="16704"/>
                  </a:lnTo>
                  <a:cubicBezTo>
                    <a:pt x="23340" y="11606"/>
                    <a:pt x="26856" y="6254"/>
                    <a:pt x="29136" y="332"/>
                  </a:cubicBezTo>
                  <a:cubicBezTo>
                    <a:pt x="29204" y="150"/>
                    <a:pt x="29028" y="1"/>
                    <a:pt x="28865" y="1"/>
                  </a:cubicBezTo>
                  <a:close/>
                </a:path>
              </a:pathLst>
            </a:custGeom>
            <a:solidFill>
              <a:schemeClr val="dk1"/>
            </a:solidFill>
            <a:ln w="150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2066125" y="-2034175"/>
              <a:ext cx="702275" cy="1050375"/>
            </a:xfrm>
            <a:custGeom>
              <a:avLst/>
              <a:gdLst/>
              <a:ahLst/>
              <a:cxnLst/>
              <a:rect l="l" t="t" r="r" b="b"/>
              <a:pathLst>
                <a:path w="28091" h="42015" extrusionOk="0">
                  <a:moveTo>
                    <a:pt x="18636" y="11767"/>
                  </a:moveTo>
                  <a:cubicBezTo>
                    <a:pt x="18746" y="11767"/>
                    <a:pt x="18851" y="11885"/>
                    <a:pt x="18780" y="12003"/>
                  </a:cubicBezTo>
                  <a:cubicBezTo>
                    <a:pt x="18242" y="12953"/>
                    <a:pt x="17482" y="13840"/>
                    <a:pt x="16817" y="14663"/>
                  </a:cubicBezTo>
                  <a:cubicBezTo>
                    <a:pt x="16790" y="14690"/>
                    <a:pt x="16755" y="14702"/>
                    <a:pt x="16721" y="14702"/>
                  </a:cubicBezTo>
                  <a:cubicBezTo>
                    <a:pt x="16635" y="14702"/>
                    <a:pt x="16550" y="14627"/>
                    <a:pt x="16595" y="14536"/>
                  </a:cubicBezTo>
                  <a:cubicBezTo>
                    <a:pt x="17229" y="13618"/>
                    <a:pt x="17830" y="12636"/>
                    <a:pt x="18527" y="11813"/>
                  </a:cubicBezTo>
                  <a:cubicBezTo>
                    <a:pt x="18559" y="11781"/>
                    <a:pt x="18598" y="11767"/>
                    <a:pt x="18636" y="11767"/>
                  </a:cubicBezTo>
                  <a:close/>
                  <a:moveTo>
                    <a:pt x="17520" y="12333"/>
                  </a:moveTo>
                  <a:cubicBezTo>
                    <a:pt x="17605" y="12333"/>
                    <a:pt x="17681" y="12408"/>
                    <a:pt x="17640" y="12509"/>
                  </a:cubicBezTo>
                  <a:cubicBezTo>
                    <a:pt x="17070" y="13523"/>
                    <a:pt x="16532" y="14410"/>
                    <a:pt x="16025" y="15360"/>
                  </a:cubicBezTo>
                  <a:cubicBezTo>
                    <a:pt x="15996" y="15399"/>
                    <a:pt x="15963" y="15414"/>
                    <a:pt x="15934" y="15414"/>
                  </a:cubicBezTo>
                  <a:cubicBezTo>
                    <a:pt x="15870" y="15414"/>
                    <a:pt x="15823" y="15340"/>
                    <a:pt x="15867" y="15296"/>
                  </a:cubicBezTo>
                  <a:cubicBezTo>
                    <a:pt x="16374" y="14315"/>
                    <a:pt x="16849" y="13365"/>
                    <a:pt x="17387" y="12414"/>
                  </a:cubicBezTo>
                  <a:cubicBezTo>
                    <a:pt x="17421" y="12357"/>
                    <a:pt x="17472" y="12333"/>
                    <a:pt x="17520" y="12333"/>
                  </a:cubicBezTo>
                  <a:close/>
                  <a:moveTo>
                    <a:pt x="28091" y="0"/>
                  </a:moveTo>
                  <a:lnTo>
                    <a:pt x="28091" y="0"/>
                  </a:lnTo>
                  <a:cubicBezTo>
                    <a:pt x="24924" y="3421"/>
                    <a:pt x="21821" y="6841"/>
                    <a:pt x="18812" y="10356"/>
                  </a:cubicBezTo>
                  <a:cubicBezTo>
                    <a:pt x="17514" y="11908"/>
                    <a:pt x="16215" y="14125"/>
                    <a:pt x="14537" y="15233"/>
                  </a:cubicBezTo>
                  <a:cubicBezTo>
                    <a:pt x="13777" y="15740"/>
                    <a:pt x="12922" y="15803"/>
                    <a:pt x="12035" y="16025"/>
                  </a:cubicBezTo>
                  <a:cubicBezTo>
                    <a:pt x="10990" y="16246"/>
                    <a:pt x="9945" y="16595"/>
                    <a:pt x="8931" y="17006"/>
                  </a:cubicBezTo>
                  <a:cubicBezTo>
                    <a:pt x="8920" y="17009"/>
                    <a:pt x="8909" y="17011"/>
                    <a:pt x="8898" y="17011"/>
                  </a:cubicBezTo>
                  <a:cubicBezTo>
                    <a:pt x="8789" y="17011"/>
                    <a:pt x="8715" y="16874"/>
                    <a:pt x="8773" y="16816"/>
                  </a:cubicBezTo>
                  <a:cubicBezTo>
                    <a:pt x="8361" y="16563"/>
                    <a:pt x="8013" y="16278"/>
                    <a:pt x="7633" y="16025"/>
                  </a:cubicBezTo>
                  <a:cubicBezTo>
                    <a:pt x="7348" y="15803"/>
                    <a:pt x="7031" y="15613"/>
                    <a:pt x="6746" y="15391"/>
                  </a:cubicBezTo>
                  <a:cubicBezTo>
                    <a:pt x="6588" y="15581"/>
                    <a:pt x="6429" y="15740"/>
                    <a:pt x="6239" y="15930"/>
                  </a:cubicBezTo>
                  <a:cubicBezTo>
                    <a:pt x="5099" y="17006"/>
                    <a:pt x="3769" y="17988"/>
                    <a:pt x="2502" y="18938"/>
                  </a:cubicBezTo>
                  <a:cubicBezTo>
                    <a:pt x="2819" y="19128"/>
                    <a:pt x="3136" y="19382"/>
                    <a:pt x="3453" y="19603"/>
                  </a:cubicBezTo>
                  <a:cubicBezTo>
                    <a:pt x="3738" y="19825"/>
                    <a:pt x="4086" y="20047"/>
                    <a:pt x="4339" y="20300"/>
                  </a:cubicBezTo>
                  <a:cubicBezTo>
                    <a:pt x="4368" y="20271"/>
                    <a:pt x="4401" y="20259"/>
                    <a:pt x="4432" y="20259"/>
                  </a:cubicBezTo>
                  <a:cubicBezTo>
                    <a:pt x="4536" y="20259"/>
                    <a:pt x="4627" y="20400"/>
                    <a:pt x="4529" y="20522"/>
                  </a:cubicBezTo>
                  <a:cubicBezTo>
                    <a:pt x="887" y="24765"/>
                    <a:pt x="1" y="31162"/>
                    <a:pt x="3041" y="36008"/>
                  </a:cubicBezTo>
                  <a:cubicBezTo>
                    <a:pt x="5370" y="39780"/>
                    <a:pt x="9804" y="42014"/>
                    <a:pt x="14224" y="42014"/>
                  </a:cubicBezTo>
                  <a:cubicBezTo>
                    <a:pt x="15333" y="42014"/>
                    <a:pt x="16440" y="41874"/>
                    <a:pt x="17514" y="41582"/>
                  </a:cubicBezTo>
                  <a:cubicBezTo>
                    <a:pt x="22866" y="40093"/>
                    <a:pt x="26983" y="34931"/>
                    <a:pt x="27331" y="29421"/>
                  </a:cubicBezTo>
                  <a:cubicBezTo>
                    <a:pt x="27743" y="23752"/>
                    <a:pt x="24322" y="18368"/>
                    <a:pt x="19350" y="15835"/>
                  </a:cubicBezTo>
                  <a:cubicBezTo>
                    <a:pt x="19097" y="15740"/>
                    <a:pt x="19129" y="15486"/>
                    <a:pt x="19255" y="15391"/>
                  </a:cubicBezTo>
                  <a:cubicBezTo>
                    <a:pt x="19097" y="15328"/>
                    <a:pt x="18970" y="15170"/>
                    <a:pt x="19097" y="14980"/>
                  </a:cubicBezTo>
                  <a:cubicBezTo>
                    <a:pt x="22391" y="10103"/>
                    <a:pt x="25779" y="5416"/>
                    <a:pt x="28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39200" y="-1402375"/>
              <a:ext cx="557950" cy="363450"/>
            </a:xfrm>
            <a:custGeom>
              <a:avLst/>
              <a:gdLst/>
              <a:ahLst/>
              <a:cxnLst/>
              <a:rect l="l" t="t" r="r" b="b"/>
              <a:pathLst>
                <a:path w="22318" h="14538" extrusionOk="0">
                  <a:moveTo>
                    <a:pt x="22057" y="0"/>
                  </a:moveTo>
                  <a:cubicBezTo>
                    <a:pt x="21922" y="0"/>
                    <a:pt x="21780" y="95"/>
                    <a:pt x="21748" y="285"/>
                  </a:cubicBezTo>
                  <a:lnTo>
                    <a:pt x="21748" y="507"/>
                  </a:lnTo>
                  <a:cubicBezTo>
                    <a:pt x="21399" y="6175"/>
                    <a:pt x="20259" y="13618"/>
                    <a:pt x="13166" y="13998"/>
                  </a:cubicBezTo>
                  <a:cubicBezTo>
                    <a:pt x="12915" y="14011"/>
                    <a:pt x="12664" y="14018"/>
                    <a:pt x="12415" y="14018"/>
                  </a:cubicBezTo>
                  <a:cubicBezTo>
                    <a:pt x="6866" y="14018"/>
                    <a:pt x="1701" y="10676"/>
                    <a:pt x="276" y="5130"/>
                  </a:cubicBezTo>
                  <a:cubicBezTo>
                    <a:pt x="276" y="5099"/>
                    <a:pt x="213" y="5067"/>
                    <a:pt x="213" y="5067"/>
                  </a:cubicBezTo>
                  <a:cubicBezTo>
                    <a:pt x="195" y="5040"/>
                    <a:pt x="169" y="5028"/>
                    <a:pt x="143" y="5028"/>
                  </a:cubicBezTo>
                  <a:cubicBezTo>
                    <a:pt x="75" y="5028"/>
                    <a:pt x="0" y="5103"/>
                    <a:pt x="23" y="5194"/>
                  </a:cubicBezTo>
                  <a:cubicBezTo>
                    <a:pt x="1228" y="10984"/>
                    <a:pt x="6770" y="14537"/>
                    <a:pt x="12473" y="14537"/>
                  </a:cubicBezTo>
                  <a:cubicBezTo>
                    <a:pt x="12914" y="14537"/>
                    <a:pt x="13357" y="14516"/>
                    <a:pt x="13799" y="14473"/>
                  </a:cubicBezTo>
                  <a:cubicBezTo>
                    <a:pt x="20703" y="13776"/>
                    <a:pt x="22160" y="3832"/>
                    <a:pt x="22318" y="285"/>
                  </a:cubicBezTo>
                  <a:cubicBezTo>
                    <a:pt x="22318" y="95"/>
                    <a:pt x="22191" y="0"/>
                    <a:pt x="22057" y="0"/>
                  </a:cubicBezTo>
                  <a:close/>
                </a:path>
              </a:pathLst>
            </a:custGeom>
            <a:solidFill>
              <a:schemeClr val="dk1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144500" y="-1389725"/>
              <a:ext cx="538400" cy="337800"/>
            </a:xfrm>
            <a:custGeom>
              <a:avLst/>
              <a:gdLst/>
              <a:ahLst/>
              <a:cxnLst/>
              <a:rect l="l" t="t" r="r" b="b"/>
              <a:pathLst>
                <a:path w="21536" h="13512" extrusionOk="0">
                  <a:moveTo>
                    <a:pt x="6524" y="9130"/>
                  </a:moveTo>
                  <a:cubicBezTo>
                    <a:pt x="6544" y="9130"/>
                    <a:pt x="6566" y="9137"/>
                    <a:pt x="6588" y="9153"/>
                  </a:cubicBezTo>
                  <a:cubicBezTo>
                    <a:pt x="8013" y="10135"/>
                    <a:pt x="9502" y="10610"/>
                    <a:pt x="11148" y="11212"/>
                  </a:cubicBezTo>
                  <a:cubicBezTo>
                    <a:pt x="11358" y="11272"/>
                    <a:pt x="11313" y="11531"/>
                    <a:pt x="11092" y="11531"/>
                  </a:cubicBezTo>
                  <a:cubicBezTo>
                    <a:pt x="11079" y="11531"/>
                    <a:pt x="11067" y="11530"/>
                    <a:pt x="11053" y="11528"/>
                  </a:cubicBezTo>
                  <a:cubicBezTo>
                    <a:pt x="9438" y="11275"/>
                    <a:pt x="7760" y="10325"/>
                    <a:pt x="6461" y="9343"/>
                  </a:cubicBezTo>
                  <a:cubicBezTo>
                    <a:pt x="6356" y="9291"/>
                    <a:pt x="6425" y="9130"/>
                    <a:pt x="6524" y="9130"/>
                  </a:cubicBezTo>
                  <a:close/>
                  <a:moveTo>
                    <a:pt x="4295" y="9247"/>
                  </a:moveTo>
                  <a:cubicBezTo>
                    <a:pt x="4321" y="9247"/>
                    <a:pt x="4348" y="9257"/>
                    <a:pt x="4371" y="9280"/>
                  </a:cubicBezTo>
                  <a:cubicBezTo>
                    <a:pt x="5606" y="10293"/>
                    <a:pt x="6936" y="10895"/>
                    <a:pt x="8488" y="11402"/>
                  </a:cubicBezTo>
                  <a:cubicBezTo>
                    <a:pt x="8667" y="11491"/>
                    <a:pt x="8621" y="11721"/>
                    <a:pt x="8430" y="11721"/>
                  </a:cubicBezTo>
                  <a:cubicBezTo>
                    <a:pt x="8418" y="11721"/>
                    <a:pt x="8406" y="11720"/>
                    <a:pt x="8393" y="11718"/>
                  </a:cubicBezTo>
                  <a:cubicBezTo>
                    <a:pt x="6873" y="11370"/>
                    <a:pt x="5385" y="10451"/>
                    <a:pt x="4244" y="9438"/>
                  </a:cubicBezTo>
                  <a:cubicBezTo>
                    <a:pt x="4149" y="9342"/>
                    <a:pt x="4216" y="9247"/>
                    <a:pt x="4295" y="9247"/>
                  </a:cubicBezTo>
                  <a:close/>
                  <a:moveTo>
                    <a:pt x="21441" y="1"/>
                  </a:moveTo>
                  <a:cubicBezTo>
                    <a:pt x="21441" y="127"/>
                    <a:pt x="21346" y="254"/>
                    <a:pt x="21283" y="286"/>
                  </a:cubicBezTo>
                  <a:cubicBezTo>
                    <a:pt x="14094" y="1394"/>
                    <a:pt x="7221" y="2661"/>
                    <a:pt x="254" y="4593"/>
                  </a:cubicBezTo>
                  <a:cubicBezTo>
                    <a:pt x="159" y="4593"/>
                    <a:pt x="128" y="4593"/>
                    <a:pt x="96" y="4561"/>
                  </a:cubicBezTo>
                  <a:lnTo>
                    <a:pt x="1" y="4561"/>
                  </a:lnTo>
                  <a:cubicBezTo>
                    <a:pt x="1" y="4593"/>
                    <a:pt x="64" y="4593"/>
                    <a:pt x="64" y="4624"/>
                  </a:cubicBezTo>
                  <a:cubicBezTo>
                    <a:pt x="1489" y="10142"/>
                    <a:pt x="6658" y="13512"/>
                    <a:pt x="12209" y="13512"/>
                  </a:cubicBezTo>
                  <a:cubicBezTo>
                    <a:pt x="12456" y="13512"/>
                    <a:pt x="12705" y="13505"/>
                    <a:pt x="12954" y="13492"/>
                  </a:cubicBezTo>
                  <a:cubicBezTo>
                    <a:pt x="20047" y="13112"/>
                    <a:pt x="21187" y="5669"/>
                    <a:pt x="21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142925" y="-1397625"/>
              <a:ext cx="537600" cy="121950"/>
            </a:xfrm>
            <a:custGeom>
              <a:avLst/>
              <a:gdLst/>
              <a:ahLst/>
              <a:cxnLst/>
              <a:rect l="l" t="t" r="r" b="b"/>
              <a:pathLst>
                <a:path w="21504" h="4878" extrusionOk="0">
                  <a:moveTo>
                    <a:pt x="21219" y="0"/>
                  </a:moveTo>
                  <a:cubicBezTo>
                    <a:pt x="14125" y="475"/>
                    <a:pt x="6841" y="2154"/>
                    <a:pt x="159" y="4465"/>
                  </a:cubicBezTo>
                  <a:cubicBezTo>
                    <a:pt x="0" y="4560"/>
                    <a:pt x="0" y="4750"/>
                    <a:pt x="127" y="4845"/>
                  </a:cubicBezTo>
                  <a:cubicBezTo>
                    <a:pt x="159" y="4877"/>
                    <a:pt x="191" y="4877"/>
                    <a:pt x="286" y="4877"/>
                  </a:cubicBezTo>
                  <a:cubicBezTo>
                    <a:pt x="7253" y="2977"/>
                    <a:pt x="14125" y="1679"/>
                    <a:pt x="21282" y="570"/>
                  </a:cubicBezTo>
                  <a:cubicBezTo>
                    <a:pt x="21409" y="570"/>
                    <a:pt x="21504" y="443"/>
                    <a:pt x="21504" y="317"/>
                  </a:cubicBezTo>
                  <a:cubicBezTo>
                    <a:pt x="21504" y="158"/>
                    <a:pt x="21377" y="32"/>
                    <a:pt x="2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2480425" y="-1739225"/>
              <a:ext cx="56975" cy="73750"/>
            </a:xfrm>
            <a:custGeom>
              <a:avLst/>
              <a:gdLst/>
              <a:ahLst/>
              <a:cxnLst/>
              <a:rect l="l" t="t" r="r" b="b"/>
              <a:pathLst>
                <a:path w="2279" h="2950" extrusionOk="0">
                  <a:moveTo>
                    <a:pt x="2077" y="0"/>
                  </a:moveTo>
                  <a:cubicBezTo>
                    <a:pt x="2043" y="0"/>
                    <a:pt x="2011" y="14"/>
                    <a:pt x="1987" y="46"/>
                  </a:cubicBezTo>
                  <a:cubicBezTo>
                    <a:pt x="1258" y="870"/>
                    <a:pt x="657" y="1883"/>
                    <a:pt x="23" y="2770"/>
                  </a:cubicBezTo>
                  <a:cubicBezTo>
                    <a:pt x="1" y="2860"/>
                    <a:pt x="73" y="2949"/>
                    <a:pt x="152" y="2949"/>
                  </a:cubicBezTo>
                  <a:cubicBezTo>
                    <a:pt x="184" y="2949"/>
                    <a:pt x="217" y="2934"/>
                    <a:pt x="245" y="2897"/>
                  </a:cubicBezTo>
                  <a:cubicBezTo>
                    <a:pt x="910" y="2042"/>
                    <a:pt x="1607" y="1187"/>
                    <a:pt x="2208" y="236"/>
                  </a:cubicBezTo>
                  <a:cubicBezTo>
                    <a:pt x="2279" y="118"/>
                    <a:pt x="2174" y="0"/>
                    <a:pt x="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461650" y="-1725475"/>
              <a:ext cx="46600" cy="76725"/>
            </a:xfrm>
            <a:custGeom>
              <a:avLst/>
              <a:gdLst/>
              <a:ahLst/>
              <a:cxnLst/>
              <a:rect l="l" t="t" r="r" b="b"/>
              <a:pathLst>
                <a:path w="1864" h="3069" extrusionOk="0">
                  <a:moveTo>
                    <a:pt x="1674" y="0"/>
                  </a:moveTo>
                  <a:cubicBezTo>
                    <a:pt x="1634" y="0"/>
                    <a:pt x="1594" y="19"/>
                    <a:pt x="1566" y="66"/>
                  </a:cubicBezTo>
                  <a:cubicBezTo>
                    <a:pt x="1028" y="1017"/>
                    <a:pt x="553" y="1998"/>
                    <a:pt x="46" y="2948"/>
                  </a:cubicBezTo>
                  <a:cubicBezTo>
                    <a:pt x="0" y="3017"/>
                    <a:pt x="70" y="3069"/>
                    <a:pt x="136" y="3069"/>
                  </a:cubicBezTo>
                  <a:cubicBezTo>
                    <a:pt x="161" y="3069"/>
                    <a:pt x="187" y="3061"/>
                    <a:pt x="204" y="3043"/>
                  </a:cubicBezTo>
                  <a:cubicBezTo>
                    <a:pt x="743" y="2093"/>
                    <a:pt x="1313" y="1112"/>
                    <a:pt x="1819" y="193"/>
                  </a:cubicBezTo>
                  <a:cubicBezTo>
                    <a:pt x="1864" y="104"/>
                    <a:pt x="1768" y="0"/>
                    <a:pt x="1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2304850" y="-1159900"/>
              <a:ext cx="123625" cy="59250"/>
            </a:xfrm>
            <a:custGeom>
              <a:avLst/>
              <a:gdLst/>
              <a:ahLst/>
              <a:cxnLst/>
              <a:rect l="l" t="t" r="r" b="b"/>
              <a:pathLst>
                <a:path w="4945" h="2370" extrusionOk="0">
                  <a:moveTo>
                    <a:pt x="144" y="0"/>
                  </a:moveTo>
                  <a:cubicBezTo>
                    <a:pt x="52" y="0"/>
                    <a:pt x="0" y="166"/>
                    <a:pt x="79" y="245"/>
                  </a:cubicBezTo>
                  <a:cubicBezTo>
                    <a:pt x="1409" y="1163"/>
                    <a:pt x="3056" y="2145"/>
                    <a:pt x="4671" y="2367"/>
                  </a:cubicBezTo>
                  <a:cubicBezTo>
                    <a:pt x="4684" y="2369"/>
                    <a:pt x="4696" y="2370"/>
                    <a:pt x="4708" y="2370"/>
                  </a:cubicBezTo>
                  <a:cubicBezTo>
                    <a:pt x="4899" y="2370"/>
                    <a:pt x="4945" y="2140"/>
                    <a:pt x="4766" y="2050"/>
                  </a:cubicBezTo>
                  <a:cubicBezTo>
                    <a:pt x="3151" y="1448"/>
                    <a:pt x="1631" y="973"/>
                    <a:pt x="206" y="23"/>
                  </a:cubicBezTo>
                  <a:cubicBezTo>
                    <a:pt x="184" y="7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2247900" y="-1157600"/>
              <a:ext cx="113325" cy="62500"/>
            </a:xfrm>
            <a:custGeom>
              <a:avLst/>
              <a:gdLst/>
              <a:ahLst/>
              <a:cxnLst/>
              <a:rect l="l" t="t" r="r" b="b"/>
              <a:pathLst>
                <a:path w="4533" h="2500" extrusionOk="0">
                  <a:moveTo>
                    <a:pt x="147" y="0"/>
                  </a:moveTo>
                  <a:cubicBezTo>
                    <a:pt x="68" y="0"/>
                    <a:pt x="0" y="134"/>
                    <a:pt x="77" y="185"/>
                  </a:cubicBezTo>
                  <a:cubicBezTo>
                    <a:pt x="1249" y="1230"/>
                    <a:pt x="2737" y="2117"/>
                    <a:pt x="4257" y="2497"/>
                  </a:cubicBezTo>
                  <a:cubicBezTo>
                    <a:pt x="4269" y="2498"/>
                    <a:pt x="4280" y="2499"/>
                    <a:pt x="4291" y="2499"/>
                  </a:cubicBezTo>
                  <a:cubicBezTo>
                    <a:pt x="4485" y="2499"/>
                    <a:pt x="4532" y="2238"/>
                    <a:pt x="4352" y="2148"/>
                  </a:cubicBezTo>
                  <a:cubicBezTo>
                    <a:pt x="2832" y="1610"/>
                    <a:pt x="1502" y="1040"/>
                    <a:pt x="203" y="26"/>
                  </a:cubicBezTo>
                  <a:cubicBezTo>
                    <a:pt x="185" y="8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2096225" y="-1697700"/>
              <a:ext cx="133800" cy="133025"/>
            </a:xfrm>
            <a:custGeom>
              <a:avLst/>
              <a:gdLst/>
              <a:ahLst/>
              <a:cxnLst/>
              <a:rect l="l" t="t" r="r" b="b"/>
              <a:pathLst>
                <a:path w="5352" h="5321" extrusionOk="0">
                  <a:moveTo>
                    <a:pt x="5257" y="1"/>
                  </a:moveTo>
                  <a:lnTo>
                    <a:pt x="4940" y="96"/>
                  </a:lnTo>
                  <a:cubicBezTo>
                    <a:pt x="3927" y="159"/>
                    <a:pt x="2534" y="1394"/>
                    <a:pt x="1868" y="2059"/>
                  </a:cubicBezTo>
                  <a:cubicBezTo>
                    <a:pt x="1393" y="2502"/>
                    <a:pt x="982" y="2977"/>
                    <a:pt x="633" y="3547"/>
                  </a:cubicBezTo>
                  <a:cubicBezTo>
                    <a:pt x="507" y="3769"/>
                    <a:pt x="412" y="3959"/>
                    <a:pt x="285" y="4181"/>
                  </a:cubicBezTo>
                  <a:cubicBezTo>
                    <a:pt x="158" y="4371"/>
                    <a:pt x="95" y="4529"/>
                    <a:pt x="0" y="4719"/>
                  </a:cubicBezTo>
                  <a:cubicBezTo>
                    <a:pt x="127" y="4878"/>
                    <a:pt x="285" y="5068"/>
                    <a:pt x="412" y="5226"/>
                  </a:cubicBezTo>
                  <a:cubicBezTo>
                    <a:pt x="435" y="5218"/>
                    <a:pt x="459" y="5214"/>
                    <a:pt x="482" y="5214"/>
                  </a:cubicBezTo>
                  <a:cubicBezTo>
                    <a:pt x="552" y="5214"/>
                    <a:pt x="618" y="5250"/>
                    <a:pt x="665" y="5321"/>
                  </a:cubicBezTo>
                  <a:cubicBezTo>
                    <a:pt x="1552" y="4561"/>
                    <a:pt x="2470" y="3801"/>
                    <a:pt x="3357" y="3104"/>
                  </a:cubicBezTo>
                  <a:cubicBezTo>
                    <a:pt x="3800" y="2756"/>
                    <a:pt x="4275" y="2439"/>
                    <a:pt x="4687" y="2027"/>
                  </a:cubicBezTo>
                  <a:cubicBezTo>
                    <a:pt x="4909" y="1837"/>
                    <a:pt x="5257" y="1489"/>
                    <a:pt x="5352" y="1204"/>
                  </a:cubicBezTo>
                  <a:cubicBezTo>
                    <a:pt x="5320" y="792"/>
                    <a:pt x="5320" y="412"/>
                    <a:pt x="5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35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Dans votre propre champ d’études, définissez les critères qui détermineraient la crédibilité d’une personne aux yeux de sa communauté scientifique</a:t>
            </a:r>
            <a:endParaRPr sz="2000" dirty="0"/>
          </a:p>
        </p:txBody>
      </p:sp>
      <p:sp>
        <p:nvSpPr>
          <p:cNvPr id="698" name="Google Shape;698;p35"/>
          <p:cNvSpPr txBox="1">
            <a:spLocks noGrp="1"/>
          </p:cNvSpPr>
          <p:nvPr>
            <p:ph type="title" idx="2"/>
          </p:nvPr>
        </p:nvSpPr>
        <p:spPr>
          <a:xfrm>
            <a:off x="376121" y="3235429"/>
            <a:ext cx="2803853" cy="921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sz="1800" dirty="0"/>
              <a:t>V</a:t>
            </a:r>
            <a:r>
              <a:rPr lang="en" sz="1800" dirty="0"/>
              <a:t>aleurs, attentes et culture de l’environnement scintifique, </a:t>
            </a:r>
            <a:r>
              <a:rPr lang="fr-CA" sz="1800" dirty="0"/>
              <a:t>compétences requises pour être considéré comme expert</a:t>
            </a:r>
            <a:br>
              <a:rPr lang="fr-CA" sz="1800" dirty="0"/>
            </a:br>
            <a:endParaRPr sz="1800" dirty="0"/>
          </a:p>
        </p:txBody>
      </p:sp>
      <p:sp>
        <p:nvSpPr>
          <p:cNvPr id="700" name="Google Shape;700;p35"/>
          <p:cNvSpPr txBox="1">
            <a:spLocks noGrp="1"/>
          </p:cNvSpPr>
          <p:nvPr>
            <p:ph type="title" idx="3"/>
          </p:nvPr>
        </p:nvSpPr>
        <p:spPr>
          <a:xfrm>
            <a:off x="6193079" y="3312582"/>
            <a:ext cx="26115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Dans quelles sphères de votre vie vous sentez-vous crédible?</a:t>
            </a:r>
            <a:endParaRPr sz="1800" dirty="0"/>
          </a:p>
        </p:txBody>
      </p:sp>
      <p:sp>
        <p:nvSpPr>
          <p:cNvPr id="702" name="Google Shape;702;p35"/>
          <p:cNvSpPr txBox="1">
            <a:spLocks noGrp="1"/>
          </p:cNvSpPr>
          <p:nvPr>
            <p:ph type="title" idx="5"/>
          </p:nvPr>
        </p:nvSpPr>
        <p:spPr>
          <a:xfrm>
            <a:off x="3394091" y="3280805"/>
            <a:ext cx="23906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dirty="0"/>
              <a:t>Trouvez un exemple de personne non crédible aux yeux de votre communauté scientifique</a:t>
            </a:r>
            <a:endParaRPr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38"/>
          <p:cNvSpPr txBox="1">
            <a:spLocks noGrp="1"/>
          </p:cNvSpPr>
          <p:nvPr>
            <p:ph type="title"/>
          </p:nvPr>
        </p:nvSpPr>
        <p:spPr>
          <a:xfrm>
            <a:off x="512982" y="2780523"/>
            <a:ext cx="29695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Quels moyens ou dispositifs permettent d’être entendu en 2025?</a:t>
            </a:r>
            <a:endParaRPr dirty="0"/>
          </a:p>
        </p:txBody>
      </p:sp>
      <p:sp>
        <p:nvSpPr>
          <p:cNvPr id="924" name="Google Shape;924;p38"/>
          <p:cNvSpPr txBox="1">
            <a:spLocks noGrp="1"/>
          </p:cNvSpPr>
          <p:nvPr>
            <p:ph type="title" idx="3"/>
          </p:nvPr>
        </p:nvSpPr>
        <p:spPr>
          <a:xfrm>
            <a:off x="5462852" y="3022750"/>
            <a:ext cx="32242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Quels types de personne et quels contextes peuvent nuire au fait d’être entendu?</a:t>
            </a:r>
            <a:endParaRPr dirty="0"/>
          </a:p>
        </p:txBody>
      </p:sp>
      <p:sp>
        <p:nvSpPr>
          <p:cNvPr id="925" name="Google Shape;925;p38"/>
          <p:cNvSpPr txBox="1">
            <a:spLocks noGrp="1"/>
          </p:cNvSpPr>
          <p:nvPr>
            <p:ph type="title" idx="4"/>
          </p:nvPr>
        </p:nvSpPr>
        <p:spPr>
          <a:xfrm>
            <a:off x="606525" y="555300"/>
            <a:ext cx="794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Pour être cru, il faut d’abord être entendu</a:t>
            </a:r>
            <a:endParaRPr dirty="0"/>
          </a:p>
        </p:txBody>
      </p:sp>
      <p:grpSp>
        <p:nvGrpSpPr>
          <p:cNvPr id="926" name="Google Shape;926;p38"/>
          <p:cNvGrpSpPr/>
          <p:nvPr/>
        </p:nvGrpSpPr>
        <p:grpSpPr>
          <a:xfrm>
            <a:off x="3701540" y="2158074"/>
            <a:ext cx="1741056" cy="1771840"/>
            <a:chOff x="67672650" y="3100463"/>
            <a:chExt cx="1360200" cy="1384250"/>
          </a:xfrm>
        </p:grpSpPr>
        <p:sp>
          <p:nvSpPr>
            <p:cNvPr id="927" name="Google Shape;927;p38"/>
            <p:cNvSpPr/>
            <p:nvPr/>
          </p:nvSpPr>
          <p:spPr>
            <a:xfrm>
              <a:off x="68473875" y="3679463"/>
              <a:ext cx="258025" cy="583200"/>
            </a:xfrm>
            <a:custGeom>
              <a:avLst/>
              <a:gdLst/>
              <a:ahLst/>
              <a:cxnLst/>
              <a:rect l="l" t="t" r="r" b="b"/>
              <a:pathLst>
                <a:path w="10321" h="23328" extrusionOk="0">
                  <a:moveTo>
                    <a:pt x="3287" y="2518"/>
                  </a:moveTo>
                  <a:cubicBezTo>
                    <a:pt x="3536" y="2518"/>
                    <a:pt x="3774" y="2601"/>
                    <a:pt x="3959" y="2724"/>
                  </a:cubicBezTo>
                  <a:cubicBezTo>
                    <a:pt x="4466" y="3136"/>
                    <a:pt x="4402" y="3801"/>
                    <a:pt x="3959" y="4181"/>
                  </a:cubicBezTo>
                  <a:cubicBezTo>
                    <a:pt x="3748" y="4364"/>
                    <a:pt x="3494" y="4459"/>
                    <a:pt x="3249" y="4459"/>
                  </a:cubicBezTo>
                  <a:cubicBezTo>
                    <a:pt x="2941" y="4459"/>
                    <a:pt x="2647" y="4308"/>
                    <a:pt x="2470" y="3991"/>
                  </a:cubicBezTo>
                  <a:cubicBezTo>
                    <a:pt x="2185" y="3516"/>
                    <a:pt x="2344" y="2883"/>
                    <a:pt x="2787" y="2598"/>
                  </a:cubicBezTo>
                  <a:cubicBezTo>
                    <a:pt x="2798" y="2587"/>
                    <a:pt x="2808" y="2584"/>
                    <a:pt x="2819" y="2584"/>
                  </a:cubicBezTo>
                  <a:cubicBezTo>
                    <a:pt x="2840" y="2584"/>
                    <a:pt x="2861" y="2598"/>
                    <a:pt x="2882" y="2598"/>
                  </a:cubicBezTo>
                  <a:cubicBezTo>
                    <a:pt x="3015" y="2542"/>
                    <a:pt x="3153" y="2518"/>
                    <a:pt x="3287" y="2518"/>
                  </a:cubicBezTo>
                  <a:close/>
                  <a:moveTo>
                    <a:pt x="6273" y="5601"/>
                  </a:moveTo>
                  <a:cubicBezTo>
                    <a:pt x="6448" y="5601"/>
                    <a:pt x="6527" y="5718"/>
                    <a:pt x="6556" y="5860"/>
                  </a:cubicBezTo>
                  <a:lnTo>
                    <a:pt x="6619" y="5860"/>
                  </a:lnTo>
                  <a:cubicBezTo>
                    <a:pt x="6619" y="5796"/>
                    <a:pt x="6619" y="5670"/>
                    <a:pt x="6746" y="5670"/>
                  </a:cubicBezTo>
                  <a:cubicBezTo>
                    <a:pt x="6818" y="5656"/>
                    <a:pt x="6889" y="5650"/>
                    <a:pt x="6959" y="5650"/>
                  </a:cubicBezTo>
                  <a:cubicBezTo>
                    <a:pt x="7719" y="5650"/>
                    <a:pt x="8337" y="6401"/>
                    <a:pt x="8424" y="7126"/>
                  </a:cubicBezTo>
                  <a:cubicBezTo>
                    <a:pt x="8551" y="8045"/>
                    <a:pt x="7854" y="8741"/>
                    <a:pt x="6999" y="8868"/>
                  </a:cubicBezTo>
                  <a:cubicBezTo>
                    <a:pt x="6908" y="8882"/>
                    <a:pt x="6817" y="8888"/>
                    <a:pt x="6727" y="8888"/>
                  </a:cubicBezTo>
                  <a:cubicBezTo>
                    <a:pt x="5975" y="8888"/>
                    <a:pt x="5297" y="8422"/>
                    <a:pt x="5099" y="7601"/>
                  </a:cubicBezTo>
                  <a:cubicBezTo>
                    <a:pt x="4941" y="6810"/>
                    <a:pt x="5384" y="5828"/>
                    <a:pt x="6207" y="5606"/>
                  </a:cubicBezTo>
                  <a:cubicBezTo>
                    <a:pt x="6230" y="5603"/>
                    <a:pt x="6252" y="5601"/>
                    <a:pt x="6273" y="5601"/>
                  </a:cubicBezTo>
                  <a:close/>
                  <a:moveTo>
                    <a:pt x="3253" y="11548"/>
                  </a:moveTo>
                  <a:cubicBezTo>
                    <a:pt x="3378" y="11548"/>
                    <a:pt x="3502" y="11658"/>
                    <a:pt x="3484" y="11845"/>
                  </a:cubicBezTo>
                  <a:lnTo>
                    <a:pt x="3484" y="11877"/>
                  </a:lnTo>
                  <a:cubicBezTo>
                    <a:pt x="4363" y="11805"/>
                    <a:pt x="5277" y="11770"/>
                    <a:pt x="6187" y="11770"/>
                  </a:cubicBezTo>
                  <a:cubicBezTo>
                    <a:pt x="6490" y="11770"/>
                    <a:pt x="6793" y="11774"/>
                    <a:pt x="7094" y="11782"/>
                  </a:cubicBezTo>
                  <a:cubicBezTo>
                    <a:pt x="7157" y="11782"/>
                    <a:pt x="7252" y="11845"/>
                    <a:pt x="7284" y="11877"/>
                  </a:cubicBezTo>
                  <a:cubicBezTo>
                    <a:pt x="7345" y="11779"/>
                    <a:pt x="7448" y="11733"/>
                    <a:pt x="7553" y="11733"/>
                  </a:cubicBezTo>
                  <a:cubicBezTo>
                    <a:pt x="7722" y="11733"/>
                    <a:pt x="7898" y="11852"/>
                    <a:pt x="7917" y="12067"/>
                  </a:cubicBezTo>
                  <a:cubicBezTo>
                    <a:pt x="8107" y="14125"/>
                    <a:pt x="8202" y="16564"/>
                    <a:pt x="7791" y="18590"/>
                  </a:cubicBezTo>
                  <a:cubicBezTo>
                    <a:pt x="7632" y="19319"/>
                    <a:pt x="7379" y="19952"/>
                    <a:pt x="6872" y="20269"/>
                  </a:cubicBezTo>
                  <a:cubicBezTo>
                    <a:pt x="6841" y="20332"/>
                    <a:pt x="6809" y="20427"/>
                    <a:pt x="6714" y="20491"/>
                  </a:cubicBezTo>
                  <a:cubicBezTo>
                    <a:pt x="6261" y="20812"/>
                    <a:pt x="5796" y="20953"/>
                    <a:pt x="5349" y="20953"/>
                  </a:cubicBezTo>
                  <a:cubicBezTo>
                    <a:pt x="4299" y="20953"/>
                    <a:pt x="3349" y="20173"/>
                    <a:pt x="2882" y="19129"/>
                  </a:cubicBezTo>
                  <a:cubicBezTo>
                    <a:pt x="1932" y="16975"/>
                    <a:pt x="2249" y="13840"/>
                    <a:pt x="3040" y="11718"/>
                  </a:cubicBezTo>
                  <a:cubicBezTo>
                    <a:pt x="3079" y="11601"/>
                    <a:pt x="3166" y="11548"/>
                    <a:pt x="3253" y="11548"/>
                  </a:cubicBezTo>
                  <a:close/>
                  <a:moveTo>
                    <a:pt x="0" y="1"/>
                  </a:moveTo>
                  <a:cubicBezTo>
                    <a:pt x="412" y="3643"/>
                    <a:pt x="349" y="7380"/>
                    <a:pt x="349" y="11053"/>
                  </a:cubicBezTo>
                  <a:cubicBezTo>
                    <a:pt x="349" y="13112"/>
                    <a:pt x="317" y="15170"/>
                    <a:pt x="285" y="17229"/>
                  </a:cubicBezTo>
                  <a:cubicBezTo>
                    <a:pt x="222" y="19762"/>
                    <a:pt x="475" y="22359"/>
                    <a:pt x="3135" y="23214"/>
                  </a:cubicBezTo>
                  <a:cubicBezTo>
                    <a:pt x="3135" y="23101"/>
                    <a:pt x="3186" y="22987"/>
                    <a:pt x="3310" y="22987"/>
                  </a:cubicBezTo>
                  <a:cubicBezTo>
                    <a:pt x="3325" y="22987"/>
                    <a:pt x="3340" y="22989"/>
                    <a:pt x="3357" y="22992"/>
                  </a:cubicBezTo>
                  <a:cubicBezTo>
                    <a:pt x="4076" y="23222"/>
                    <a:pt x="4722" y="23328"/>
                    <a:pt x="5302" y="23328"/>
                  </a:cubicBezTo>
                  <a:cubicBezTo>
                    <a:pt x="9754" y="23328"/>
                    <a:pt x="10321" y="17119"/>
                    <a:pt x="10293" y="13365"/>
                  </a:cubicBezTo>
                  <a:cubicBezTo>
                    <a:pt x="10261" y="8931"/>
                    <a:pt x="10103" y="4498"/>
                    <a:pt x="10134" y="127"/>
                  </a:cubicBezTo>
                  <a:cubicBezTo>
                    <a:pt x="6777" y="127"/>
                    <a:pt x="3357" y="3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68649250" y="3118088"/>
              <a:ext cx="65325" cy="55625"/>
            </a:xfrm>
            <a:custGeom>
              <a:avLst/>
              <a:gdLst/>
              <a:ahLst/>
              <a:cxnLst/>
              <a:rect l="l" t="t" r="r" b="b"/>
              <a:pathLst>
                <a:path w="2613" h="2225" extrusionOk="0">
                  <a:moveTo>
                    <a:pt x="1111" y="0"/>
                  </a:moveTo>
                  <a:cubicBezTo>
                    <a:pt x="1084" y="0"/>
                    <a:pt x="1057" y="1"/>
                    <a:pt x="1029" y="3"/>
                  </a:cubicBezTo>
                  <a:cubicBezTo>
                    <a:pt x="1029" y="34"/>
                    <a:pt x="997" y="34"/>
                    <a:pt x="934" y="98"/>
                  </a:cubicBezTo>
                  <a:cubicBezTo>
                    <a:pt x="0" y="623"/>
                    <a:pt x="196" y="2224"/>
                    <a:pt x="1273" y="2224"/>
                  </a:cubicBezTo>
                  <a:cubicBezTo>
                    <a:pt x="1365" y="2224"/>
                    <a:pt x="1463" y="2213"/>
                    <a:pt x="1568" y="2188"/>
                  </a:cubicBezTo>
                  <a:cubicBezTo>
                    <a:pt x="2138" y="2029"/>
                    <a:pt x="2613" y="1459"/>
                    <a:pt x="2423" y="889"/>
                  </a:cubicBezTo>
                  <a:cubicBezTo>
                    <a:pt x="2211" y="315"/>
                    <a:pt x="1682" y="0"/>
                    <a:pt x="1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68512650" y="3183663"/>
              <a:ext cx="88700" cy="85850"/>
            </a:xfrm>
            <a:custGeom>
              <a:avLst/>
              <a:gdLst/>
              <a:ahLst/>
              <a:cxnLst/>
              <a:rect l="l" t="t" r="r" b="b"/>
              <a:pathLst>
                <a:path w="3548" h="3434" extrusionOk="0">
                  <a:moveTo>
                    <a:pt x="2062" y="0"/>
                  </a:moveTo>
                  <a:cubicBezTo>
                    <a:pt x="1166" y="0"/>
                    <a:pt x="309" y="755"/>
                    <a:pt x="159" y="1623"/>
                  </a:cubicBezTo>
                  <a:cubicBezTo>
                    <a:pt x="1" y="2542"/>
                    <a:pt x="634" y="3238"/>
                    <a:pt x="1489" y="3397"/>
                  </a:cubicBezTo>
                  <a:cubicBezTo>
                    <a:pt x="1609" y="3421"/>
                    <a:pt x="1732" y="3434"/>
                    <a:pt x="1856" y="3434"/>
                  </a:cubicBezTo>
                  <a:cubicBezTo>
                    <a:pt x="2520" y="3434"/>
                    <a:pt x="3198" y="3077"/>
                    <a:pt x="3358" y="2383"/>
                  </a:cubicBezTo>
                  <a:cubicBezTo>
                    <a:pt x="3548" y="1433"/>
                    <a:pt x="3010" y="863"/>
                    <a:pt x="2249" y="483"/>
                  </a:cubicBezTo>
                  <a:cubicBezTo>
                    <a:pt x="2091" y="388"/>
                    <a:pt x="2091" y="103"/>
                    <a:pt x="2249" y="8"/>
                  </a:cubicBezTo>
                  <a:lnTo>
                    <a:pt x="2218" y="8"/>
                  </a:lnTo>
                  <a:cubicBezTo>
                    <a:pt x="2166" y="3"/>
                    <a:pt x="2114" y="0"/>
                    <a:pt x="2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68530275" y="3746188"/>
              <a:ext cx="53650" cy="43500"/>
            </a:xfrm>
            <a:custGeom>
              <a:avLst/>
              <a:gdLst/>
              <a:ahLst/>
              <a:cxnLst/>
              <a:rect l="l" t="t" r="r" b="b"/>
              <a:pathLst>
                <a:path w="2146" h="1740" extrusionOk="0">
                  <a:moveTo>
                    <a:pt x="1089" y="1"/>
                  </a:moveTo>
                  <a:cubicBezTo>
                    <a:pt x="818" y="1"/>
                    <a:pt x="558" y="130"/>
                    <a:pt x="309" y="340"/>
                  </a:cubicBezTo>
                  <a:cubicBezTo>
                    <a:pt x="278" y="404"/>
                    <a:pt x="214" y="404"/>
                    <a:pt x="119" y="404"/>
                  </a:cubicBezTo>
                  <a:cubicBezTo>
                    <a:pt x="1" y="1045"/>
                    <a:pt x="398" y="1740"/>
                    <a:pt x="966" y="1740"/>
                  </a:cubicBezTo>
                  <a:cubicBezTo>
                    <a:pt x="1155" y="1740"/>
                    <a:pt x="1362" y="1663"/>
                    <a:pt x="1576" y="1480"/>
                  </a:cubicBezTo>
                  <a:cubicBezTo>
                    <a:pt x="2020" y="1132"/>
                    <a:pt x="2146" y="499"/>
                    <a:pt x="1639" y="182"/>
                  </a:cubicBezTo>
                  <a:cubicBezTo>
                    <a:pt x="1451" y="56"/>
                    <a:pt x="1268" y="1"/>
                    <a:pt x="1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68608450" y="3818013"/>
              <a:ext cx="69700" cy="73250"/>
            </a:xfrm>
            <a:custGeom>
              <a:avLst/>
              <a:gdLst/>
              <a:ahLst/>
              <a:cxnLst/>
              <a:rect l="l" t="t" r="r" b="b"/>
              <a:pathLst>
                <a:path w="2788" h="2930" extrusionOk="0">
                  <a:moveTo>
                    <a:pt x="1141" y="1"/>
                  </a:moveTo>
                  <a:cubicBezTo>
                    <a:pt x="1204" y="159"/>
                    <a:pt x="1109" y="286"/>
                    <a:pt x="983" y="349"/>
                  </a:cubicBezTo>
                  <a:cubicBezTo>
                    <a:pt x="413" y="698"/>
                    <a:pt x="1" y="1268"/>
                    <a:pt x="128" y="1964"/>
                  </a:cubicBezTo>
                  <a:cubicBezTo>
                    <a:pt x="184" y="2585"/>
                    <a:pt x="694" y="2930"/>
                    <a:pt x="1297" y="2930"/>
                  </a:cubicBezTo>
                  <a:cubicBezTo>
                    <a:pt x="1371" y="2930"/>
                    <a:pt x="1446" y="2925"/>
                    <a:pt x="1521" y="2914"/>
                  </a:cubicBezTo>
                  <a:cubicBezTo>
                    <a:pt x="2218" y="2819"/>
                    <a:pt x="2788" y="2249"/>
                    <a:pt x="2661" y="1489"/>
                  </a:cubicBezTo>
                  <a:cubicBezTo>
                    <a:pt x="2534" y="793"/>
                    <a:pt x="1996" y="349"/>
                    <a:pt x="1363" y="159"/>
                  </a:cubicBezTo>
                  <a:cubicBezTo>
                    <a:pt x="1299" y="128"/>
                    <a:pt x="1236" y="64"/>
                    <a:pt x="1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68539575" y="3972413"/>
              <a:ext cx="138575" cy="225275"/>
            </a:xfrm>
            <a:custGeom>
              <a:avLst/>
              <a:gdLst/>
              <a:ahLst/>
              <a:cxnLst/>
              <a:rect l="l" t="t" r="r" b="b"/>
              <a:pathLst>
                <a:path w="5543" h="9011" extrusionOk="0">
                  <a:moveTo>
                    <a:pt x="1024" y="5497"/>
                  </a:moveTo>
                  <a:cubicBezTo>
                    <a:pt x="1146" y="5497"/>
                    <a:pt x="1267" y="5577"/>
                    <a:pt x="1267" y="5732"/>
                  </a:cubicBezTo>
                  <a:cubicBezTo>
                    <a:pt x="1267" y="6081"/>
                    <a:pt x="1267" y="6366"/>
                    <a:pt x="1489" y="6682"/>
                  </a:cubicBezTo>
                  <a:cubicBezTo>
                    <a:pt x="1743" y="6967"/>
                    <a:pt x="2059" y="7157"/>
                    <a:pt x="2439" y="7189"/>
                  </a:cubicBezTo>
                  <a:cubicBezTo>
                    <a:pt x="2629" y="7252"/>
                    <a:pt x="2629" y="7506"/>
                    <a:pt x="2439" y="7506"/>
                  </a:cubicBezTo>
                  <a:cubicBezTo>
                    <a:pt x="2412" y="7508"/>
                    <a:pt x="2384" y="7509"/>
                    <a:pt x="2357" y="7509"/>
                  </a:cubicBezTo>
                  <a:cubicBezTo>
                    <a:pt x="1461" y="7509"/>
                    <a:pt x="516" y="6529"/>
                    <a:pt x="792" y="5669"/>
                  </a:cubicBezTo>
                  <a:cubicBezTo>
                    <a:pt x="821" y="5553"/>
                    <a:pt x="923" y="5497"/>
                    <a:pt x="1024" y="5497"/>
                  </a:cubicBezTo>
                  <a:close/>
                  <a:moveTo>
                    <a:pt x="507" y="0"/>
                  </a:moveTo>
                  <a:cubicBezTo>
                    <a:pt x="222" y="1552"/>
                    <a:pt x="1" y="3072"/>
                    <a:pt x="32" y="4624"/>
                  </a:cubicBezTo>
                  <a:cubicBezTo>
                    <a:pt x="93" y="6382"/>
                    <a:pt x="821" y="9010"/>
                    <a:pt x="2771" y="9010"/>
                  </a:cubicBezTo>
                  <a:cubicBezTo>
                    <a:pt x="2859" y="9010"/>
                    <a:pt x="2949" y="9005"/>
                    <a:pt x="3041" y="8994"/>
                  </a:cubicBezTo>
                  <a:cubicBezTo>
                    <a:pt x="3073" y="8868"/>
                    <a:pt x="3168" y="8741"/>
                    <a:pt x="3326" y="8741"/>
                  </a:cubicBezTo>
                  <a:cubicBezTo>
                    <a:pt x="5543" y="8614"/>
                    <a:pt x="4909" y="2185"/>
                    <a:pt x="4846" y="127"/>
                  </a:cubicBezTo>
                  <a:lnTo>
                    <a:pt x="4846" y="127"/>
                  </a:lnTo>
                  <a:cubicBezTo>
                    <a:pt x="4814" y="143"/>
                    <a:pt x="4791" y="151"/>
                    <a:pt x="4763" y="151"/>
                  </a:cubicBezTo>
                  <a:cubicBezTo>
                    <a:pt x="4735" y="151"/>
                    <a:pt x="4704" y="143"/>
                    <a:pt x="4656" y="127"/>
                  </a:cubicBezTo>
                  <a:cubicBezTo>
                    <a:pt x="4466" y="131"/>
                    <a:pt x="4276" y="133"/>
                    <a:pt x="4086" y="133"/>
                  </a:cubicBezTo>
                  <a:cubicBezTo>
                    <a:pt x="2890" y="133"/>
                    <a:pt x="1710" y="55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67686900" y="4411813"/>
              <a:ext cx="1309525" cy="68900"/>
            </a:xfrm>
            <a:custGeom>
              <a:avLst/>
              <a:gdLst/>
              <a:ahLst/>
              <a:cxnLst/>
              <a:rect l="l" t="t" r="r" b="b"/>
              <a:pathLst>
                <a:path w="52381" h="2756" extrusionOk="0">
                  <a:moveTo>
                    <a:pt x="52381" y="1"/>
                  </a:moveTo>
                  <a:lnTo>
                    <a:pt x="52381" y="1"/>
                  </a:lnTo>
                  <a:cubicBezTo>
                    <a:pt x="52349" y="32"/>
                    <a:pt x="52317" y="32"/>
                    <a:pt x="52254" y="32"/>
                  </a:cubicBezTo>
                  <a:cubicBezTo>
                    <a:pt x="38404" y="267"/>
                    <a:pt x="24490" y="848"/>
                    <a:pt x="10618" y="848"/>
                  </a:cubicBezTo>
                  <a:cubicBezTo>
                    <a:pt x="7678" y="848"/>
                    <a:pt x="4740" y="821"/>
                    <a:pt x="1805" y="761"/>
                  </a:cubicBezTo>
                  <a:lnTo>
                    <a:pt x="1805" y="761"/>
                  </a:lnTo>
                  <a:cubicBezTo>
                    <a:pt x="1837" y="951"/>
                    <a:pt x="1710" y="1172"/>
                    <a:pt x="1425" y="1172"/>
                  </a:cubicBezTo>
                  <a:cubicBezTo>
                    <a:pt x="380" y="1172"/>
                    <a:pt x="0" y="2217"/>
                    <a:pt x="792" y="2756"/>
                  </a:cubicBezTo>
                  <a:cubicBezTo>
                    <a:pt x="855" y="2692"/>
                    <a:pt x="1520" y="2376"/>
                    <a:pt x="1647" y="2376"/>
                  </a:cubicBezTo>
                  <a:cubicBezTo>
                    <a:pt x="8395" y="1947"/>
                    <a:pt x="15098" y="1829"/>
                    <a:pt x="21792" y="1829"/>
                  </a:cubicBezTo>
                  <a:cubicBezTo>
                    <a:pt x="29889" y="1829"/>
                    <a:pt x="37972" y="2001"/>
                    <a:pt x="46106" y="2001"/>
                  </a:cubicBezTo>
                  <a:cubicBezTo>
                    <a:pt x="48131" y="2001"/>
                    <a:pt x="50159" y="1991"/>
                    <a:pt x="52191" y="1964"/>
                  </a:cubicBezTo>
                  <a:cubicBezTo>
                    <a:pt x="52191" y="1299"/>
                    <a:pt x="52254" y="634"/>
                    <a:pt x="52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67701925" y="3588413"/>
              <a:ext cx="1305575" cy="68125"/>
            </a:xfrm>
            <a:custGeom>
              <a:avLst/>
              <a:gdLst/>
              <a:ahLst/>
              <a:cxnLst/>
              <a:rect l="l" t="t" r="r" b="b"/>
              <a:pathLst>
                <a:path w="52223" h="2725" extrusionOk="0">
                  <a:moveTo>
                    <a:pt x="5255" y="1147"/>
                  </a:moveTo>
                  <a:cubicBezTo>
                    <a:pt x="5672" y="1147"/>
                    <a:pt x="6086" y="1155"/>
                    <a:pt x="6493" y="1173"/>
                  </a:cubicBezTo>
                  <a:cubicBezTo>
                    <a:pt x="6778" y="1173"/>
                    <a:pt x="6778" y="1616"/>
                    <a:pt x="6493" y="1616"/>
                  </a:cubicBezTo>
                  <a:cubicBezTo>
                    <a:pt x="6016" y="1657"/>
                    <a:pt x="5535" y="1671"/>
                    <a:pt x="5054" y="1671"/>
                  </a:cubicBezTo>
                  <a:cubicBezTo>
                    <a:pt x="4036" y="1671"/>
                    <a:pt x="3017" y="1606"/>
                    <a:pt x="2028" y="1584"/>
                  </a:cubicBezTo>
                  <a:cubicBezTo>
                    <a:pt x="1838" y="1584"/>
                    <a:pt x="1838" y="1268"/>
                    <a:pt x="2028" y="1268"/>
                  </a:cubicBezTo>
                  <a:cubicBezTo>
                    <a:pt x="3078" y="1199"/>
                    <a:pt x="4177" y="1147"/>
                    <a:pt x="5255" y="1147"/>
                  </a:cubicBezTo>
                  <a:close/>
                  <a:moveTo>
                    <a:pt x="634" y="1"/>
                  </a:moveTo>
                  <a:cubicBezTo>
                    <a:pt x="1" y="508"/>
                    <a:pt x="33" y="1426"/>
                    <a:pt x="508" y="2186"/>
                  </a:cubicBezTo>
                  <a:cubicBezTo>
                    <a:pt x="603" y="2281"/>
                    <a:pt x="476" y="2439"/>
                    <a:pt x="349" y="2439"/>
                  </a:cubicBezTo>
                  <a:lnTo>
                    <a:pt x="349" y="2534"/>
                  </a:lnTo>
                  <a:cubicBezTo>
                    <a:pt x="2059" y="2496"/>
                    <a:pt x="3772" y="2481"/>
                    <a:pt x="5486" y="2481"/>
                  </a:cubicBezTo>
                  <a:cubicBezTo>
                    <a:pt x="12343" y="2481"/>
                    <a:pt x="19224" y="2724"/>
                    <a:pt x="26064" y="2724"/>
                  </a:cubicBezTo>
                  <a:cubicBezTo>
                    <a:pt x="27521" y="2724"/>
                    <a:pt x="29010" y="2693"/>
                    <a:pt x="30530" y="2693"/>
                  </a:cubicBezTo>
                  <a:cubicBezTo>
                    <a:pt x="30546" y="2677"/>
                    <a:pt x="30577" y="2669"/>
                    <a:pt x="30613" y="2669"/>
                  </a:cubicBezTo>
                  <a:cubicBezTo>
                    <a:pt x="30649" y="2669"/>
                    <a:pt x="30688" y="2677"/>
                    <a:pt x="30720" y="2693"/>
                  </a:cubicBezTo>
                  <a:cubicBezTo>
                    <a:pt x="35051" y="2614"/>
                    <a:pt x="39420" y="2498"/>
                    <a:pt x="43779" y="2498"/>
                  </a:cubicBezTo>
                  <a:cubicBezTo>
                    <a:pt x="46431" y="2498"/>
                    <a:pt x="49081" y="2541"/>
                    <a:pt x="51716" y="2661"/>
                  </a:cubicBezTo>
                  <a:cubicBezTo>
                    <a:pt x="51748" y="2661"/>
                    <a:pt x="51811" y="2693"/>
                    <a:pt x="51875" y="2693"/>
                  </a:cubicBezTo>
                  <a:cubicBezTo>
                    <a:pt x="52191" y="2123"/>
                    <a:pt x="52223" y="1489"/>
                    <a:pt x="52128" y="856"/>
                  </a:cubicBezTo>
                  <a:lnTo>
                    <a:pt x="52128" y="856"/>
                  </a:lnTo>
                  <a:cubicBezTo>
                    <a:pt x="52065" y="856"/>
                    <a:pt x="52033" y="919"/>
                    <a:pt x="52033" y="951"/>
                  </a:cubicBezTo>
                  <a:cubicBezTo>
                    <a:pt x="35154" y="539"/>
                    <a:pt x="18496" y="824"/>
                    <a:pt x="2186" y="223"/>
                  </a:cubicBezTo>
                  <a:cubicBezTo>
                    <a:pt x="2139" y="270"/>
                    <a:pt x="2091" y="294"/>
                    <a:pt x="2044" y="294"/>
                  </a:cubicBezTo>
                  <a:cubicBezTo>
                    <a:pt x="1996" y="294"/>
                    <a:pt x="1948" y="270"/>
                    <a:pt x="1901" y="223"/>
                  </a:cubicBezTo>
                  <a:cubicBezTo>
                    <a:pt x="1584" y="191"/>
                    <a:pt x="1236" y="191"/>
                    <a:pt x="919" y="159"/>
                  </a:cubicBezTo>
                  <a:cubicBezTo>
                    <a:pt x="793" y="128"/>
                    <a:pt x="729" y="64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67979825" y="3109438"/>
              <a:ext cx="118000" cy="111675"/>
            </a:xfrm>
            <a:custGeom>
              <a:avLst/>
              <a:gdLst/>
              <a:ahLst/>
              <a:cxnLst/>
              <a:rect l="l" t="t" r="r" b="b"/>
              <a:pathLst>
                <a:path w="4720" h="4467" extrusionOk="0">
                  <a:moveTo>
                    <a:pt x="1552" y="0"/>
                  </a:moveTo>
                  <a:cubicBezTo>
                    <a:pt x="697" y="539"/>
                    <a:pt x="1" y="1552"/>
                    <a:pt x="254" y="2660"/>
                  </a:cubicBezTo>
                  <a:cubicBezTo>
                    <a:pt x="441" y="3655"/>
                    <a:pt x="1450" y="4466"/>
                    <a:pt x="2476" y="4466"/>
                  </a:cubicBezTo>
                  <a:cubicBezTo>
                    <a:pt x="2495" y="4466"/>
                    <a:pt x="2515" y="4466"/>
                    <a:pt x="2534" y="4465"/>
                  </a:cubicBezTo>
                  <a:cubicBezTo>
                    <a:pt x="3738" y="4434"/>
                    <a:pt x="4719" y="3167"/>
                    <a:pt x="4498" y="2027"/>
                  </a:cubicBezTo>
                  <a:cubicBezTo>
                    <a:pt x="4280" y="1072"/>
                    <a:pt x="3333" y="423"/>
                    <a:pt x="2407" y="423"/>
                  </a:cubicBezTo>
                  <a:cubicBezTo>
                    <a:pt x="2258" y="423"/>
                    <a:pt x="2109" y="440"/>
                    <a:pt x="1964" y="475"/>
                  </a:cubicBezTo>
                  <a:cubicBezTo>
                    <a:pt x="1936" y="481"/>
                    <a:pt x="1910" y="483"/>
                    <a:pt x="1884" y="483"/>
                  </a:cubicBezTo>
                  <a:cubicBezTo>
                    <a:pt x="1621" y="483"/>
                    <a:pt x="1495" y="20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68146100" y="3248438"/>
              <a:ext cx="74975" cy="53850"/>
            </a:xfrm>
            <a:custGeom>
              <a:avLst/>
              <a:gdLst/>
              <a:ahLst/>
              <a:cxnLst/>
              <a:rect l="l" t="t" r="r" b="b"/>
              <a:pathLst>
                <a:path w="2999" h="2154" extrusionOk="0">
                  <a:moveTo>
                    <a:pt x="984" y="0"/>
                  </a:moveTo>
                  <a:cubicBezTo>
                    <a:pt x="920" y="0"/>
                    <a:pt x="856" y="5"/>
                    <a:pt x="792" y="14"/>
                  </a:cubicBezTo>
                  <a:cubicBezTo>
                    <a:pt x="285" y="299"/>
                    <a:pt x="0" y="901"/>
                    <a:pt x="159" y="1439"/>
                  </a:cubicBezTo>
                  <a:cubicBezTo>
                    <a:pt x="296" y="1930"/>
                    <a:pt x="678" y="2153"/>
                    <a:pt x="1091" y="2153"/>
                  </a:cubicBezTo>
                  <a:cubicBezTo>
                    <a:pt x="1344" y="2153"/>
                    <a:pt x="1609" y="2070"/>
                    <a:pt x="1837" y="1914"/>
                  </a:cubicBezTo>
                  <a:cubicBezTo>
                    <a:pt x="2999" y="1139"/>
                    <a:pt x="2002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68030850" y="3727688"/>
              <a:ext cx="51925" cy="42925"/>
            </a:xfrm>
            <a:custGeom>
              <a:avLst/>
              <a:gdLst/>
              <a:ahLst/>
              <a:cxnLst/>
              <a:rect l="l" t="t" r="r" b="b"/>
              <a:pathLst>
                <a:path w="2077" h="1717" extrusionOk="0">
                  <a:moveTo>
                    <a:pt x="966" y="0"/>
                  </a:moveTo>
                  <a:cubicBezTo>
                    <a:pt x="772" y="0"/>
                    <a:pt x="583" y="66"/>
                    <a:pt x="430" y="194"/>
                  </a:cubicBezTo>
                  <a:cubicBezTo>
                    <a:pt x="0" y="784"/>
                    <a:pt x="299" y="1716"/>
                    <a:pt x="998" y="1716"/>
                  </a:cubicBezTo>
                  <a:cubicBezTo>
                    <a:pt x="1124" y="1716"/>
                    <a:pt x="1262" y="1686"/>
                    <a:pt x="1412" y="1619"/>
                  </a:cubicBezTo>
                  <a:cubicBezTo>
                    <a:pt x="1887" y="1429"/>
                    <a:pt x="2077" y="922"/>
                    <a:pt x="1760" y="447"/>
                  </a:cubicBezTo>
                  <a:cubicBezTo>
                    <a:pt x="1552" y="145"/>
                    <a:pt x="125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68101750" y="3827513"/>
              <a:ext cx="64150" cy="54300"/>
            </a:xfrm>
            <a:custGeom>
              <a:avLst/>
              <a:gdLst/>
              <a:ahLst/>
              <a:cxnLst/>
              <a:rect l="l" t="t" r="r" b="b"/>
              <a:pathLst>
                <a:path w="2566" h="2172" extrusionOk="0">
                  <a:moveTo>
                    <a:pt x="1553" y="1"/>
                  </a:moveTo>
                  <a:cubicBezTo>
                    <a:pt x="1521" y="64"/>
                    <a:pt x="1426" y="96"/>
                    <a:pt x="1362" y="96"/>
                  </a:cubicBezTo>
                  <a:lnTo>
                    <a:pt x="1109" y="96"/>
                  </a:lnTo>
                  <a:cubicBezTo>
                    <a:pt x="919" y="159"/>
                    <a:pt x="729" y="381"/>
                    <a:pt x="634" y="634"/>
                  </a:cubicBezTo>
                  <a:cubicBezTo>
                    <a:pt x="616" y="776"/>
                    <a:pt x="510" y="838"/>
                    <a:pt x="397" y="838"/>
                  </a:cubicBezTo>
                  <a:cubicBezTo>
                    <a:pt x="308" y="838"/>
                    <a:pt x="215" y="799"/>
                    <a:pt x="159" y="729"/>
                  </a:cubicBezTo>
                  <a:lnTo>
                    <a:pt x="159" y="729"/>
                  </a:lnTo>
                  <a:cubicBezTo>
                    <a:pt x="1" y="1014"/>
                    <a:pt x="1" y="1363"/>
                    <a:pt x="254" y="1711"/>
                  </a:cubicBezTo>
                  <a:cubicBezTo>
                    <a:pt x="466" y="2036"/>
                    <a:pt x="773" y="2172"/>
                    <a:pt x="1090" y="2172"/>
                  </a:cubicBezTo>
                  <a:cubicBezTo>
                    <a:pt x="1483" y="2172"/>
                    <a:pt x="1891" y="1963"/>
                    <a:pt x="2154" y="1648"/>
                  </a:cubicBezTo>
                  <a:cubicBezTo>
                    <a:pt x="2534" y="1173"/>
                    <a:pt x="2566" y="286"/>
                    <a:pt x="1869" y="96"/>
                  </a:cubicBezTo>
                  <a:cubicBezTo>
                    <a:pt x="1774" y="64"/>
                    <a:pt x="1711" y="64"/>
                    <a:pt x="1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68025750" y="3955788"/>
              <a:ext cx="180000" cy="267625"/>
            </a:xfrm>
            <a:custGeom>
              <a:avLst/>
              <a:gdLst/>
              <a:ahLst/>
              <a:cxnLst/>
              <a:rect l="l" t="t" r="r" b="b"/>
              <a:pathLst>
                <a:path w="7200" h="10705" extrusionOk="0">
                  <a:moveTo>
                    <a:pt x="5648" y="6087"/>
                  </a:moveTo>
                  <a:cubicBezTo>
                    <a:pt x="5802" y="6087"/>
                    <a:pt x="5948" y="6208"/>
                    <a:pt x="5891" y="6397"/>
                  </a:cubicBezTo>
                  <a:cubicBezTo>
                    <a:pt x="5669" y="7822"/>
                    <a:pt x="4402" y="8963"/>
                    <a:pt x="3041" y="9533"/>
                  </a:cubicBezTo>
                  <a:cubicBezTo>
                    <a:pt x="3021" y="9540"/>
                    <a:pt x="3004" y="9544"/>
                    <a:pt x="2987" y="9544"/>
                  </a:cubicBezTo>
                  <a:cubicBezTo>
                    <a:pt x="2869" y="9544"/>
                    <a:pt x="2831" y="9363"/>
                    <a:pt x="2914" y="9279"/>
                  </a:cubicBezTo>
                  <a:cubicBezTo>
                    <a:pt x="4244" y="8614"/>
                    <a:pt x="4878" y="7601"/>
                    <a:pt x="5384" y="6271"/>
                  </a:cubicBezTo>
                  <a:cubicBezTo>
                    <a:pt x="5435" y="6143"/>
                    <a:pt x="5543" y="6087"/>
                    <a:pt x="5648" y="6087"/>
                  </a:cubicBezTo>
                  <a:close/>
                  <a:moveTo>
                    <a:pt x="507" y="0"/>
                  </a:moveTo>
                  <a:lnTo>
                    <a:pt x="444" y="32"/>
                  </a:lnTo>
                  <a:cubicBezTo>
                    <a:pt x="761" y="1425"/>
                    <a:pt x="919" y="2755"/>
                    <a:pt x="856" y="4212"/>
                  </a:cubicBezTo>
                  <a:cubicBezTo>
                    <a:pt x="824" y="5764"/>
                    <a:pt x="0" y="9849"/>
                    <a:pt x="1806" y="10704"/>
                  </a:cubicBezTo>
                  <a:cubicBezTo>
                    <a:pt x="1862" y="10619"/>
                    <a:pt x="1944" y="10509"/>
                    <a:pt x="2051" y="10509"/>
                  </a:cubicBezTo>
                  <a:cubicBezTo>
                    <a:pt x="2064" y="10509"/>
                    <a:pt x="2077" y="10511"/>
                    <a:pt x="2091" y="10514"/>
                  </a:cubicBezTo>
                  <a:cubicBezTo>
                    <a:pt x="2495" y="10626"/>
                    <a:pt x="2863" y="10679"/>
                    <a:pt x="3196" y="10679"/>
                  </a:cubicBezTo>
                  <a:cubicBezTo>
                    <a:pt x="7200" y="10679"/>
                    <a:pt x="6332" y="3123"/>
                    <a:pt x="5923" y="317"/>
                  </a:cubicBezTo>
                  <a:cubicBezTo>
                    <a:pt x="4244" y="317"/>
                    <a:pt x="2534" y="254"/>
                    <a:pt x="792" y="222"/>
                  </a:cubicBezTo>
                  <a:cubicBezTo>
                    <a:pt x="634" y="222"/>
                    <a:pt x="507" y="95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67950525" y="3358813"/>
              <a:ext cx="330175" cy="132750"/>
            </a:xfrm>
            <a:custGeom>
              <a:avLst/>
              <a:gdLst/>
              <a:ahLst/>
              <a:cxnLst/>
              <a:rect l="l" t="t" r="r" b="b"/>
              <a:pathLst>
                <a:path w="13207" h="5310" extrusionOk="0">
                  <a:moveTo>
                    <a:pt x="7285" y="1"/>
                  </a:moveTo>
                  <a:cubicBezTo>
                    <a:pt x="5385" y="1"/>
                    <a:pt x="3485" y="223"/>
                    <a:pt x="1616" y="508"/>
                  </a:cubicBezTo>
                  <a:cubicBezTo>
                    <a:pt x="1616" y="634"/>
                    <a:pt x="1584" y="761"/>
                    <a:pt x="1458" y="824"/>
                  </a:cubicBezTo>
                  <a:cubicBezTo>
                    <a:pt x="666" y="1141"/>
                    <a:pt x="1" y="1743"/>
                    <a:pt x="1" y="2661"/>
                  </a:cubicBezTo>
                  <a:cubicBezTo>
                    <a:pt x="33" y="3643"/>
                    <a:pt x="951" y="4340"/>
                    <a:pt x="1869" y="4435"/>
                  </a:cubicBezTo>
                  <a:cubicBezTo>
                    <a:pt x="2123" y="4466"/>
                    <a:pt x="2186" y="4720"/>
                    <a:pt x="2059" y="4878"/>
                  </a:cubicBezTo>
                  <a:lnTo>
                    <a:pt x="3168" y="4878"/>
                  </a:lnTo>
                  <a:cubicBezTo>
                    <a:pt x="3191" y="4832"/>
                    <a:pt x="3248" y="4802"/>
                    <a:pt x="3302" y="4802"/>
                  </a:cubicBezTo>
                  <a:cubicBezTo>
                    <a:pt x="3322" y="4802"/>
                    <a:pt x="3341" y="4806"/>
                    <a:pt x="3358" y="4815"/>
                  </a:cubicBezTo>
                  <a:cubicBezTo>
                    <a:pt x="4046" y="5151"/>
                    <a:pt x="4733" y="5310"/>
                    <a:pt x="5421" y="5310"/>
                  </a:cubicBezTo>
                  <a:cubicBezTo>
                    <a:pt x="6158" y="5310"/>
                    <a:pt x="6896" y="5127"/>
                    <a:pt x="7633" y="4783"/>
                  </a:cubicBezTo>
                  <a:cubicBezTo>
                    <a:pt x="7665" y="4751"/>
                    <a:pt x="7728" y="4751"/>
                    <a:pt x="7760" y="4751"/>
                  </a:cubicBezTo>
                  <a:lnTo>
                    <a:pt x="7665" y="3484"/>
                  </a:lnTo>
                  <a:cubicBezTo>
                    <a:pt x="7375" y="3499"/>
                    <a:pt x="7085" y="3506"/>
                    <a:pt x="6793" y="3506"/>
                  </a:cubicBezTo>
                  <a:cubicBezTo>
                    <a:pt x="5143" y="3506"/>
                    <a:pt x="3470" y="3277"/>
                    <a:pt x="1774" y="2819"/>
                  </a:cubicBezTo>
                  <a:cubicBezTo>
                    <a:pt x="1415" y="2700"/>
                    <a:pt x="1537" y="2213"/>
                    <a:pt x="1872" y="2213"/>
                  </a:cubicBezTo>
                  <a:cubicBezTo>
                    <a:pt x="1891" y="2213"/>
                    <a:pt x="1912" y="2214"/>
                    <a:pt x="1933" y="2218"/>
                  </a:cubicBezTo>
                  <a:cubicBezTo>
                    <a:pt x="3489" y="2520"/>
                    <a:pt x="5032" y="2678"/>
                    <a:pt x="6566" y="2678"/>
                  </a:cubicBezTo>
                  <a:cubicBezTo>
                    <a:pt x="8248" y="2678"/>
                    <a:pt x="9920" y="2488"/>
                    <a:pt x="11592" y="2091"/>
                  </a:cubicBezTo>
                  <a:cubicBezTo>
                    <a:pt x="11629" y="2084"/>
                    <a:pt x="11665" y="2080"/>
                    <a:pt x="11700" y="2080"/>
                  </a:cubicBezTo>
                  <a:cubicBezTo>
                    <a:pt x="11964" y="2080"/>
                    <a:pt x="12162" y="2283"/>
                    <a:pt x="12162" y="2534"/>
                  </a:cubicBezTo>
                  <a:lnTo>
                    <a:pt x="13207" y="2439"/>
                  </a:lnTo>
                  <a:cubicBezTo>
                    <a:pt x="12985" y="1394"/>
                    <a:pt x="11243" y="191"/>
                    <a:pt x="10135" y="128"/>
                  </a:cubicBezTo>
                  <a:cubicBezTo>
                    <a:pt x="9185" y="1"/>
                    <a:pt x="8235" y="1"/>
                    <a:pt x="7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67980625" y="3419788"/>
              <a:ext cx="303250" cy="164700"/>
            </a:xfrm>
            <a:custGeom>
              <a:avLst/>
              <a:gdLst/>
              <a:ahLst/>
              <a:cxnLst/>
              <a:rect l="l" t="t" r="r" b="b"/>
              <a:pathLst>
                <a:path w="12130" h="6588" extrusionOk="0">
                  <a:moveTo>
                    <a:pt x="12003" y="0"/>
                  </a:moveTo>
                  <a:lnTo>
                    <a:pt x="10895" y="95"/>
                  </a:lnTo>
                  <a:cubicBezTo>
                    <a:pt x="10895" y="285"/>
                    <a:pt x="10831" y="475"/>
                    <a:pt x="10578" y="539"/>
                  </a:cubicBezTo>
                  <a:cubicBezTo>
                    <a:pt x="9216" y="855"/>
                    <a:pt x="7854" y="1045"/>
                    <a:pt x="6461" y="1077"/>
                  </a:cubicBezTo>
                  <a:lnTo>
                    <a:pt x="6556" y="2344"/>
                  </a:lnTo>
                  <a:cubicBezTo>
                    <a:pt x="6778" y="2344"/>
                    <a:pt x="6936" y="2692"/>
                    <a:pt x="6714" y="2819"/>
                  </a:cubicBezTo>
                  <a:cubicBezTo>
                    <a:pt x="6014" y="3215"/>
                    <a:pt x="5226" y="3406"/>
                    <a:pt x="4437" y="3406"/>
                  </a:cubicBezTo>
                  <a:cubicBezTo>
                    <a:pt x="3586" y="3406"/>
                    <a:pt x="2735" y="3183"/>
                    <a:pt x="1996" y="2756"/>
                  </a:cubicBezTo>
                  <a:cubicBezTo>
                    <a:pt x="1869" y="2661"/>
                    <a:pt x="1869" y="2534"/>
                    <a:pt x="1964" y="2471"/>
                  </a:cubicBezTo>
                  <a:lnTo>
                    <a:pt x="855" y="2471"/>
                  </a:lnTo>
                  <a:cubicBezTo>
                    <a:pt x="792" y="2502"/>
                    <a:pt x="729" y="2534"/>
                    <a:pt x="634" y="2534"/>
                  </a:cubicBezTo>
                  <a:cubicBezTo>
                    <a:pt x="444" y="2534"/>
                    <a:pt x="254" y="2534"/>
                    <a:pt x="64" y="2502"/>
                  </a:cubicBezTo>
                  <a:lnTo>
                    <a:pt x="64" y="2502"/>
                  </a:lnTo>
                  <a:cubicBezTo>
                    <a:pt x="222" y="3769"/>
                    <a:pt x="222" y="5067"/>
                    <a:pt x="0" y="6398"/>
                  </a:cubicBezTo>
                  <a:cubicBezTo>
                    <a:pt x="3484" y="6461"/>
                    <a:pt x="7031" y="6493"/>
                    <a:pt x="10514" y="6588"/>
                  </a:cubicBezTo>
                  <a:lnTo>
                    <a:pt x="10514" y="6493"/>
                  </a:lnTo>
                  <a:cubicBezTo>
                    <a:pt x="10546" y="5004"/>
                    <a:pt x="10705" y="3452"/>
                    <a:pt x="10926" y="1964"/>
                  </a:cubicBezTo>
                  <a:cubicBezTo>
                    <a:pt x="10705" y="1837"/>
                    <a:pt x="10673" y="1489"/>
                    <a:pt x="10990" y="1362"/>
                  </a:cubicBezTo>
                  <a:cubicBezTo>
                    <a:pt x="11845" y="1014"/>
                    <a:pt x="12130" y="539"/>
                    <a:pt x="12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67983800" y="3675513"/>
              <a:ext cx="281750" cy="606850"/>
            </a:xfrm>
            <a:custGeom>
              <a:avLst/>
              <a:gdLst/>
              <a:ahLst/>
              <a:cxnLst/>
              <a:rect l="l" t="t" r="r" b="b"/>
              <a:pathLst>
                <a:path w="11270" h="24274" extrusionOk="0">
                  <a:moveTo>
                    <a:pt x="2903" y="1795"/>
                  </a:moveTo>
                  <a:cubicBezTo>
                    <a:pt x="3234" y="1795"/>
                    <a:pt x="3565" y="1938"/>
                    <a:pt x="3800" y="2217"/>
                  </a:cubicBezTo>
                  <a:cubicBezTo>
                    <a:pt x="4275" y="2724"/>
                    <a:pt x="4180" y="3516"/>
                    <a:pt x="3579" y="3927"/>
                  </a:cubicBezTo>
                  <a:cubicBezTo>
                    <a:pt x="3374" y="4052"/>
                    <a:pt x="3142" y="4116"/>
                    <a:pt x="2916" y="4116"/>
                  </a:cubicBezTo>
                  <a:cubicBezTo>
                    <a:pt x="2511" y="4116"/>
                    <a:pt x="2126" y="3911"/>
                    <a:pt x="1964" y="3484"/>
                  </a:cubicBezTo>
                  <a:cubicBezTo>
                    <a:pt x="1837" y="3199"/>
                    <a:pt x="1837" y="2882"/>
                    <a:pt x="1964" y="2597"/>
                  </a:cubicBezTo>
                  <a:cubicBezTo>
                    <a:pt x="1869" y="2566"/>
                    <a:pt x="1837" y="2502"/>
                    <a:pt x="1900" y="2376"/>
                  </a:cubicBezTo>
                  <a:cubicBezTo>
                    <a:pt x="2138" y="1985"/>
                    <a:pt x="2521" y="1795"/>
                    <a:pt x="2903" y="1795"/>
                  </a:cubicBezTo>
                  <a:close/>
                  <a:moveTo>
                    <a:pt x="6294" y="5937"/>
                  </a:moveTo>
                  <a:cubicBezTo>
                    <a:pt x="6468" y="5937"/>
                    <a:pt x="6636" y="5972"/>
                    <a:pt x="6777" y="6049"/>
                  </a:cubicBezTo>
                  <a:cubicBezTo>
                    <a:pt x="7601" y="6461"/>
                    <a:pt x="7506" y="7569"/>
                    <a:pt x="6904" y="8108"/>
                  </a:cubicBezTo>
                  <a:cubicBezTo>
                    <a:pt x="6618" y="8380"/>
                    <a:pt x="6233" y="8523"/>
                    <a:pt x="5857" y="8523"/>
                  </a:cubicBezTo>
                  <a:cubicBezTo>
                    <a:pt x="5357" y="8523"/>
                    <a:pt x="4872" y="8270"/>
                    <a:pt x="4655" y="7728"/>
                  </a:cubicBezTo>
                  <a:cubicBezTo>
                    <a:pt x="4370" y="6968"/>
                    <a:pt x="4877" y="6239"/>
                    <a:pt x="5542" y="6144"/>
                  </a:cubicBezTo>
                  <a:cubicBezTo>
                    <a:pt x="5768" y="6012"/>
                    <a:pt x="6038" y="5937"/>
                    <a:pt x="6294" y="5937"/>
                  </a:cubicBezTo>
                  <a:close/>
                  <a:moveTo>
                    <a:pt x="1848" y="10672"/>
                  </a:moveTo>
                  <a:cubicBezTo>
                    <a:pt x="1931" y="10672"/>
                    <a:pt x="2012" y="10712"/>
                    <a:pt x="2027" y="10800"/>
                  </a:cubicBezTo>
                  <a:cubicBezTo>
                    <a:pt x="2027" y="10926"/>
                    <a:pt x="2059" y="11085"/>
                    <a:pt x="2122" y="11211"/>
                  </a:cubicBezTo>
                  <a:lnTo>
                    <a:pt x="2185" y="11148"/>
                  </a:lnTo>
                  <a:cubicBezTo>
                    <a:pt x="2185" y="11053"/>
                    <a:pt x="2280" y="10831"/>
                    <a:pt x="2470" y="10831"/>
                  </a:cubicBezTo>
                  <a:cubicBezTo>
                    <a:pt x="3856" y="10783"/>
                    <a:pt x="5241" y="10715"/>
                    <a:pt x="6627" y="10715"/>
                  </a:cubicBezTo>
                  <a:cubicBezTo>
                    <a:pt x="7047" y="10715"/>
                    <a:pt x="7466" y="10721"/>
                    <a:pt x="7886" y="10736"/>
                  </a:cubicBezTo>
                  <a:cubicBezTo>
                    <a:pt x="7943" y="10708"/>
                    <a:pt x="8006" y="10692"/>
                    <a:pt x="8064" y="10692"/>
                  </a:cubicBezTo>
                  <a:cubicBezTo>
                    <a:pt x="8135" y="10692"/>
                    <a:pt x="8199" y="10716"/>
                    <a:pt x="8234" y="10768"/>
                  </a:cubicBezTo>
                  <a:cubicBezTo>
                    <a:pt x="8456" y="10831"/>
                    <a:pt x="8519" y="11085"/>
                    <a:pt x="8456" y="11275"/>
                  </a:cubicBezTo>
                  <a:cubicBezTo>
                    <a:pt x="8836" y="14061"/>
                    <a:pt x="8867" y="17957"/>
                    <a:pt x="7569" y="20554"/>
                  </a:cubicBezTo>
                  <a:cubicBezTo>
                    <a:pt x="7062" y="21662"/>
                    <a:pt x="6746" y="22074"/>
                    <a:pt x="5637" y="22359"/>
                  </a:cubicBezTo>
                  <a:lnTo>
                    <a:pt x="5542" y="22454"/>
                  </a:lnTo>
                  <a:cubicBezTo>
                    <a:pt x="5158" y="22710"/>
                    <a:pt x="4751" y="22823"/>
                    <a:pt x="4350" y="22823"/>
                  </a:cubicBezTo>
                  <a:cubicBezTo>
                    <a:pt x="3263" y="22823"/>
                    <a:pt x="2222" y="21989"/>
                    <a:pt x="1805" y="20902"/>
                  </a:cubicBezTo>
                  <a:cubicBezTo>
                    <a:pt x="1235" y="19540"/>
                    <a:pt x="1583" y="18052"/>
                    <a:pt x="1710" y="16658"/>
                  </a:cubicBezTo>
                  <a:cubicBezTo>
                    <a:pt x="1900" y="14726"/>
                    <a:pt x="1837" y="12795"/>
                    <a:pt x="1647" y="10831"/>
                  </a:cubicBezTo>
                  <a:cubicBezTo>
                    <a:pt x="1647" y="10728"/>
                    <a:pt x="1749" y="10672"/>
                    <a:pt x="1848" y="10672"/>
                  </a:cubicBezTo>
                  <a:close/>
                  <a:moveTo>
                    <a:pt x="0" y="0"/>
                  </a:moveTo>
                  <a:cubicBezTo>
                    <a:pt x="412" y="4149"/>
                    <a:pt x="253" y="8361"/>
                    <a:pt x="285" y="12510"/>
                  </a:cubicBezTo>
                  <a:cubicBezTo>
                    <a:pt x="317" y="14568"/>
                    <a:pt x="127" y="16785"/>
                    <a:pt x="380" y="18812"/>
                  </a:cubicBezTo>
                  <a:cubicBezTo>
                    <a:pt x="602" y="20839"/>
                    <a:pt x="1172" y="23467"/>
                    <a:pt x="3389" y="24069"/>
                  </a:cubicBezTo>
                  <a:cubicBezTo>
                    <a:pt x="3986" y="24230"/>
                    <a:pt x="4650" y="24274"/>
                    <a:pt x="5321" y="24274"/>
                  </a:cubicBezTo>
                  <a:cubicBezTo>
                    <a:pt x="5574" y="24274"/>
                    <a:pt x="5829" y="24267"/>
                    <a:pt x="6080" y="24259"/>
                  </a:cubicBezTo>
                  <a:cubicBezTo>
                    <a:pt x="6080" y="24195"/>
                    <a:pt x="6144" y="24100"/>
                    <a:pt x="6271" y="24100"/>
                  </a:cubicBezTo>
                  <a:cubicBezTo>
                    <a:pt x="6475" y="24136"/>
                    <a:pt x="6669" y="24153"/>
                    <a:pt x="6854" y="24153"/>
                  </a:cubicBezTo>
                  <a:cubicBezTo>
                    <a:pt x="11270" y="24153"/>
                    <a:pt x="10104" y="14328"/>
                    <a:pt x="10134" y="11623"/>
                  </a:cubicBezTo>
                  <a:cubicBezTo>
                    <a:pt x="10197" y="7759"/>
                    <a:pt x="10229" y="3927"/>
                    <a:pt x="10261" y="64"/>
                  </a:cubicBezTo>
                  <a:cubicBezTo>
                    <a:pt x="6872" y="32"/>
                    <a:pt x="3420" y="3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68446150" y="3364313"/>
              <a:ext cx="327000" cy="223350"/>
            </a:xfrm>
            <a:custGeom>
              <a:avLst/>
              <a:gdLst/>
              <a:ahLst/>
              <a:cxnLst/>
              <a:rect l="l" t="t" r="r" b="b"/>
              <a:pathLst>
                <a:path w="13080" h="8934" extrusionOk="0">
                  <a:moveTo>
                    <a:pt x="1654" y="2302"/>
                  </a:moveTo>
                  <a:cubicBezTo>
                    <a:pt x="1682" y="2302"/>
                    <a:pt x="1711" y="2306"/>
                    <a:pt x="1743" y="2314"/>
                  </a:cubicBezTo>
                  <a:cubicBezTo>
                    <a:pt x="3486" y="2733"/>
                    <a:pt x="5105" y="2922"/>
                    <a:pt x="6731" y="2922"/>
                  </a:cubicBezTo>
                  <a:cubicBezTo>
                    <a:pt x="8177" y="2922"/>
                    <a:pt x="9629" y="2773"/>
                    <a:pt x="11180" y="2504"/>
                  </a:cubicBezTo>
                  <a:cubicBezTo>
                    <a:pt x="11201" y="2501"/>
                    <a:pt x="11222" y="2500"/>
                    <a:pt x="11243" y="2500"/>
                  </a:cubicBezTo>
                  <a:cubicBezTo>
                    <a:pt x="11613" y="2500"/>
                    <a:pt x="11790" y="3019"/>
                    <a:pt x="11370" y="3169"/>
                  </a:cubicBezTo>
                  <a:cubicBezTo>
                    <a:pt x="9997" y="3660"/>
                    <a:pt x="8519" y="3890"/>
                    <a:pt x="7035" y="3890"/>
                  </a:cubicBezTo>
                  <a:cubicBezTo>
                    <a:pt x="5163" y="3890"/>
                    <a:pt x="3280" y="3524"/>
                    <a:pt x="1584" y="2853"/>
                  </a:cubicBezTo>
                  <a:cubicBezTo>
                    <a:pt x="1296" y="2709"/>
                    <a:pt x="1375" y="2302"/>
                    <a:pt x="1654" y="2302"/>
                  </a:cubicBezTo>
                  <a:close/>
                  <a:moveTo>
                    <a:pt x="6463" y="0"/>
                  </a:moveTo>
                  <a:cubicBezTo>
                    <a:pt x="6367" y="0"/>
                    <a:pt x="6272" y="1"/>
                    <a:pt x="6176" y="3"/>
                  </a:cubicBezTo>
                  <a:cubicBezTo>
                    <a:pt x="4403" y="3"/>
                    <a:pt x="2661" y="414"/>
                    <a:pt x="888" y="478"/>
                  </a:cubicBezTo>
                  <a:cubicBezTo>
                    <a:pt x="507" y="1174"/>
                    <a:pt x="96" y="1808"/>
                    <a:pt x="32" y="2536"/>
                  </a:cubicBezTo>
                  <a:cubicBezTo>
                    <a:pt x="1" y="3423"/>
                    <a:pt x="507" y="4215"/>
                    <a:pt x="1426" y="4278"/>
                  </a:cubicBezTo>
                  <a:cubicBezTo>
                    <a:pt x="1711" y="4278"/>
                    <a:pt x="1774" y="4690"/>
                    <a:pt x="1521" y="4721"/>
                  </a:cubicBezTo>
                  <a:lnTo>
                    <a:pt x="1394" y="4721"/>
                  </a:lnTo>
                  <a:cubicBezTo>
                    <a:pt x="1521" y="6115"/>
                    <a:pt x="1458" y="7508"/>
                    <a:pt x="1458" y="8870"/>
                  </a:cubicBezTo>
                  <a:cubicBezTo>
                    <a:pt x="4941" y="8933"/>
                    <a:pt x="8425" y="8933"/>
                    <a:pt x="11908" y="8933"/>
                  </a:cubicBezTo>
                  <a:cubicBezTo>
                    <a:pt x="11877" y="8838"/>
                    <a:pt x="11845" y="8775"/>
                    <a:pt x="11845" y="8680"/>
                  </a:cubicBezTo>
                  <a:cubicBezTo>
                    <a:pt x="11877" y="7856"/>
                    <a:pt x="11908" y="7033"/>
                    <a:pt x="12003" y="6241"/>
                  </a:cubicBezTo>
                  <a:cubicBezTo>
                    <a:pt x="12067" y="5608"/>
                    <a:pt x="12035" y="4911"/>
                    <a:pt x="12352" y="4373"/>
                  </a:cubicBezTo>
                  <a:cubicBezTo>
                    <a:pt x="12399" y="4325"/>
                    <a:pt x="12439" y="4302"/>
                    <a:pt x="12478" y="4302"/>
                  </a:cubicBezTo>
                  <a:cubicBezTo>
                    <a:pt x="12518" y="4302"/>
                    <a:pt x="12558" y="4325"/>
                    <a:pt x="12605" y="4373"/>
                  </a:cubicBezTo>
                  <a:cubicBezTo>
                    <a:pt x="12542" y="4278"/>
                    <a:pt x="12542" y="4215"/>
                    <a:pt x="12605" y="4088"/>
                  </a:cubicBezTo>
                  <a:cubicBezTo>
                    <a:pt x="13017" y="2916"/>
                    <a:pt x="13080" y="1903"/>
                    <a:pt x="12383" y="858"/>
                  </a:cubicBezTo>
                  <a:cubicBezTo>
                    <a:pt x="10419" y="314"/>
                    <a:pt x="8455" y="0"/>
                    <a:pt x="6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67672650" y="3338038"/>
              <a:ext cx="1360200" cy="1094375"/>
            </a:xfrm>
            <a:custGeom>
              <a:avLst/>
              <a:gdLst/>
              <a:ahLst/>
              <a:cxnLst/>
              <a:rect l="l" t="t" r="r" b="b"/>
              <a:pathLst>
                <a:path w="54408" h="43775" extrusionOk="0">
                  <a:moveTo>
                    <a:pt x="43556" y="5473"/>
                  </a:moveTo>
                  <a:cubicBezTo>
                    <a:pt x="43559" y="5473"/>
                    <a:pt x="43566" y="5477"/>
                    <a:pt x="43577" y="5487"/>
                  </a:cubicBezTo>
                  <a:cubicBezTo>
                    <a:pt x="43556" y="5487"/>
                    <a:pt x="43549" y="5473"/>
                    <a:pt x="43556" y="5473"/>
                  </a:cubicBezTo>
                  <a:close/>
                  <a:moveTo>
                    <a:pt x="43565" y="5463"/>
                  </a:moveTo>
                  <a:cubicBezTo>
                    <a:pt x="43569" y="5463"/>
                    <a:pt x="43577" y="5471"/>
                    <a:pt x="43577" y="5487"/>
                  </a:cubicBezTo>
                  <a:cubicBezTo>
                    <a:pt x="43561" y="5471"/>
                    <a:pt x="43561" y="5463"/>
                    <a:pt x="43565" y="5463"/>
                  </a:cubicBezTo>
                  <a:close/>
                  <a:moveTo>
                    <a:pt x="4404" y="8550"/>
                  </a:moveTo>
                  <a:cubicBezTo>
                    <a:pt x="4882" y="8550"/>
                    <a:pt x="5239" y="8986"/>
                    <a:pt x="5320" y="9446"/>
                  </a:cubicBezTo>
                  <a:cubicBezTo>
                    <a:pt x="4687" y="9446"/>
                    <a:pt x="4054" y="9414"/>
                    <a:pt x="3389" y="9414"/>
                  </a:cubicBezTo>
                  <a:cubicBezTo>
                    <a:pt x="3515" y="9034"/>
                    <a:pt x="3737" y="8717"/>
                    <a:pt x="4149" y="8591"/>
                  </a:cubicBezTo>
                  <a:cubicBezTo>
                    <a:pt x="4237" y="8563"/>
                    <a:pt x="4322" y="8550"/>
                    <a:pt x="4404" y="8550"/>
                  </a:cubicBezTo>
                  <a:close/>
                  <a:moveTo>
                    <a:pt x="18400" y="800"/>
                  </a:moveTo>
                  <a:cubicBezTo>
                    <a:pt x="19350" y="800"/>
                    <a:pt x="20300" y="800"/>
                    <a:pt x="21250" y="895"/>
                  </a:cubicBezTo>
                  <a:cubicBezTo>
                    <a:pt x="22358" y="1054"/>
                    <a:pt x="24132" y="2225"/>
                    <a:pt x="24322" y="3270"/>
                  </a:cubicBezTo>
                  <a:cubicBezTo>
                    <a:pt x="24449" y="3809"/>
                    <a:pt x="24164" y="4284"/>
                    <a:pt x="23309" y="4632"/>
                  </a:cubicBezTo>
                  <a:cubicBezTo>
                    <a:pt x="22992" y="4759"/>
                    <a:pt x="23024" y="5107"/>
                    <a:pt x="23277" y="5139"/>
                  </a:cubicBezTo>
                  <a:cubicBezTo>
                    <a:pt x="23024" y="6659"/>
                    <a:pt x="22865" y="8179"/>
                    <a:pt x="22833" y="9699"/>
                  </a:cubicBezTo>
                  <a:lnTo>
                    <a:pt x="22833" y="9763"/>
                  </a:lnTo>
                  <a:cubicBezTo>
                    <a:pt x="19350" y="9699"/>
                    <a:pt x="15835" y="9668"/>
                    <a:pt x="12351" y="9572"/>
                  </a:cubicBezTo>
                  <a:cubicBezTo>
                    <a:pt x="12541" y="8306"/>
                    <a:pt x="12541" y="7007"/>
                    <a:pt x="12383" y="5709"/>
                  </a:cubicBezTo>
                  <a:lnTo>
                    <a:pt x="12383" y="5709"/>
                  </a:lnTo>
                  <a:cubicBezTo>
                    <a:pt x="12573" y="5741"/>
                    <a:pt x="12763" y="5741"/>
                    <a:pt x="12984" y="5741"/>
                  </a:cubicBezTo>
                  <a:cubicBezTo>
                    <a:pt x="13048" y="5741"/>
                    <a:pt x="13143" y="5709"/>
                    <a:pt x="13174" y="5646"/>
                  </a:cubicBezTo>
                  <a:cubicBezTo>
                    <a:pt x="13301" y="5487"/>
                    <a:pt x="13238" y="5266"/>
                    <a:pt x="12984" y="5234"/>
                  </a:cubicBezTo>
                  <a:cubicBezTo>
                    <a:pt x="12066" y="5139"/>
                    <a:pt x="11116" y="4442"/>
                    <a:pt x="11116" y="3429"/>
                  </a:cubicBezTo>
                  <a:cubicBezTo>
                    <a:pt x="11116" y="2542"/>
                    <a:pt x="11781" y="1940"/>
                    <a:pt x="12573" y="1624"/>
                  </a:cubicBezTo>
                  <a:cubicBezTo>
                    <a:pt x="12699" y="1529"/>
                    <a:pt x="12731" y="1434"/>
                    <a:pt x="12731" y="1307"/>
                  </a:cubicBezTo>
                  <a:cubicBezTo>
                    <a:pt x="14600" y="1022"/>
                    <a:pt x="16500" y="832"/>
                    <a:pt x="18400" y="800"/>
                  </a:cubicBezTo>
                  <a:close/>
                  <a:moveTo>
                    <a:pt x="37116" y="1022"/>
                  </a:moveTo>
                  <a:cubicBezTo>
                    <a:pt x="39206" y="1022"/>
                    <a:pt x="41265" y="1339"/>
                    <a:pt x="43323" y="1909"/>
                  </a:cubicBezTo>
                  <a:cubicBezTo>
                    <a:pt x="44020" y="2922"/>
                    <a:pt x="43957" y="3967"/>
                    <a:pt x="43545" y="5139"/>
                  </a:cubicBezTo>
                  <a:cubicBezTo>
                    <a:pt x="43482" y="5266"/>
                    <a:pt x="43482" y="5329"/>
                    <a:pt x="43545" y="5424"/>
                  </a:cubicBezTo>
                  <a:cubicBezTo>
                    <a:pt x="43450" y="5392"/>
                    <a:pt x="43323" y="5392"/>
                    <a:pt x="43292" y="5392"/>
                  </a:cubicBezTo>
                  <a:cubicBezTo>
                    <a:pt x="42975" y="5931"/>
                    <a:pt x="42975" y="6596"/>
                    <a:pt x="42943" y="7229"/>
                  </a:cubicBezTo>
                  <a:cubicBezTo>
                    <a:pt x="42848" y="8084"/>
                    <a:pt x="42817" y="8876"/>
                    <a:pt x="42785" y="9699"/>
                  </a:cubicBezTo>
                  <a:cubicBezTo>
                    <a:pt x="42785" y="9826"/>
                    <a:pt x="42817" y="9889"/>
                    <a:pt x="42848" y="9921"/>
                  </a:cubicBezTo>
                  <a:cubicBezTo>
                    <a:pt x="39365" y="9921"/>
                    <a:pt x="35881" y="9921"/>
                    <a:pt x="32398" y="9889"/>
                  </a:cubicBezTo>
                  <a:cubicBezTo>
                    <a:pt x="32398" y="8496"/>
                    <a:pt x="32461" y="7134"/>
                    <a:pt x="32334" y="5741"/>
                  </a:cubicBezTo>
                  <a:lnTo>
                    <a:pt x="32461" y="5741"/>
                  </a:lnTo>
                  <a:cubicBezTo>
                    <a:pt x="32683" y="5709"/>
                    <a:pt x="32619" y="5329"/>
                    <a:pt x="32366" y="5297"/>
                  </a:cubicBezTo>
                  <a:cubicBezTo>
                    <a:pt x="31447" y="5234"/>
                    <a:pt x="30941" y="4442"/>
                    <a:pt x="30972" y="3555"/>
                  </a:cubicBezTo>
                  <a:cubicBezTo>
                    <a:pt x="31036" y="2827"/>
                    <a:pt x="31447" y="2130"/>
                    <a:pt x="31828" y="1497"/>
                  </a:cubicBezTo>
                  <a:cubicBezTo>
                    <a:pt x="33601" y="1465"/>
                    <a:pt x="35343" y="1022"/>
                    <a:pt x="37116" y="1022"/>
                  </a:cubicBezTo>
                  <a:close/>
                  <a:moveTo>
                    <a:pt x="50069" y="8591"/>
                  </a:moveTo>
                  <a:cubicBezTo>
                    <a:pt x="50766" y="8591"/>
                    <a:pt x="51177" y="9287"/>
                    <a:pt x="51082" y="9921"/>
                  </a:cubicBezTo>
                  <a:lnTo>
                    <a:pt x="51082" y="9984"/>
                  </a:lnTo>
                  <a:lnTo>
                    <a:pt x="48992" y="9984"/>
                  </a:lnTo>
                  <a:cubicBezTo>
                    <a:pt x="48929" y="9351"/>
                    <a:pt x="49404" y="8622"/>
                    <a:pt x="50069" y="8591"/>
                  </a:cubicBezTo>
                  <a:close/>
                  <a:moveTo>
                    <a:pt x="32081" y="13626"/>
                  </a:moveTo>
                  <a:lnTo>
                    <a:pt x="32081" y="13626"/>
                  </a:lnTo>
                  <a:cubicBezTo>
                    <a:pt x="35438" y="13689"/>
                    <a:pt x="38858" y="13721"/>
                    <a:pt x="42215" y="13721"/>
                  </a:cubicBezTo>
                  <a:cubicBezTo>
                    <a:pt x="42152" y="18155"/>
                    <a:pt x="42310" y="22588"/>
                    <a:pt x="42342" y="27022"/>
                  </a:cubicBezTo>
                  <a:cubicBezTo>
                    <a:pt x="42370" y="30776"/>
                    <a:pt x="41803" y="36985"/>
                    <a:pt x="37351" y="36985"/>
                  </a:cubicBezTo>
                  <a:cubicBezTo>
                    <a:pt x="36771" y="36985"/>
                    <a:pt x="36125" y="36879"/>
                    <a:pt x="35406" y="36649"/>
                  </a:cubicBezTo>
                  <a:cubicBezTo>
                    <a:pt x="35389" y="36646"/>
                    <a:pt x="35373" y="36644"/>
                    <a:pt x="35358" y="36644"/>
                  </a:cubicBezTo>
                  <a:cubicBezTo>
                    <a:pt x="35235" y="36644"/>
                    <a:pt x="35188" y="36751"/>
                    <a:pt x="35216" y="36808"/>
                  </a:cubicBezTo>
                  <a:cubicBezTo>
                    <a:pt x="32556" y="35984"/>
                    <a:pt x="32271" y="33356"/>
                    <a:pt x="32366" y="30822"/>
                  </a:cubicBezTo>
                  <a:cubicBezTo>
                    <a:pt x="32398" y="28764"/>
                    <a:pt x="32429" y="26705"/>
                    <a:pt x="32429" y="24647"/>
                  </a:cubicBezTo>
                  <a:cubicBezTo>
                    <a:pt x="32493" y="20973"/>
                    <a:pt x="32493" y="17268"/>
                    <a:pt x="32081" y="13626"/>
                  </a:cubicBezTo>
                  <a:close/>
                  <a:moveTo>
                    <a:pt x="12414" y="13468"/>
                  </a:moveTo>
                  <a:cubicBezTo>
                    <a:pt x="15866" y="13531"/>
                    <a:pt x="19255" y="13531"/>
                    <a:pt x="22707" y="13531"/>
                  </a:cubicBezTo>
                  <a:cubicBezTo>
                    <a:pt x="22675" y="17363"/>
                    <a:pt x="22643" y="21258"/>
                    <a:pt x="22580" y="25090"/>
                  </a:cubicBezTo>
                  <a:cubicBezTo>
                    <a:pt x="22550" y="27792"/>
                    <a:pt x="23713" y="37624"/>
                    <a:pt x="19289" y="37624"/>
                  </a:cubicBezTo>
                  <a:cubicBezTo>
                    <a:pt x="19098" y="37624"/>
                    <a:pt x="18897" y="37606"/>
                    <a:pt x="18685" y="37568"/>
                  </a:cubicBezTo>
                  <a:cubicBezTo>
                    <a:pt x="18558" y="37568"/>
                    <a:pt x="18463" y="37663"/>
                    <a:pt x="18463" y="37726"/>
                  </a:cubicBezTo>
                  <a:cubicBezTo>
                    <a:pt x="18220" y="37735"/>
                    <a:pt x="17974" y="37741"/>
                    <a:pt x="17728" y="37741"/>
                  </a:cubicBezTo>
                  <a:cubicBezTo>
                    <a:pt x="17075" y="37741"/>
                    <a:pt x="16415" y="37697"/>
                    <a:pt x="15771" y="37536"/>
                  </a:cubicBezTo>
                  <a:cubicBezTo>
                    <a:pt x="13554" y="36934"/>
                    <a:pt x="13016" y="34274"/>
                    <a:pt x="12763" y="32279"/>
                  </a:cubicBezTo>
                  <a:cubicBezTo>
                    <a:pt x="12541" y="30221"/>
                    <a:pt x="12731" y="28035"/>
                    <a:pt x="12699" y="25977"/>
                  </a:cubicBezTo>
                  <a:cubicBezTo>
                    <a:pt x="12668" y="21828"/>
                    <a:pt x="12446" y="17743"/>
                    <a:pt x="12414" y="13468"/>
                  </a:cubicBezTo>
                  <a:close/>
                  <a:moveTo>
                    <a:pt x="18714" y="1"/>
                  </a:moveTo>
                  <a:cubicBezTo>
                    <a:pt x="16371" y="1"/>
                    <a:pt x="14078" y="325"/>
                    <a:pt x="11813" y="1022"/>
                  </a:cubicBezTo>
                  <a:cubicBezTo>
                    <a:pt x="11749" y="1054"/>
                    <a:pt x="11718" y="1149"/>
                    <a:pt x="11718" y="1212"/>
                  </a:cubicBezTo>
                  <a:cubicBezTo>
                    <a:pt x="10863" y="1687"/>
                    <a:pt x="10324" y="2700"/>
                    <a:pt x="10451" y="3650"/>
                  </a:cubicBezTo>
                  <a:cubicBezTo>
                    <a:pt x="10546" y="4505"/>
                    <a:pt x="11148" y="5234"/>
                    <a:pt x="11939" y="5551"/>
                  </a:cubicBezTo>
                  <a:cubicBezTo>
                    <a:pt x="11939" y="6881"/>
                    <a:pt x="11876" y="8179"/>
                    <a:pt x="11749" y="9541"/>
                  </a:cubicBezTo>
                  <a:cubicBezTo>
                    <a:pt x="9849" y="9509"/>
                    <a:pt x="7981" y="9446"/>
                    <a:pt x="6081" y="9414"/>
                  </a:cubicBezTo>
                  <a:cubicBezTo>
                    <a:pt x="6052" y="8586"/>
                    <a:pt x="5276" y="7835"/>
                    <a:pt x="4428" y="7835"/>
                  </a:cubicBezTo>
                  <a:cubicBezTo>
                    <a:pt x="4335" y="7835"/>
                    <a:pt x="4242" y="7844"/>
                    <a:pt x="4149" y="7862"/>
                  </a:cubicBezTo>
                  <a:cubicBezTo>
                    <a:pt x="3420" y="8021"/>
                    <a:pt x="2945" y="8654"/>
                    <a:pt x="2914" y="9351"/>
                  </a:cubicBezTo>
                  <a:lnTo>
                    <a:pt x="2407" y="9351"/>
                  </a:lnTo>
                  <a:cubicBezTo>
                    <a:pt x="2378" y="9206"/>
                    <a:pt x="2244" y="9062"/>
                    <a:pt x="2052" y="9062"/>
                  </a:cubicBezTo>
                  <a:cubicBezTo>
                    <a:pt x="2033" y="9062"/>
                    <a:pt x="2015" y="9063"/>
                    <a:pt x="1995" y="9066"/>
                  </a:cubicBezTo>
                  <a:cubicBezTo>
                    <a:pt x="538" y="9256"/>
                    <a:pt x="0" y="11884"/>
                    <a:pt x="1489" y="12391"/>
                  </a:cubicBezTo>
                  <a:lnTo>
                    <a:pt x="1520" y="12391"/>
                  </a:lnTo>
                  <a:cubicBezTo>
                    <a:pt x="1647" y="12391"/>
                    <a:pt x="1774" y="12233"/>
                    <a:pt x="1679" y="12106"/>
                  </a:cubicBezTo>
                  <a:cubicBezTo>
                    <a:pt x="1204" y="11409"/>
                    <a:pt x="1172" y="10491"/>
                    <a:pt x="1805" y="9921"/>
                  </a:cubicBezTo>
                  <a:cubicBezTo>
                    <a:pt x="1900" y="10016"/>
                    <a:pt x="1964" y="10079"/>
                    <a:pt x="2090" y="10079"/>
                  </a:cubicBezTo>
                  <a:cubicBezTo>
                    <a:pt x="2407" y="10143"/>
                    <a:pt x="2755" y="10174"/>
                    <a:pt x="3072" y="10174"/>
                  </a:cubicBezTo>
                  <a:cubicBezTo>
                    <a:pt x="3119" y="10206"/>
                    <a:pt x="3167" y="10222"/>
                    <a:pt x="3215" y="10222"/>
                  </a:cubicBezTo>
                  <a:cubicBezTo>
                    <a:pt x="3262" y="10222"/>
                    <a:pt x="3310" y="10206"/>
                    <a:pt x="3357" y="10174"/>
                  </a:cubicBezTo>
                  <a:cubicBezTo>
                    <a:pt x="20015" y="10808"/>
                    <a:pt x="35659" y="10681"/>
                    <a:pt x="53204" y="10871"/>
                  </a:cubicBezTo>
                  <a:cubicBezTo>
                    <a:pt x="53236" y="10871"/>
                    <a:pt x="53299" y="10839"/>
                    <a:pt x="53362" y="10839"/>
                  </a:cubicBezTo>
                  <a:lnTo>
                    <a:pt x="53362" y="10839"/>
                  </a:lnTo>
                  <a:cubicBezTo>
                    <a:pt x="53457" y="11473"/>
                    <a:pt x="53394" y="12106"/>
                    <a:pt x="53077" y="12676"/>
                  </a:cubicBezTo>
                  <a:cubicBezTo>
                    <a:pt x="53046" y="12613"/>
                    <a:pt x="52982" y="12613"/>
                    <a:pt x="52919" y="12613"/>
                  </a:cubicBezTo>
                  <a:cubicBezTo>
                    <a:pt x="50552" y="12527"/>
                    <a:pt x="48181" y="12495"/>
                    <a:pt x="45806" y="12495"/>
                  </a:cubicBezTo>
                  <a:cubicBezTo>
                    <a:pt x="41192" y="12495"/>
                    <a:pt x="36564" y="12613"/>
                    <a:pt x="31923" y="12676"/>
                  </a:cubicBezTo>
                  <a:cubicBezTo>
                    <a:pt x="31907" y="12644"/>
                    <a:pt x="31883" y="12629"/>
                    <a:pt x="31851" y="12629"/>
                  </a:cubicBezTo>
                  <a:cubicBezTo>
                    <a:pt x="31820" y="12629"/>
                    <a:pt x="31780" y="12644"/>
                    <a:pt x="31732" y="12676"/>
                  </a:cubicBezTo>
                  <a:cubicBezTo>
                    <a:pt x="30244" y="12708"/>
                    <a:pt x="28756" y="12708"/>
                    <a:pt x="27267" y="12708"/>
                  </a:cubicBezTo>
                  <a:cubicBezTo>
                    <a:pt x="19776" y="12680"/>
                    <a:pt x="12285" y="12506"/>
                    <a:pt x="4772" y="12506"/>
                  </a:cubicBezTo>
                  <a:cubicBezTo>
                    <a:pt x="3710" y="12506"/>
                    <a:pt x="2647" y="12510"/>
                    <a:pt x="1584" y="12518"/>
                  </a:cubicBezTo>
                  <a:cubicBezTo>
                    <a:pt x="1267" y="12549"/>
                    <a:pt x="1267" y="12993"/>
                    <a:pt x="1584" y="13024"/>
                  </a:cubicBezTo>
                  <a:cubicBezTo>
                    <a:pt x="2249" y="13056"/>
                    <a:pt x="2882" y="13088"/>
                    <a:pt x="3547" y="13151"/>
                  </a:cubicBezTo>
                  <a:cubicBezTo>
                    <a:pt x="4370" y="13183"/>
                    <a:pt x="5162" y="13214"/>
                    <a:pt x="6017" y="13246"/>
                  </a:cubicBezTo>
                  <a:cubicBezTo>
                    <a:pt x="5922" y="18281"/>
                    <a:pt x="6176" y="23348"/>
                    <a:pt x="6239" y="28384"/>
                  </a:cubicBezTo>
                  <a:cubicBezTo>
                    <a:pt x="6334" y="33483"/>
                    <a:pt x="6176" y="38645"/>
                    <a:pt x="6524" y="43712"/>
                  </a:cubicBezTo>
                  <a:cubicBezTo>
                    <a:pt x="6524" y="43743"/>
                    <a:pt x="6556" y="43743"/>
                    <a:pt x="6556" y="43775"/>
                  </a:cubicBezTo>
                  <a:lnTo>
                    <a:pt x="6841" y="43775"/>
                  </a:lnTo>
                  <a:cubicBezTo>
                    <a:pt x="6841" y="43743"/>
                    <a:pt x="6872" y="43743"/>
                    <a:pt x="6872" y="43712"/>
                  </a:cubicBezTo>
                  <a:cubicBezTo>
                    <a:pt x="7284" y="38581"/>
                    <a:pt x="7062" y="33483"/>
                    <a:pt x="7031" y="28384"/>
                  </a:cubicBezTo>
                  <a:cubicBezTo>
                    <a:pt x="6967" y="23380"/>
                    <a:pt x="7031" y="18281"/>
                    <a:pt x="6714" y="13309"/>
                  </a:cubicBezTo>
                  <a:lnTo>
                    <a:pt x="6714" y="13309"/>
                  </a:lnTo>
                  <a:cubicBezTo>
                    <a:pt x="8487" y="13373"/>
                    <a:pt x="10229" y="13404"/>
                    <a:pt x="12034" y="13468"/>
                  </a:cubicBezTo>
                  <a:cubicBezTo>
                    <a:pt x="11559" y="19833"/>
                    <a:pt x="11971" y="26452"/>
                    <a:pt x="12098" y="32817"/>
                  </a:cubicBezTo>
                  <a:cubicBezTo>
                    <a:pt x="12208" y="37019"/>
                    <a:pt x="14580" y="38387"/>
                    <a:pt x="18120" y="38387"/>
                  </a:cubicBezTo>
                  <a:cubicBezTo>
                    <a:pt x="18662" y="38387"/>
                    <a:pt x="19232" y="38355"/>
                    <a:pt x="19825" y="38296"/>
                  </a:cubicBezTo>
                  <a:cubicBezTo>
                    <a:pt x="19983" y="38296"/>
                    <a:pt x="20047" y="38170"/>
                    <a:pt x="20110" y="38043"/>
                  </a:cubicBezTo>
                  <a:cubicBezTo>
                    <a:pt x="22422" y="37853"/>
                    <a:pt x="23277" y="34876"/>
                    <a:pt x="23340" y="32596"/>
                  </a:cubicBezTo>
                  <a:cubicBezTo>
                    <a:pt x="23594" y="26230"/>
                    <a:pt x="23499" y="19897"/>
                    <a:pt x="23594" y="13563"/>
                  </a:cubicBezTo>
                  <a:cubicBezTo>
                    <a:pt x="24797" y="13626"/>
                    <a:pt x="26000" y="13626"/>
                    <a:pt x="27235" y="13626"/>
                  </a:cubicBezTo>
                  <a:cubicBezTo>
                    <a:pt x="28661" y="13626"/>
                    <a:pt x="30117" y="13626"/>
                    <a:pt x="31574" y="13658"/>
                  </a:cubicBezTo>
                  <a:cubicBezTo>
                    <a:pt x="31384" y="19390"/>
                    <a:pt x="31701" y="25185"/>
                    <a:pt x="31542" y="30917"/>
                  </a:cubicBezTo>
                  <a:cubicBezTo>
                    <a:pt x="31416" y="34243"/>
                    <a:pt x="31891" y="37409"/>
                    <a:pt x="35786" y="37853"/>
                  </a:cubicBezTo>
                  <a:cubicBezTo>
                    <a:pt x="35805" y="37856"/>
                    <a:pt x="35824" y="37857"/>
                    <a:pt x="35841" y="37857"/>
                  </a:cubicBezTo>
                  <a:cubicBezTo>
                    <a:pt x="36029" y="37857"/>
                    <a:pt x="36137" y="37710"/>
                    <a:pt x="36166" y="37536"/>
                  </a:cubicBezTo>
                  <a:cubicBezTo>
                    <a:pt x="36607" y="37716"/>
                    <a:pt x="37052" y="37799"/>
                    <a:pt x="37492" y="37799"/>
                  </a:cubicBezTo>
                  <a:cubicBezTo>
                    <a:pt x="39832" y="37799"/>
                    <a:pt x="42034" y="35474"/>
                    <a:pt x="42753" y="33261"/>
                  </a:cubicBezTo>
                  <a:cubicBezTo>
                    <a:pt x="43545" y="30727"/>
                    <a:pt x="43260" y="27909"/>
                    <a:pt x="43228" y="25280"/>
                  </a:cubicBezTo>
                  <a:cubicBezTo>
                    <a:pt x="43165" y="21448"/>
                    <a:pt x="43165" y="17616"/>
                    <a:pt x="43070" y="13784"/>
                  </a:cubicBezTo>
                  <a:cubicBezTo>
                    <a:pt x="45034" y="13784"/>
                    <a:pt x="47029" y="13721"/>
                    <a:pt x="48992" y="13658"/>
                  </a:cubicBezTo>
                  <a:lnTo>
                    <a:pt x="49245" y="13658"/>
                  </a:lnTo>
                  <a:cubicBezTo>
                    <a:pt x="49499" y="13658"/>
                    <a:pt x="49784" y="13626"/>
                    <a:pt x="50069" y="13626"/>
                  </a:cubicBezTo>
                  <a:cubicBezTo>
                    <a:pt x="50607" y="18693"/>
                    <a:pt x="50829" y="23760"/>
                    <a:pt x="50607" y="28859"/>
                  </a:cubicBezTo>
                  <a:cubicBezTo>
                    <a:pt x="50417" y="33578"/>
                    <a:pt x="49752" y="38423"/>
                    <a:pt x="50512" y="43110"/>
                  </a:cubicBezTo>
                  <a:lnTo>
                    <a:pt x="50892" y="43110"/>
                  </a:lnTo>
                  <a:cubicBezTo>
                    <a:pt x="51082" y="33261"/>
                    <a:pt x="51842" y="23443"/>
                    <a:pt x="50829" y="13626"/>
                  </a:cubicBezTo>
                  <a:cubicBezTo>
                    <a:pt x="51494" y="13563"/>
                    <a:pt x="52191" y="13531"/>
                    <a:pt x="52887" y="13499"/>
                  </a:cubicBezTo>
                  <a:cubicBezTo>
                    <a:pt x="52951" y="13499"/>
                    <a:pt x="52982" y="13468"/>
                    <a:pt x="53046" y="13468"/>
                  </a:cubicBezTo>
                  <a:cubicBezTo>
                    <a:pt x="53085" y="13494"/>
                    <a:pt x="53130" y="13509"/>
                    <a:pt x="53178" y="13509"/>
                  </a:cubicBezTo>
                  <a:cubicBezTo>
                    <a:pt x="53246" y="13509"/>
                    <a:pt x="53320" y="13479"/>
                    <a:pt x="53394" y="13404"/>
                  </a:cubicBezTo>
                  <a:cubicBezTo>
                    <a:pt x="54091" y="12676"/>
                    <a:pt x="54408" y="11599"/>
                    <a:pt x="54091" y="10554"/>
                  </a:cubicBezTo>
                  <a:cubicBezTo>
                    <a:pt x="54044" y="10366"/>
                    <a:pt x="53891" y="10265"/>
                    <a:pt x="53738" y="10265"/>
                  </a:cubicBezTo>
                  <a:cubicBezTo>
                    <a:pt x="53685" y="10265"/>
                    <a:pt x="53633" y="10277"/>
                    <a:pt x="53584" y="10301"/>
                  </a:cubicBezTo>
                  <a:cubicBezTo>
                    <a:pt x="53552" y="10143"/>
                    <a:pt x="53394" y="10016"/>
                    <a:pt x="53204" y="10016"/>
                  </a:cubicBezTo>
                  <a:lnTo>
                    <a:pt x="51842" y="10016"/>
                  </a:lnTo>
                  <a:cubicBezTo>
                    <a:pt x="52096" y="8971"/>
                    <a:pt x="51209" y="7926"/>
                    <a:pt x="50132" y="7926"/>
                  </a:cubicBezTo>
                  <a:cubicBezTo>
                    <a:pt x="49087" y="7957"/>
                    <a:pt x="48327" y="9034"/>
                    <a:pt x="48549" y="10016"/>
                  </a:cubicBezTo>
                  <a:lnTo>
                    <a:pt x="43482" y="10016"/>
                  </a:lnTo>
                  <a:cubicBezTo>
                    <a:pt x="43545" y="9953"/>
                    <a:pt x="43577" y="9858"/>
                    <a:pt x="43577" y="9763"/>
                  </a:cubicBezTo>
                  <a:cubicBezTo>
                    <a:pt x="43608" y="8971"/>
                    <a:pt x="43640" y="8242"/>
                    <a:pt x="43703" y="7482"/>
                  </a:cubicBezTo>
                  <a:cubicBezTo>
                    <a:pt x="43703" y="6849"/>
                    <a:pt x="43862" y="6089"/>
                    <a:pt x="43577" y="5487"/>
                  </a:cubicBezTo>
                  <a:lnTo>
                    <a:pt x="43577" y="5487"/>
                  </a:lnTo>
                  <a:cubicBezTo>
                    <a:pt x="43662" y="5573"/>
                    <a:pt x="43794" y="5631"/>
                    <a:pt x="43933" y="5631"/>
                  </a:cubicBezTo>
                  <a:cubicBezTo>
                    <a:pt x="44050" y="5631"/>
                    <a:pt x="44172" y="5589"/>
                    <a:pt x="44273" y="5487"/>
                  </a:cubicBezTo>
                  <a:cubicBezTo>
                    <a:pt x="45002" y="4379"/>
                    <a:pt x="44748" y="2764"/>
                    <a:pt x="43957" y="1750"/>
                  </a:cubicBezTo>
                  <a:cubicBezTo>
                    <a:pt x="44020" y="1592"/>
                    <a:pt x="43925" y="1370"/>
                    <a:pt x="43735" y="1307"/>
                  </a:cubicBezTo>
                  <a:cubicBezTo>
                    <a:pt x="41666" y="744"/>
                    <a:pt x="39234" y="275"/>
                    <a:pt x="36866" y="275"/>
                  </a:cubicBezTo>
                  <a:cubicBezTo>
                    <a:pt x="35102" y="275"/>
                    <a:pt x="33374" y="536"/>
                    <a:pt x="31859" y="1212"/>
                  </a:cubicBezTo>
                  <a:cubicBezTo>
                    <a:pt x="31784" y="1117"/>
                    <a:pt x="31686" y="1057"/>
                    <a:pt x="31592" y="1057"/>
                  </a:cubicBezTo>
                  <a:cubicBezTo>
                    <a:pt x="31528" y="1057"/>
                    <a:pt x="31467" y="1085"/>
                    <a:pt x="31416" y="1149"/>
                  </a:cubicBezTo>
                  <a:cubicBezTo>
                    <a:pt x="30719" y="2004"/>
                    <a:pt x="30086" y="3239"/>
                    <a:pt x="30434" y="4379"/>
                  </a:cubicBezTo>
                  <a:cubicBezTo>
                    <a:pt x="30656" y="5107"/>
                    <a:pt x="31226" y="5646"/>
                    <a:pt x="31891" y="5772"/>
                  </a:cubicBezTo>
                  <a:cubicBezTo>
                    <a:pt x="31764" y="7166"/>
                    <a:pt x="31828" y="8559"/>
                    <a:pt x="31828" y="9921"/>
                  </a:cubicBezTo>
                  <a:lnTo>
                    <a:pt x="23499" y="9826"/>
                  </a:lnTo>
                  <a:lnTo>
                    <a:pt x="23499" y="9731"/>
                  </a:lnTo>
                  <a:cubicBezTo>
                    <a:pt x="23657" y="8274"/>
                    <a:pt x="23689" y="6754"/>
                    <a:pt x="23689" y="5266"/>
                  </a:cubicBezTo>
                  <a:cubicBezTo>
                    <a:pt x="23689" y="5234"/>
                    <a:pt x="23657" y="5234"/>
                    <a:pt x="23657" y="5171"/>
                  </a:cubicBezTo>
                  <a:cubicBezTo>
                    <a:pt x="25652" y="4759"/>
                    <a:pt x="25430" y="2067"/>
                    <a:pt x="24069" y="990"/>
                  </a:cubicBezTo>
                  <a:cubicBezTo>
                    <a:pt x="22738" y="8"/>
                    <a:pt x="20902" y="8"/>
                    <a:pt x="19350" y="8"/>
                  </a:cubicBezTo>
                  <a:cubicBezTo>
                    <a:pt x="19138" y="3"/>
                    <a:pt x="18926" y="1"/>
                    <a:pt x="18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67677400" y="4411613"/>
              <a:ext cx="1338025" cy="73100"/>
            </a:xfrm>
            <a:custGeom>
              <a:avLst/>
              <a:gdLst/>
              <a:ahLst/>
              <a:cxnLst/>
              <a:rect l="l" t="t" r="r" b="b"/>
              <a:pathLst>
                <a:path w="53521" h="2924" extrusionOk="0">
                  <a:moveTo>
                    <a:pt x="52792" y="515"/>
                  </a:moveTo>
                  <a:cubicBezTo>
                    <a:pt x="52697" y="927"/>
                    <a:pt x="52602" y="1402"/>
                    <a:pt x="52602" y="1782"/>
                  </a:cubicBezTo>
                  <a:cubicBezTo>
                    <a:pt x="35659" y="1909"/>
                    <a:pt x="18527" y="1719"/>
                    <a:pt x="1584" y="2384"/>
                  </a:cubicBezTo>
                  <a:cubicBezTo>
                    <a:pt x="1457" y="2384"/>
                    <a:pt x="1394" y="2415"/>
                    <a:pt x="1330" y="2447"/>
                  </a:cubicBezTo>
                  <a:cubicBezTo>
                    <a:pt x="538" y="2099"/>
                    <a:pt x="792" y="1244"/>
                    <a:pt x="1869" y="1244"/>
                  </a:cubicBezTo>
                  <a:cubicBezTo>
                    <a:pt x="2122" y="1244"/>
                    <a:pt x="2249" y="1085"/>
                    <a:pt x="2217" y="959"/>
                  </a:cubicBezTo>
                  <a:lnTo>
                    <a:pt x="2217" y="959"/>
                  </a:lnTo>
                  <a:cubicBezTo>
                    <a:pt x="5281" y="999"/>
                    <a:pt x="8350" y="1016"/>
                    <a:pt x="11421" y="1016"/>
                  </a:cubicBezTo>
                  <a:cubicBezTo>
                    <a:pt x="25173" y="1016"/>
                    <a:pt x="38977" y="671"/>
                    <a:pt x="52697" y="515"/>
                  </a:cubicBezTo>
                  <a:close/>
                  <a:moveTo>
                    <a:pt x="52764" y="1"/>
                  </a:moveTo>
                  <a:cubicBezTo>
                    <a:pt x="52725" y="1"/>
                    <a:pt x="52682" y="3"/>
                    <a:pt x="52634" y="9"/>
                  </a:cubicBezTo>
                  <a:lnTo>
                    <a:pt x="48422" y="9"/>
                  </a:lnTo>
                  <a:cubicBezTo>
                    <a:pt x="34488" y="135"/>
                    <a:pt x="20490" y="104"/>
                    <a:pt x="6556" y="484"/>
                  </a:cubicBezTo>
                  <a:lnTo>
                    <a:pt x="6302" y="484"/>
                  </a:lnTo>
                  <a:cubicBezTo>
                    <a:pt x="5384" y="515"/>
                    <a:pt x="4465" y="515"/>
                    <a:pt x="3610" y="579"/>
                  </a:cubicBezTo>
                  <a:lnTo>
                    <a:pt x="3135" y="579"/>
                  </a:lnTo>
                  <a:cubicBezTo>
                    <a:pt x="2597" y="579"/>
                    <a:pt x="2090" y="610"/>
                    <a:pt x="1584" y="610"/>
                  </a:cubicBezTo>
                  <a:cubicBezTo>
                    <a:pt x="1330" y="610"/>
                    <a:pt x="1267" y="737"/>
                    <a:pt x="1299" y="832"/>
                  </a:cubicBezTo>
                  <a:cubicBezTo>
                    <a:pt x="697" y="990"/>
                    <a:pt x="190" y="1275"/>
                    <a:pt x="127" y="1719"/>
                  </a:cubicBezTo>
                  <a:cubicBezTo>
                    <a:pt x="0" y="2194"/>
                    <a:pt x="475" y="2605"/>
                    <a:pt x="1172" y="2795"/>
                  </a:cubicBezTo>
                  <a:cubicBezTo>
                    <a:pt x="1267" y="2795"/>
                    <a:pt x="1330" y="2795"/>
                    <a:pt x="1394" y="2732"/>
                  </a:cubicBezTo>
                  <a:cubicBezTo>
                    <a:pt x="1425" y="2795"/>
                    <a:pt x="1457" y="2795"/>
                    <a:pt x="1552" y="2795"/>
                  </a:cubicBezTo>
                  <a:cubicBezTo>
                    <a:pt x="5649" y="2887"/>
                    <a:pt x="9759" y="2923"/>
                    <a:pt x="13877" y="2923"/>
                  </a:cubicBezTo>
                  <a:cubicBezTo>
                    <a:pt x="26880" y="2923"/>
                    <a:pt x="39954" y="2560"/>
                    <a:pt x="52919" y="2415"/>
                  </a:cubicBezTo>
                  <a:cubicBezTo>
                    <a:pt x="53426" y="2415"/>
                    <a:pt x="53521" y="2035"/>
                    <a:pt x="53204" y="1877"/>
                  </a:cubicBezTo>
                  <a:cubicBezTo>
                    <a:pt x="53362" y="1402"/>
                    <a:pt x="53521" y="864"/>
                    <a:pt x="53521" y="389"/>
                  </a:cubicBezTo>
                  <a:cubicBezTo>
                    <a:pt x="53521" y="257"/>
                    <a:pt x="53345" y="191"/>
                    <a:pt x="53176" y="191"/>
                  </a:cubicBezTo>
                  <a:cubicBezTo>
                    <a:pt x="53143" y="191"/>
                    <a:pt x="53109" y="193"/>
                    <a:pt x="53077" y="199"/>
                  </a:cubicBezTo>
                  <a:cubicBezTo>
                    <a:pt x="53051" y="67"/>
                    <a:pt x="52959" y="1"/>
                    <a:pt x="52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68873700" y="3678688"/>
              <a:ext cx="30875" cy="736325"/>
            </a:xfrm>
            <a:custGeom>
              <a:avLst/>
              <a:gdLst/>
              <a:ahLst/>
              <a:cxnLst/>
              <a:rect l="l" t="t" r="r" b="b"/>
              <a:pathLst>
                <a:path w="1235" h="29453" extrusionOk="0">
                  <a:moveTo>
                    <a:pt x="982" y="0"/>
                  </a:moveTo>
                  <a:lnTo>
                    <a:pt x="792" y="32"/>
                  </a:lnTo>
                  <a:cubicBezTo>
                    <a:pt x="665" y="63"/>
                    <a:pt x="602" y="158"/>
                    <a:pt x="602" y="348"/>
                  </a:cubicBezTo>
                  <a:cubicBezTo>
                    <a:pt x="412" y="9912"/>
                    <a:pt x="0" y="19666"/>
                    <a:pt x="348" y="29262"/>
                  </a:cubicBezTo>
                  <a:cubicBezTo>
                    <a:pt x="348" y="29357"/>
                    <a:pt x="443" y="29421"/>
                    <a:pt x="475" y="29452"/>
                  </a:cubicBezTo>
                  <a:lnTo>
                    <a:pt x="602" y="29452"/>
                  </a:lnTo>
                  <a:cubicBezTo>
                    <a:pt x="665" y="29421"/>
                    <a:pt x="728" y="29357"/>
                    <a:pt x="728" y="29262"/>
                  </a:cubicBezTo>
                  <a:cubicBezTo>
                    <a:pt x="1203" y="19666"/>
                    <a:pt x="982" y="9976"/>
                    <a:pt x="1203" y="348"/>
                  </a:cubicBezTo>
                  <a:cubicBezTo>
                    <a:pt x="1235" y="158"/>
                    <a:pt x="1108" y="32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68761275" y="3474413"/>
              <a:ext cx="800" cy="825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"/>
                  </a:moveTo>
                  <a:cubicBezTo>
                    <a:pt x="0" y="1"/>
                    <a:pt x="32" y="1"/>
                    <a:pt x="0" y="1"/>
                  </a:cubicBezTo>
                  <a:cubicBezTo>
                    <a:pt x="0" y="3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68479250" y="3421888"/>
              <a:ext cx="260150" cy="39675"/>
            </a:xfrm>
            <a:custGeom>
              <a:avLst/>
              <a:gdLst/>
              <a:ahLst/>
              <a:cxnLst/>
              <a:rect l="l" t="t" r="r" b="b"/>
              <a:pathLst>
                <a:path w="10406" h="1587" extrusionOk="0">
                  <a:moveTo>
                    <a:pt x="371" y="0"/>
                  </a:moveTo>
                  <a:cubicBezTo>
                    <a:pt x="84" y="0"/>
                    <a:pt x="1" y="462"/>
                    <a:pt x="292" y="550"/>
                  </a:cubicBezTo>
                  <a:cubicBezTo>
                    <a:pt x="1970" y="1221"/>
                    <a:pt x="3845" y="1587"/>
                    <a:pt x="5713" y="1587"/>
                  </a:cubicBezTo>
                  <a:cubicBezTo>
                    <a:pt x="7195" y="1587"/>
                    <a:pt x="8673" y="1357"/>
                    <a:pt x="10046" y="866"/>
                  </a:cubicBezTo>
                  <a:cubicBezTo>
                    <a:pt x="10406" y="716"/>
                    <a:pt x="10283" y="197"/>
                    <a:pt x="9918" y="197"/>
                  </a:cubicBezTo>
                  <a:cubicBezTo>
                    <a:pt x="9898" y="197"/>
                    <a:pt x="9877" y="198"/>
                    <a:pt x="9856" y="201"/>
                  </a:cubicBezTo>
                  <a:cubicBezTo>
                    <a:pt x="8269" y="473"/>
                    <a:pt x="6798" y="630"/>
                    <a:pt x="5339" y="630"/>
                  </a:cubicBezTo>
                  <a:cubicBezTo>
                    <a:pt x="3740" y="630"/>
                    <a:pt x="2156" y="442"/>
                    <a:pt x="450" y="11"/>
                  </a:cubicBezTo>
                  <a:cubicBezTo>
                    <a:pt x="422" y="4"/>
                    <a:pt x="39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68641725" y="3110263"/>
              <a:ext cx="83925" cy="73100"/>
            </a:xfrm>
            <a:custGeom>
              <a:avLst/>
              <a:gdLst/>
              <a:ahLst/>
              <a:cxnLst/>
              <a:rect l="l" t="t" r="r" b="b"/>
              <a:pathLst>
                <a:path w="3357" h="2924" extrusionOk="0">
                  <a:moveTo>
                    <a:pt x="1377" y="313"/>
                  </a:moveTo>
                  <a:cubicBezTo>
                    <a:pt x="1923" y="313"/>
                    <a:pt x="2479" y="628"/>
                    <a:pt x="2660" y="1202"/>
                  </a:cubicBezTo>
                  <a:cubicBezTo>
                    <a:pt x="2882" y="1836"/>
                    <a:pt x="2439" y="2342"/>
                    <a:pt x="1837" y="2501"/>
                  </a:cubicBezTo>
                  <a:cubicBezTo>
                    <a:pt x="1734" y="2525"/>
                    <a:pt x="1637" y="2537"/>
                    <a:pt x="1547" y="2537"/>
                  </a:cubicBezTo>
                  <a:cubicBezTo>
                    <a:pt x="466" y="2537"/>
                    <a:pt x="268" y="907"/>
                    <a:pt x="1203" y="411"/>
                  </a:cubicBezTo>
                  <a:cubicBezTo>
                    <a:pt x="1235" y="411"/>
                    <a:pt x="1298" y="379"/>
                    <a:pt x="1298" y="316"/>
                  </a:cubicBezTo>
                  <a:cubicBezTo>
                    <a:pt x="1324" y="314"/>
                    <a:pt x="1351" y="313"/>
                    <a:pt x="1377" y="313"/>
                  </a:cubicBezTo>
                  <a:close/>
                  <a:moveTo>
                    <a:pt x="1554" y="0"/>
                  </a:moveTo>
                  <a:cubicBezTo>
                    <a:pt x="1458" y="0"/>
                    <a:pt x="1362" y="10"/>
                    <a:pt x="1267" y="31"/>
                  </a:cubicBezTo>
                  <a:cubicBezTo>
                    <a:pt x="1225" y="31"/>
                    <a:pt x="1196" y="16"/>
                    <a:pt x="1154" y="16"/>
                  </a:cubicBezTo>
                  <a:cubicBezTo>
                    <a:pt x="1133" y="16"/>
                    <a:pt x="1108" y="20"/>
                    <a:pt x="1077" y="31"/>
                  </a:cubicBezTo>
                  <a:cubicBezTo>
                    <a:pt x="380" y="316"/>
                    <a:pt x="0" y="1139"/>
                    <a:pt x="222" y="1899"/>
                  </a:cubicBezTo>
                  <a:cubicBezTo>
                    <a:pt x="399" y="2533"/>
                    <a:pt x="983" y="2924"/>
                    <a:pt x="1583" y="2924"/>
                  </a:cubicBezTo>
                  <a:cubicBezTo>
                    <a:pt x="1732" y="2924"/>
                    <a:pt x="1882" y="2899"/>
                    <a:pt x="2027" y="2849"/>
                  </a:cubicBezTo>
                  <a:cubicBezTo>
                    <a:pt x="2787" y="2627"/>
                    <a:pt x="3357" y="1867"/>
                    <a:pt x="3072" y="1076"/>
                  </a:cubicBezTo>
                  <a:cubicBezTo>
                    <a:pt x="2852" y="442"/>
                    <a:pt x="220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68592625" y="3816813"/>
              <a:ext cx="98975" cy="89800"/>
            </a:xfrm>
            <a:custGeom>
              <a:avLst/>
              <a:gdLst/>
              <a:ahLst/>
              <a:cxnLst/>
              <a:rect l="l" t="t" r="r" b="b"/>
              <a:pathLst>
                <a:path w="3959" h="3592" extrusionOk="0">
                  <a:moveTo>
                    <a:pt x="1493" y="1"/>
                  </a:moveTo>
                  <a:cubicBezTo>
                    <a:pt x="1461" y="1"/>
                    <a:pt x="1428" y="6"/>
                    <a:pt x="1394" y="17"/>
                  </a:cubicBezTo>
                  <a:cubicBezTo>
                    <a:pt x="444" y="239"/>
                    <a:pt x="1" y="1347"/>
                    <a:pt x="159" y="2234"/>
                  </a:cubicBezTo>
                  <a:cubicBezTo>
                    <a:pt x="327" y="3073"/>
                    <a:pt x="1088" y="3592"/>
                    <a:pt x="1918" y="3592"/>
                  </a:cubicBezTo>
                  <a:cubicBezTo>
                    <a:pt x="2028" y="3592"/>
                    <a:pt x="2138" y="3583"/>
                    <a:pt x="2249" y="3564"/>
                  </a:cubicBezTo>
                  <a:cubicBezTo>
                    <a:pt x="3199" y="3406"/>
                    <a:pt x="3959" y="2614"/>
                    <a:pt x="3833" y="1632"/>
                  </a:cubicBezTo>
                  <a:cubicBezTo>
                    <a:pt x="3748" y="819"/>
                    <a:pt x="3118" y="6"/>
                    <a:pt x="2316" y="6"/>
                  </a:cubicBezTo>
                  <a:cubicBezTo>
                    <a:pt x="2212" y="6"/>
                    <a:pt x="2105" y="20"/>
                    <a:pt x="1996" y="49"/>
                  </a:cubicBezTo>
                  <a:cubicBezTo>
                    <a:pt x="1869" y="49"/>
                    <a:pt x="1837" y="176"/>
                    <a:pt x="1869" y="239"/>
                  </a:cubicBezTo>
                  <a:cubicBezTo>
                    <a:pt x="1869" y="334"/>
                    <a:pt x="1901" y="366"/>
                    <a:pt x="1996" y="397"/>
                  </a:cubicBezTo>
                  <a:cubicBezTo>
                    <a:pt x="2534" y="587"/>
                    <a:pt x="3041" y="999"/>
                    <a:pt x="3167" y="1632"/>
                  </a:cubicBezTo>
                  <a:cubicBezTo>
                    <a:pt x="3294" y="2297"/>
                    <a:pt x="2787" y="2804"/>
                    <a:pt x="2154" y="2899"/>
                  </a:cubicBezTo>
                  <a:cubicBezTo>
                    <a:pt x="2104" y="2904"/>
                    <a:pt x="2053" y="2907"/>
                    <a:pt x="2003" y="2907"/>
                  </a:cubicBezTo>
                  <a:cubicBezTo>
                    <a:pt x="1455" y="2907"/>
                    <a:pt x="945" y="2593"/>
                    <a:pt x="887" y="2012"/>
                  </a:cubicBezTo>
                  <a:cubicBezTo>
                    <a:pt x="761" y="1379"/>
                    <a:pt x="1109" y="872"/>
                    <a:pt x="1616" y="556"/>
                  </a:cubicBezTo>
                  <a:cubicBezTo>
                    <a:pt x="1774" y="492"/>
                    <a:pt x="1837" y="366"/>
                    <a:pt x="1774" y="239"/>
                  </a:cubicBezTo>
                  <a:cubicBezTo>
                    <a:pt x="1748" y="109"/>
                    <a:pt x="163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68522175" y="3953563"/>
              <a:ext cx="165475" cy="263700"/>
            </a:xfrm>
            <a:custGeom>
              <a:avLst/>
              <a:gdLst/>
              <a:ahLst/>
              <a:cxnLst/>
              <a:rect l="l" t="t" r="r" b="b"/>
              <a:pathLst>
                <a:path w="6619" h="10548" extrusionOk="0">
                  <a:moveTo>
                    <a:pt x="1235" y="818"/>
                  </a:moveTo>
                  <a:cubicBezTo>
                    <a:pt x="2382" y="896"/>
                    <a:pt x="3528" y="953"/>
                    <a:pt x="4657" y="953"/>
                  </a:cubicBezTo>
                  <a:cubicBezTo>
                    <a:pt x="4900" y="953"/>
                    <a:pt x="5143" y="950"/>
                    <a:pt x="5384" y="944"/>
                  </a:cubicBezTo>
                  <a:cubicBezTo>
                    <a:pt x="5479" y="944"/>
                    <a:pt x="5510" y="944"/>
                    <a:pt x="5542" y="913"/>
                  </a:cubicBezTo>
                  <a:lnTo>
                    <a:pt x="5542" y="913"/>
                  </a:lnTo>
                  <a:cubicBezTo>
                    <a:pt x="5605" y="2939"/>
                    <a:pt x="6175" y="9432"/>
                    <a:pt x="4022" y="9558"/>
                  </a:cubicBezTo>
                  <a:cubicBezTo>
                    <a:pt x="3864" y="9558"/>
                    <a:pt x="3769" y="9653"/>
                    <a:pt x="3769" y="9812"/>
                  </a:cubicBezTo>
                  <a:cubicBezTo>
                    <a:pt x="3665" y="9825"/>
                    <a:pt x="3565" y="9832"/>
                    <a:pt x="3467" y="9832"/>
                  </a:cubicBezTo>
                  <a:cubicBezTo>
                    <a:pt x="1510" y="9832"/>
                    <a:pt x="790" y="7192"/>
                    <a:pt x="760" y="5473"/>
                  </a:cubicBezTo>
                  <a:cubicBezTo>
                    <a:pt x="728" y="3889"/>
                    <a:pt x="950" y="2369"/>
                    <a:pt x="1235" y="818"/>
                  </a:cubicBezTo>
                  <a:close/>
                  <a:moveTo>
                    <a:pt x="1048" y="1"/>
                  </a:moveTo>
                  <a:cubicBezTo>
                    <a:pt x="946" y="1"/>
                    <a:pt x="843" y="56"/>
                    <a:pt x="792" y="184"/>
                  </a:cubicBezTo>
                  <a:cubicBezTo>
                    <a:pt x="158" y="2718"/>
                    <a:pt x="0" y="5790"/>
                    <a:pt x="728" y="8260"/>
                  </a:cubicBezTo>
                  <a:cubicBezTo>
                    <a:pt x="1096" y="9571"/>
                    <a:pt x="2249" y="10548"/>
                    <a:pt x="3496" y="10548"/>
                  </a:cubicBezTo>
                  <a:cubicBezTo>
                    <a:pt x="3966" y="10548"/>
                    <a:pt x="4449" y="10409"/>
                    <a:pt x="4909" y="10097"/>
                  </a:cubicBezTo>
                  <a:cubicBezTo>
                    <a:pt x="5035" y="10002"/>
                    <a:pt x="5067" y="9907"/>
                    <a:pt x="5067" y="9812"/>
                  </a:cubicBezTo>
                  <a:cubicBezTo>
                    <a:pt x="5700" y="9463"/>
                    <a:pt x="6017" y="8735"/>
                    <a:pt x="6175" y="7911"/>
                  </a:cubicBezTo>
                  <a:cubicBezTo>
                    <a:pt x="6619" y="5568"/>
                    <a:pt x="6555" y="2876"/>
                    <a:pt x="6334" y="564"/>
                  </a:cubicBezTo>
                  <a:cubicBezTo>
                    <a:pt x="6314" y="306"/>
                    <a:pt x="6120" y="185"/>
                    <a:pt x="5931" y="185"/>
                  </a:cubicBezTo>
                  <a:cubicBezTo>
                    <a:pt x="5819" y="185"/>
                    <a:pt x="5708" y="228"/>
                    <a:pt x="5637" y="311"/>
                  </a:cubicBezTo>
                  <a:cubicBezTo>
                    <a:pt x="5605" y="279"/>
                    <a:pt x="5510" y="248"/>
                    <a:pt x="5384" y="248"/>
                  </a:cubicBezTo>
                  <a:cubicBezTo>
                    <a:pt x="4054" y="248"/>
                    <a:pt x="2660" y="279"/>
                    <a:pt x="1330" y="343"/>
                  </a:cubicBezTo>
                  <a:lnTo>
                    <a:pt x="1330" y="311"/>
                  </a:lnTo>
                  <a:cubicBezTo>
                    <a:pt x="1349" y="122"/>
                    <a:pt x="119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68499200" y="3179513"/>
              <a:ext cx="113900" cy="103950"/>
            </a:xfrm>
            <a:custGeom>
              <a:avLst/>
              <a:gdLst/>
              <a:ahLst/>
              <a:cxnLst/>
              <a:rect l="l" t="t" r="r" b="b"/>
              <a:pathLst>
                <a:path w="4556" h="4158" extrusionOk="0">
                  <a:moveTo>
                    <a:pt x="2773" y="350"/>
                  </a:moveTo>
                  <a:lnTo>
                    <a:pt x="2773" y="350"/>
                  </a:lnTo>
                  <a:cubicBezTo>
                    <a:pt x="2777" y="354"/>
                    <a:pt x="2782" y="358"/>
                    <a:pt x="2787" y="364"/>
                  </a:cubicBezTo>
                  <a:cubicBezTo>
                    <a:pt x="2629" y="427"/>
                    <a:pt x="2629" y="712"/>
                    <a:pt x="2787" y="807"/>
                  </a:cubicBezTo>
                  <a:cubicBezTo>
                    <a:pt x="3453" y="1187"/>
                    <a:pt x="3991" y="1662"/>
                    <a:pt x="3769" y="2549"/>
                  </a:cubicBezTo>
                  <a:cubicBezTo>
                    <a:pt x="3632" y="3179"/>
                    <a:pt x="2998" y="3525"/>
                    <a:pt x="2378" y="3525"/>
                  </a:cubicBezTo>
                  <a:cubicBezTo>
                    <a:pt x="2281" y="3525"/>
                    <a:pt x="2185" y="3516"/>
                    <a:pt x="2091" y="3499"/>
                  </a:cubicBezTo>
                  <a:cubicBezTo>
                    <a:pt x="1299" y="3341"/>
                    <a:pt x="697" y="2708"/>
                    <a:pt x="856" y="1853"/>
                  </a:cubicBezTo>
                  <a:cubicBezTo>
                    <a:pt x="1005" y="1048"/>
                    <a:pt x="1742" y="356"/>
                    <a:pt x="2568" y="356"/>
                  </a:cubicBezTo>
                  <a:cubicBezTo>
                    <a:pt x="2619" y="356"/>
                    <a:pt x="2672" y="358"/>
                    <a:pt x="2724" y="364"/>
                  </a:cubicBezTo>
                  <a:lnTo>
                    <a:pt x="2756" y="364"/>
                  </a:lnTo>
                  <a:cubicBezTo>
                    <a:pt x="2756" y="364"/>
                    <a:pt x="2763" y="357"/>
                    <a:pt x="2773" y="350"/>
                  </a:cubicBezTo>
                  <a:close/>
                  <a:moveTo>
                    <a:pt x="2337" y="0"/>
                  </a:moveTo>
                  <a:cubicBezTo>
                    <a:pt x="1305" y="0"/>
                    <a:pt x="388" y="741"/>
                    <a:pt x="222" y="1821"/>
                  </a:cubicBezTo>
                  <a:cubicBezTo>
                    <a:pt x="1" y="3024"/>
                    <a:pt x="919" y="3974"/>
                    <a:pt x="2027" y="4133"/>
                  </a:cubicBezTo>
                  <a:cubicBezTo>
                    <a:pt x="2141" y="4149"/>
                    <a:pt x="2256" y="4158"/>
                    <a:pt x="2370" y="4158"/>
                  </a:cubicBezTo>
                  <a:cubicBezTo>
                    <a:pt x="3335" y="4158"/>
                    <a:pt x="4268" y="3569"/>
                    <a:pt x="4466" y="2549"/>
                  </a:cubicBezTo>
                  <a:cubicBezTo>
                    <a:pt x="4556" y="1648"/>
                    <a:pt x="4020" y="320"/>
                    <a:pt x="2992" y="320"/>
                  </a:cubicBezTo>
                  <a:cubicBezTo>
                    <a:pt x="2936" y="320"/>
                    <a:pt x="2878" y="324"/>
                    <a:pt x="2819" y="332"/>
                  </a:cubicBezTo>
                  <a:cubicBezTo>
                    <a:pt x="2882" y="269"/>
                    <a:pt x="2882" y="79"/>
                    <a:pt x="2787" y="47"/>
                  </a:cubicBezTo>
                  <a:cubicBezTo>
                    <a:pt x="2636" y="16"/>
                    <a:pt x="2485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68552475" y="4109763"/>
              <a:ext cx="52850" cy="51175"/>
            </a:xfrm>
            <a:custGeom>
              <a:avLst/>
              <a:gdLst/>
              <a:ahLst/>
              <a:cxnLst/>
              <a:rect l="l" t="t" r="r" b="b"/>
              <a:pathLst>
                <a:path w="2114" h="2047" extrusionOk="0">
                  <a:moveTo>
                    <a:pt x="490" y="0"/>
                  </a:moveTo>
                  <a:cubicBezTo>
                    <a:pt x="395" y="0"/>
                    <a:pt x="304" y="53"/>
                    <a:pt x="276" y="175"/>
                  </a:cubicBezTo>
                  <a:cubicBezTo>
                    <a:pt x="0" y="1096"/>
                    <a:pt x="944" y="2046"/>
                    <a:pt x="1838" y="2046"/>
                  </a:cubicBezTo>
                  <a:cubicBezTo>
                    <a:pt x="1867" y="2046"/>
                    <a:pt x="1895" y="2045"/>
                    <a:pt x="1923" y="2043"/>
                  </a:cubicBezTo>
                  <a:cubicBezTo>
                    <a:pt x="2113" y="1980"/>
                    <a:pt x="2113" y="1727"/>
                    <a:pt x="1923" y="1727"/>
                  </a:cubicBezTo>
                  <a:cubicBezTo>
                    <a:pt x="1575" y="1663"/>
                    <a:pt x="1227" y="1473"/>
                    <a:pt x="973" y="1188"/>
                  </a:cubicBezTo>
                  <a:cubicBezTo>
                    <a:pt x="751" y="935"/>
                    <a:pt x="751" y="618"/>
                    <a:pt x="751" y="238"/>
                  </a:cubicBezTo>
                  <a:cubicBezTo>
                    <a:pt x="751" y="94"/>
                    <a:pt x="617" y="0"/>
                    <a:pt x="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68519775" y="3734638"/>
              <a:ext cx="76825" cy="65375"/>
            </a:xfrm>
            <a:custGeom>
              <a:avLst/>
              <a:gdLst/>
              <a:ahLst/>
              <a:cxnLst/>
              <a:rect l="l" t="t" r="r" b="b"/>
              <a:pathLst>
                <a:path w="3073" h="2615" extrusionOk="0">
                  <a:moveTo>
                    <a:pt x="1527" y="463"/>
                  </a:moveTo>
                  <a:cubicBezTo>
                    <a:pt x="1703" y="463"/>
                    <a:pt x="1884" y="518"/>
                    <a:pt x="2059" y="644"/>
                  </a:cubicBezTo>
                  <a:cubicBezTo>
                    <a:pt x="2566" y="961"/>
                    <a:pt x="2440" y="1594"/>
                    <a:pt x="1996" y="1942"/>
                  </a:cubicBezTo>
                  <a:cubicBezTo>
                    <a:pt x="1781" y="2119"/>
                    <a:pt x="1576" y="2193"/>
                    <a:pt x="1391" y="2193"/>
                  </a:cubicBezTo>
                  <a:cubicBezTo>
                    <a:pt x="811" y="2193"/>
                    <a:pt x="427" y="1466"/>
                    <a:pt x="571" y="866"/>
                  </a:cubicBezTo>
                  <a:cubicBezTo>
                    <a:pt x="634" y="866"/>
                    <a:pt x="698" y="866"/>
                    <a:pt x="793" y="802"/>
                  </a:cubicBezTo>
                  <a:cubicBezTo>
                    <a:pt x="1003" y="592"/>
                    <a:pt x="1259" y="463"/>
                    <a:pt x="1527" y="463"/>
                  </a:cubicBezTo>
                  <a:close/>
                  <a:moveTo>
                    <a:pt x="1481" y="1"/>
                  </a:moveTo>
                  <a:cubicBezTo>
                    <a:pt x="1290" y="1"/>
                    <a:pt x="1105" y="42"/>
                    <a:pt x="951" y="137"/>
                  </a:cubicBezTo>
                  <a:cubicBezTo>
                    <a:pt x="919" y="121"/>
                    <a:pt x="888" y="114"/>
                    <a:pt x="860" y="114"/>
                  </a:cubicBezTo>
                  <a:cubicBezTo>
                    <a:pt x="832" y="114"/>
                    <a:pt x="809" y="121"/>
                    <a:pt x="793" y="137"/>
                  </a:cubicBezTo>
                  <a:cubicBezTo>
                    <a:pt x="191" y="517"/>
                    <a:pt x="1" y="1372"/>
                    <a:pt x="349" y="2006"/>
                  </a:cubicBezTo>
                  <a:cubicBezTo>
                    <a:pt x="563" y="2416"/>
                    <a:pt x="978" y="2615"/>
                    <a:pt x="1412" y="2615"/>
                  </a:cubicBezTo>
                  <a:cubicBezTo>
                    <a:pt x="1750" y="2615"/>
                    <a:pt x="2099" y="2495"/>
                    <a:pt x="2376" y="2259"/>
                  </a:cubicBezTo>
                  <a:cubicBezTo>
                    <a:pt x="3010" y="1752"/>
                    <a:pt x="3073" y="802"/>
                    <a:pt x="2376" y="296"/>
                  </a:cubicBezTo>
                  <a:cubicBezTo>
                    <a:pt x="2138" y="117"/>
                    <a:pt x="180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68568875" y="31838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0"/>
                  </a:move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67986700" y="3410288"/>
              <a:ext cx="267875" cy="35925"/>
            </a:xfrm>
            <a:custGeom>
              <a:avLst/>
              <a:gdLst/>
              <a:ahLst/>
              <a:cxnLst/>
              <a:rect l="l" t="t" r="r" b="b"/>
              <a:pathLst>
                <a:path w="10715" h="1437" extrusionOk="0">
                  <a:moveTo>
                    <a:pt x="10317" y="1"/>
                  </a:moveTo>
                  <a:cubicBezTo>
                    <a:pt x="10272" y="1"/>
                    <a:pt x="10225" y="11"/>
                    <a:pt x="10176" y="32"/>
                  </a:cubicBezTo>
                  <a:cubicBezTo>
                    <a:pt x="8467" y="417"/>
                    <a:pt x="6776" y="608"/>
                    <a:pt x="5079" y="608"/>
                  </a:cubicBezTo>
                  <a:cubicBezTo>
                    <a:pt x="3568" y="608"/>
                    <a:pt x="2053" y="457"/>
                    <a:pt x="517" y="159"/>
                  </a:cubicBezTo>
                  <a:cubicBezTo>
                    <a:pt x="496" y="155"/>
                    <a:pt x="476" y="154"/>
                    <a:pt x="457" y="154"/>
                  </a:cubicBezTo>
                  <a:cubicBezTo>
                    <a:pt x="122" y="154"/>
                    <a:pt x="0" y="641"/>
                    <a:pt x="359" y="760"/>
                  </a:cubicBezTo>
                  <a:cubicBezTo>
                    <a:pt x="2104" y="1211"/>
                    <a:pt x="3850" y="1436"/>
                    <a:pt x="5617" y="1436"/>
                  </a:cubicBezTo>
                  <a:cubicBezTo>
                    <a:pt x="5838" y="1436"/>
                    <a:pt x="6060" y="1432"/>
                    <a:pt x="6281" y="1425"/>
                  </a:cubicBezTo>
                  <a:cubicBezTo>
                    <a:pt x="7611" y="1394"/>
                    <a:pt x="9005" y="1172"/>
                    <a:pt x="10398" y="855"/>
                  </a:cubicBezTo>
                  <a:cubicBezTo>
                    <a:pt x="10620" y="792"/>
                    <a:pt x="10715" y="634"/>
                    <a:pt x="10715" y="444"/>
                  </a:cubicBezTo>
                  <a:cubicBezTo>
                    <a:pt x="10715" y="233"/>
                    <a:pt x="10540" y="1"/>
                    <a:pt x="10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68138175" y="3238288"/>
              <a:ext cx="83950" cy="75575"/>
            </a:xfrm>
            <a:custGeom>
              <a:avLst/>
              <a:gdLst/>
              <a:ahLst/>
              <a:cxnLst/>
              <a:rect l="l" t="t" r="r" b="b"/>
              <a:pathLst>
                <a:path w="3358" h="3023" extrusionOk="0">
                  <a:moveTo>
                    <a:pt x="1306" y="406"/>
                  </a:moveTo>
                  <a:cubicBezTo>
                    <a:pt x="2347" y="406"/>
                    <a:pt x="3316" y="1545"/>
                    <a:pt x="2154" y="2320"/>
                  </a:cubicBezTo>
                  <a:cubicBezTo>
                    <a:pt x="1926" y="2476"/>
                    <a:pt x="1661" y="2559"/>
                    <a:pt x="1408" y="2559"/>
                  </a:cubicBezTo>
                  <a:cubicBezTo>
                    <a:pt x="995" y="2559"/>
                    <a:pt x="613" y="2336"/>
                    <a:pt x="476" y="1845"/>
                  </a:cubicBezTo>
                  <a:cubicBezTo>
                    <a:pt x="381" y="1307"/>
                    <a:pt x="634" y="705"/>
                    <a:pt x="1109" y="420"/>
                  </a:cubicBezTo>
                  <a:cubicBezTo>
                    <a:pt x="1174" y="411"/>
                    <a:pt x="1240" y="406"/>
                    <a:pt x="1306" y="406"/>
                  </a:cubicBezTo>
                  <a:close/>
                  <a:moveTo>
                    <a:pt x="1430" y="0"/>
                  </a:moveTo>
                  <a:cubicBezTo>
                    <a:pt x="971" y="0"/>
                    <a:pt x="529" y="173"/>
                    <a:pt x="286" y="578"/>
                  </a:cubicBezTo>
                  <a:cubicBezTo>
                    <a:pt x="222" y="673"/>
                    <a:pt x="254" y="737"/>
                    <a:pt x="286" y="832"/>
                  </a:cubicBezTo>
                  <a:cubicBezTo>
                    <a:pt x="96" y="1180"/>
                    <a:pt x="1" y="1560"/>
                    <a:pt x="96" y="1972"/>
                  </a:cubicBezTo>
                  <a:cubicBezTo>
                    <a:pt x="221" y="2685"/>
                    <a:pt x="805" y="3023"/>
                    <a:pt x="1425" y="3023"/>
                  </a:cubicBezTo>
                  <a:cubicBezTo>
                    <a:pt x="1741" y="3023"/>
                    <a:pt x="2066" y="2935"/>
                    <a:pt x="2344" y="2763"/>
                  </a:cubicBezTo>
                  <a:cubicBezTo>
                    <a:pt x="3167" y="2257"/>
                    <a:pt x="3357" y="1085"/>
                    <a:pt x="2629" y="420"/>
                  </a:cubicBezTo>
                  <a:cubicBezTo>
                    <a:pt x="2320" y="157"/>
                    <a:pt x="1867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68015450" y="3940588"/>
              <a:ext cx="191725" cy="304075"/>
            </a:xfrm>
            <a:custGeom>
              <a:avLst/>
              <a:gdLst/>
              <a:ahLst/>
              <a:cxnLst/>
              <a:rect l="l" t="t" r="r" b="b"/>
              <a:pathLst>
                <a:path w="7669" h="12163" extrusionOk="0">
                  <a:moveTo>
                    <a:pt x="594" y="1"/>
                  </a:moveTo>
                  <a:cubicBezTo>
                    <a:pt x="492" y="1"/>
                    <a:pt x="395" y="75"/>
                    <a:pt x="412" y="197"/>
                  </a:cubicBezTo>
                  <a:cubicBezTo>
                    <a:pt x="603" y="2128"/>
                    <a:pt x="698" y="4092"/>
                    <a:pt x="476" y="6024"/>
                  </a:cubicBezTo>
                  <a:cubicBezTo>
                    <a:pt x="381" y="7417"/>
                    <a:pt x="1" y="8905"/>
                    <a:pt x="571" y="10267"/>
                  </a:cubicBezTo>
                  <a:cubicBezTo>
                    <a:pt x="1008" y="11349"/>
                    <a:pt x="2047" y="12163"/>
                    <a:pt x="3129" y="12163"/>
                  </a:cubicBezTo>
                  <a:cubicBezTo>
                    <a:pt x="3536" y="12163"/>
                    <a:pt x="3950" y="12047"/>
                    <a:pt x="4339" y="11787"/>
                  </a:cubicBezTo>
                  <a:cubicBezTo>
                    <a:pt x="4371" y="11787"/>
                    <a:pt x="4371" y="11756"/>
                    <a:pt x="4403" y="11724"/>
                  </a:cubicBezTo>
                  <a:cubicBezTo>
                    <a:pt x="5448" y="11471"/>
                    <a:pt x="6556" y="10774"/>
                    <a:pt x="6905" y="9634"/>
                  </a:cubicBezTo>
                  <a:cubicBezTo>
                    <a:pt x="7665" y="7100"/>
                    <a:pt x="7570" y="3458"/>
                    <a:pt x="7190" y="672"/>
                  </a:cubicBezTo>
                  <a:cubicBezTo>
                    <a:pt x="7253" y="482"/>
                    <a:pt x="7221" y="228"/>
                    <a:pt x="7031" y="70"/>
                  </a:cubicBezTo>
                  <a:cubicBezTo>
                    <a:pt x="6957" y="33"/>
                    <a:pt x="6883" y="17"/>
                    <a:pt x="6809" y="17"/>
                  </a:cubicBezTo>
                  <a:cubicBezTo>
                    <a:pt x="6756" y="17"/>
                    <a:pt x="6704" y="25"/>
                    <a:pt x="6651" y="38"/>
                  </a:cubicBezTo>
                  <a:cubicBezTo>
                    <a:pt x="4846" y="38"/>
                    <a:pt x="3073" y="70"/>
                    <a:pt x="1236" y="165"/>
                  </a:cubicBezTo>
                  <a:cubicBezTo>
                    <a:pt x="1046" y="165"/>
                    <a:pt x="919" y="323"/>
                    <a:pt x="951" y="482"/>
                  </a:cubicBezTo>
                  <a:cubicBezTo>
                    <a:pt x="1014" y="608"/>
                    <a:pt x="1078" y="703"/>
                    <a:pt x="1236" y="703"/>
                  </a:cubicBezTo>
                  <a:cubicBezTo>
                    <a:pt x="2978" y="798"/>
                    <a:pt x="4688" y="830"/>
                    <a:pt x="6398" y="830"/>
                  </a:cubicBezTo>
                  <a:cubicBezTo>
                    <a:pt x="6777" y="3662"/>
                    <a:pt x="7668" y="11230"/>
                    <a:pt x="3662" y="11230"/>
                  </a:cubicBezTo>
                  <a:cubicBezTo>
                    <a:pt x="3323" y="11230"/>
                    <a:pt x="2948" y="11175"/>
                    <a:pt x="2534" y="11059"/>
                  </a:cubicBezTo>
                  <a:cubicBezTo>
                    <a:pt x="2376" y="11059"/>
                    <a:pt x="2281" y="11122"/>
                    <a:pt x="2281" y="11249"/>
                  </a:cubicBezTo>
                  <a:cubicBezTo>
                    <a:pt x="444" y="10362"/>
                    <a:pt x="1268" y="6309"/>
                    <a:pt x="1331" y="4757"/>
                  </a:cubicBezTo>
                  <a:cubicBezTo>
                    <a:pt x="1363" y="3332"/>
                    <a:pt x="1204" y="1938"/>
                    <a:pt x="888" y="545"/>
                  </a:cubicBezTo>
                  <a:cubicBezTo>
                    <a:pt x="888" y="450"/>
                    <a:pt x="856" y="292"/>
                    <a:pt x="793" y="165"/>
                  </a:cubicBezTo>
                  <a:cubicBezTo>
                    <a:pt x="764" y="51"/>
                    <a:pt x="67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68096475" y="4107163"/>
              <a:ext cx="77025" cy="85625"/>
            </a:xfrm>
            <a:custGeom>
              <a:avLst/>
              <a:gdLst/>
              <a:ahLst/>
              <a:cxnLst/>
              <a:rect l="l" t="t" r="r" b="b"/>
              <a:pathLst>
                <a:path w="3081" h="3425" extrusionOk="0">
                  <a:moveTo>
                    <a:pt x="2800" y="1"/>
                  </a:moveTo>
                  <a:cubicBezTo>
                    <a:pt x="2704" y="1"/>
                    <a:pt x="2606" y="56"/>
                    <a:pt x="2555" y="184"/>
                  </a:cubicBezTo>
                  <a:cubicBezTo>
                    <a:pt x="2080" y="1482"/>
                    <a:pt x="1415" y="2527"/>
                    <a:pt x="85" y="3161"/>
                  </a:cubicBezTo>
                  <a:cubicBezTo>
                    <a:pt x="0" y="3217"/>
                    <a:pt x="41" y="3424"/>
                    <a:pt x="163" y="3424"/>
                  </a:cubicBezTo>
                  <a:cubicBezTo>
                    <a:pt x="178" y="3424"/>
                    <a:pt x="194" y="3421"/>
                    <a:pt x="212" y="3414"/>
                  </a:cubicBezTo>
                  <a:cubicBezTo>
                    <a:pt x="1573" y="2908"/>
                    <a:pt x="2777" y="1736"/>
                    <a:pt x="3062" y="311"/>
                  </a:cubicBezTo>
                  <a:cubicBezTo>
                    <a:pt x="3081" y="122"/>
                    <a:pt x="2942" y="1"/>
                    <a:pt x="2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68082750" y="3815488"/>
              <a:ext cx="101375" cy="80350"/>
            </a:xfrm>
            <a:custGeom>
              <a:avLst/>
              <a:gdLst/>
              <a:ahLst/>
              <a:cxnLst/>
              <a:rect l="l" t="t" r="r" b="b"/>
              <a:pathLst>
                <a:path w="4055" h="3214" extrusionOk="0">
                  <a:moveTo>
                    <a:pt x="2344" y="545"/>
                  </a:moveTo>
                  <a:cubicBezTo>
                    <a:pt x="2439" y="545"/>
                    <a:pt x="2534" y="545"/>
                    <a:pt x="2629" y="577"/>
                  </a:cubicBezTo>
                  <a:cubicBezTo>
                    <a:pt x="3326" y="767"/>
                    <a:pt x="3294" y="1590"/>
                    <a:pt x="2914" y="2129"/>
                  </a:cubicBezTo>
                  <a:cubicBezTo>
                    <a:pt x="2666" y="2448"/>
                    <a:pt x="2248" y="2658"/>
                    <a:pt x="1850" y="2658"/>
                  </a:cubicBezTo>
                  <a:cubicBezTo>
                    <a:pt x="1539" y="2658"/>
                    <a:pt x="1240" y="2530"/>
                    <a:pt x="1046" y="2224"/>
                  </a:cubicBezTo>
                  <a:cubicBezTo>
                    <a:pt x="792" y="1907"/>
                    <a:pt x="792" y="1559"/>
                    <a:pt x="951" y="1242"/>
                  </a:cubicBezTo>
                  <a:lnTo>
                    <a:pt x="951" y="1242"/>
                  </a:lnTo>
                  <a:cubicBezTo>
                    <a:pt x="994" y="1314"/>
                    <a:pt x="1084" y="1354"/>
                    <a:pt x="1175" y="1354"/>
                  </a:cubicBezTo>
                  <a:cubicBezTo>
                    <a:pt x="1283" y="1354"/>
                    <a:pt x="1391" y="1299"/>
                    <a:pt x="1426" y="1179"/>
                  </a:cubicBezTo>
                  <a:cubicBezTo>
                    <a:pt x="1521" y="894"/>
                    <a:pt x="1679" y="704"/>
                    <a:pt x="1901" y="609"/>
                  </a:cubicBezTo>
                  <a:lnTo>
                    <a:pt x="2154" y="609"/>
                  </a:lnTo>
                  <a:cubicBezTo>
                    <a:pt x="2218" y="609"/>
                    <a:pt x="2313" y="577"/>
                    <a:pt x="2344" y="545"/>
                  </a:cubicBezTo>
                  <a:close/>
                  <a:moveTo>
                    <a:pt x="2421" y="0"/>
                  </a:moveTo>
                  <a:cubicBezTo>
                    <a:pt x="2108" y="0"/>
                    <a:pt x="1771" y="91"/>
                    <a:pt x="1489" y="260"/>
                  </a:cubicBezTo>
                  <a:cubicBezTo>
                    <a:pt x="634" y="419"/>
                    <a:pt x="1" y="1337"/>
                    <a:pt x="381" y="2224"/>
                  </a:cubicBezTo>
                  <a:cubicBezTo>
                    <a:pt x="617" y="2895"/>
                    <a:pt x="1217" y="3213"/>
                    <a:pt x="1841" y="3213"/>
                  </a:cubicBezTo>
                  <a:cubicBezTo>
                    <a:pt x="2306" y="3213"/>
                    <a:pt x="2784" y="3037"/>
                    <a:pt x="3136" y="2699"/>
                  </a:cubicBezTo>
                  <a:cubicBezTo>
                    <a:pt x="3896" y="2034"/>
                    <a:pt x="4054" y="640"/>
                    <a:pt x="3009" y="134"/>
                  </a:cubicBezTo>
                  <a:cubicBezTo>
                    <a:pt x="2842" y="43"/>
                    <a:pt x="2637" y="0"/>
                    <a:pt x="2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68027325" y="3477588"/>
              <a:ext cx="126700" cy="26475"/>
            </a:xfrm>
            <a:custGeom>
              <a:avLst/>
              <a:gdLst/>
              <a:ahLst/>
              <a:cxnLst/>
              <a:rect l="l" t="t" r="r" b="b"/>
              <a:pathLst>
                <a:path w="5068" h="1059" extrusionOk="0">
                  <a:moveTo>
                    <a:pt x="4688" y="0"/>
                  </a:moveTo>
                  <a:cubicBezTo>
                    <a:pt x="4656" y="0"/>
                    <a:pt x="4593" y="0"/>
                    <a:pt x="4561" y="32"/>
                  </a:cubicBezTo>
                  <a:cubicBezTo>
                    <a:pt x="3824" y="376"/>
                    <a:pt x="3086" y="559"/>
                    <a:pt x="2349" y="559"/>
                  </a:cubicBezTo>
                  <a:cubicBezTo>
                    <a:pt x="1661" y="559"/>
                    <a:pt x="974" y="400"/>
                    <a:pt x="286" y="64"/>
                  </a:cubicBezTo>
                  <a:cubicBezTo>
                    <a:pt x="269" y="55"/>
                    <a:pt x="250" y="51"/>
                    <a:pt x="230" y="51"/>
                  </a:cubicBezTo>
                  <a:cubicBezTo>
                    <a:pt x="176" y="51"/>
                    <a:pt x="119" y="81"/>
                    <a:pt x="96" y="127"/>
                  </a:cubicBezTo>
                  <a:cubicBezTo>
                    <a:pt x="1" y="190"/>
                    <a:pt x="1" y="317"/>
                    <a:pt x="128" y="380"/>
                  </a:cubicBezTo>
                  <a:cubicBezTo>
                    <a:pt x="874" y="828"/>
                    <a:pt x="1733" y="1059"/>
                    <a:pt x="2591" y="1059"/>
                  </a:cubicBezTo>
                  <a:cubicBezTo>
                    <a:pt x="3372" y="1059"/>
                    <a:pt x="4152" y="868"/>
                    <a:pt x="4846" y="475"/>
                  </a:cubicBezTo>
                  <a:cubicBezTo>
                    <a:pt x="5068" y="317"/>
                    <a:pt x="4910" y="0"/>
                    <a:pt x="4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67966375" y="3100463"/>
              <a:ext cx="150450" cy="137275"/>
            </a:xfrm>
            <a:custGeom>
              <a:avLst/>
              <a:gdLst/>
              <a:ahLst/>
              <a:cxnLst/>
              <a:rect l="l" t="t" r="r" b="b"/>
              <a:pathLst>
                <a:path w="6018" h="5491" extrusionOk="0">
                  <a:moveTo>
                    <a:pt x="2090" y="391"/>
                  </a:moveTo>
                  <a:lnTo>
                    <a:pt x="2090" y="391"/>
                  </a:lnTo>
                  <a:cubicBezTo>
                    <a:pt x="2035" y="613"/>
                    <a:pt x="2150" y="883"/>
                    <a:pt x="2392" y="883"/>
                  </a:cubicBezTo>
                  <a:cubicBezTo>
                    <a:pt x="2426" y="883"/>
                    <a:pt x="2463" y="878"/>
                    <a:pt x="2502" y="866"/>
                  </a:cubicBezTo>
                  <a:cubicBezTo>
                    <a:pt x="2641" y="836"/>
                    <a:pt x="2784" y="822"/>
                    <a:pt x="2927" y="822"/>
                  </a:cubicBezTo>
                  <a:cubicBezTo>
                    <a:pt x="3859" y="822"/>
                    <a:pt x="4816" y="1429"/>
                    <a:pt x="5036" y="2418"/>
                  </a:cubicBezTo>
                  <a:cubicBezTo>
                    <a:pt x="5257" y="3558"/>
                    <a:pt x="4276" y="4824"/>
                    <a:pt x="3072" y="4856"/>
                  </a:cubicBezTo>
                  <a:cubicBezTo>
                    <a:pt x="3037" y="4858"/>
                    <a:pt x="3001" y="4859"/>
                    <a:pt x="2966" y="4859"/>
                  </a:cubicBezTo>
                  <a:cubicBezTo>
                    <a:pt x="1957" y="4859"/>
                    <a:pt x="976" y="4000"/>
                    <a:pt x="792" y="3051"/>
                  </a:cubicBezTo>
                  <a:cubicBezTo>
                    <a:pt x="539" y="1943"/>
                    <a:pt x="1235" y="961"/>
                    <a:pt x="2090" y="391"/>
                  </a:cubicBezTo>
                  <a:close/>
                  <a:moveTo>
                    <a:pt x="2348" y="1"/>
                  </a:moveTo>
                  <a:cubicBezTo>
                    <a:pt x="2327" y="1"/>
                    <a:pt x="2304" y="4"/>
                    <a:pt x="2280" y="11"/>
                  </a:cubicBezTo>
                  <a:cubicBezTo>
                    <a:pt x="950" y="391"/>
                    <a:pt x="0" y="1784"/>
                    <a:pt x="222" y="3209"/>
                  </a:cubicBezTo>
                  <a:cubicBezTo>
                    <a:pt x="471" y="4483"/>
                    <a:pt x="1713" y="5491"/>
                    <a:pt x="2995" y="5491"/>
                  </a:cubicBezTo>
                  <a:cubicBezTo>
                    <a:pt x="3179" y="5491"/>
                    <a:pt x="3364" y="5470"/>
                    <a:pt x="3547" y="5426"/>
                  </a:cubicBezTo>
                  <a:cubicBezTo>
                    <a:pt x="4972" y="5110"/>
                    <a:pt x="6017" y="3558"/>
                    <a:pt x="5606" y="2133"/>
                  </a:cubicBezTo>
                  <a:cubicBezTo>
                    <a:pt x="5306" y="990"/>
                    <a:pt x="4212" y="268"/>
                    <a:pt x="3067" y="268"/>
                  </a:cubicBezTo>
                  <a:cubicBezTo>
                    <a:pt x="2879" y="268"/>
                    <a:pt x="2690" y="287"/>
                    <a:pt x="2502" y="328"/>
                  </a:cubicBezTo>
                  <a:cubicBezTo>
                    <a:pt x="2587" y="215"/>
                    <a:pt x="252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68026550" y="3717513"/>
              <a:ext cx="68100" cy="64175"/>
            </a:xfrm>
            <a:custGeom>
              <a:avLst/>
              <a:gdLst/>
              <a:ahLst/>
              <a:cxnLst/>
              <a:rect l="l" t="t" r="r" b="b"/>
              <a:pathLst>
                <a:path w="2724" h="2567" extrusionOk="0">
                  <a:moveTo>
                    <a:pt x="1157" y="420"/>
                  </a:moveTo>
                  <a:cubicBezTo>
                    <a:pt x="1430" y="420"/>
                    <a:pt x="1701" y="564"/>
                    <a:pt x="1900" y="854"/>
                  </a:cubicBezTo>
                  <a:cubicBezTo>
                    <a:pt x="2217" y="1297"/>
                    <a:pt x="2027" y="1836"/>
                    <a:pt x="1552" y="2026"/>
                  </a:cubicBezTo>
                  <a:cubicBezTo>
                    <a:pt x="1399" y="2102"/>
                    <a:pt x="1255" y="2136"/>
                    <a:pt x="1125" y="2136"/>
                  </a:cubicBezTo>
                  <a:cubicBezTo>
                    <a:pt x="447" y="2136"/>
                    <a:pt x="119" y="1222"/>
                    <a:pt x="570" y="664"/>
                  </a:cubicBezTo>
                  <a:cubicBezTo>
                    <a:pt x="747" y="501"/>
                    <a:pt x="952" y="420"/>
                    <a:pt x="1157" y="420"/>
                  </a:cubicBezTo>
                  <a:close/>
                  <a:moveTo>
                    <a:pt x="1198" y="0"/>
                  </a:moveTo>
                  <a:cubicBezTo>
                    <a:pt x="756" y="0"/>
                    <a:pt x="323" y="225"/>
                    <a:pt x="95" y="664"/>
                  </a:cubicBezTo>
                  <a:cubicBezTo>
                    <a:pt x="0" y="759"/>
                    <a:pt x="32" y="886"/>
                    <a:pt x="127" y="917"/>
                  </a:cubicBezTo>
                  <a:cubicBezTo>
                    <a:pt x="0" y="1202"/>
                    <a:pt x="0" y="1551"/>
                    <a:pt x="127" y="1899"/>
                  </a:cubicBezTo>
                  <a:cubicBezTo>
                    <a:pt x="328" y="2342"/>
                    <a:pt x="734" y="2567"/>
                    <a:pt x="1165" y="2567"/>
                  </a:cubicBezTo>
                  <a:cubicBezTo>
                    <a:pt x="1413" y="2567"/>
                    <a:pt x="1669" y="2493"/>
                    <a:pt x="1900" y="2342"/>
                  </a:cubicBezTo>
                  <a:cubicBezTo>
                    <a:pt x="2629" y="1931"/>
                    <a:pt x="2724" y="1044"/>
                    <a:pt x="2185" y="442"/>
                  </a:cubicBezTo>
                  <a:cubicBezTo>
                    <a:pt x="1917" y="146"/>
                    <a:pt x="1554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67747850" y="3617063"/>
              <a:ext cx="123525" cy="12775"/>
            </a:xfrm>
            <a:custGeom>
              <a:avLst/>
              <a:gdLst/>
              <a:ahLst/>
              <a:cxnLst/>
              <a:rect l="l" t="t" r="r" b="b"/>
              <a:pathLst>
                <a:path w="4941" h="511" extrusionOk="0">
                  <a:moveTo>
                    <a:pt x="3342" y="0"/>
                  </a:moveTo>
                  <a:cubicBezTo>
                    <a:pt x="2283" y="0"/>
                    <a:pt x="1221" y="45"/>
                    <a:pt x="191" y="90"/>
                  </a:cubicBezTo>
                  <a:cubicBezTo>
                    <a:pt x="1" y="90"/>
                    <a:pt x="1" y="407"/>
                    <a:pt x="191" y="407"/>
                  </a:cubicBezTo>
                  <a:cubicBezTo>
                    <a:pt x="1205" y="451"/>
                    <a:pt x="2265" y="510"/>
                    <a:pt x="3307" y="510"/>
                  </a:cubicBezTo>
                  <a:cubicBezTo>
                    <a:pt x="3762" y="510"/>
                    <a:pt x="4213" y="499"/>
                    <a:pt x="4656" y="470"/>
                  </a:cubicBezTo>
                  <a:cubicBezTo>
                    <a:pt x="4941" y="470"/>
                    <a:pt x="4941" y="27"/>
                    <a:pt x="4656" y="27"/>
                  </a:cubicBezTo>
                  <a:cubicBezTo>
                    <a:pt x="4220" y="8"/>
                    <a:pt x="3781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67744675" y="3671563"/>
              <a:ext cx="28525" cy="765600"/>
            </a:xfrm>
            <a:custGeom>
              <a:avLst/>
              <a:gdLst/>
              <a:ahLst/>
              <a:cxnLst/>
              <a:rect l="l" t="t" r="r" b="b"/>
              <a:pathLst>
                <a:path w="1141" h="30624" extrusionOk="0">
                  <a:moveTo>
                    <a:pt x="698" y="0"/>
                  </a:moveTo>
                  <a:cubicBezTo>
                    <a:pt x="603" y="0"/>
                    <a:pt x="444" y="127"/>
                    <a:pt x="444" y="348"/>
                  </a:cubicBezTo>
                  <a:cubicBezTo>
                    <a:pt x="191" y="10356"/>
                    <a:pt x="1" y="20648"/>
                    <a:pt x="603" y="30624"/>
                  </a:cubicBezTo>
                  <a:lnTo>
                    <a:pt x="951" y="30592"/>
                  </a:lnTo>
                  <a:cubicBezTo>
                    <a:pt x="1141" y="20553"/>
                    <a:pt x="888" y="10419"/>
                    <a:pt x="951" y="348"/>
                  </a:cubicBezTo>
                  <a:cubicBezTo>
                    <a:pt x="951" y="63"/>
                    <a:pt x="824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C31533B-9548-BE91-1FF6-1B5A82BFE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8596" y="2945881"/>
            <a:ext cx="3459300" cy="420900"/>
          </a:xfrm>
        </p:spPr>
        <p:txBody>
          <a:bodyPr/>
          <a:lstStyle/>
          <a:p>
            <a:r>
              <a:rPr lang="fr-CA" dirty="0"/>
              <a:t>Les pharmaciens sont très entendus, mais pas toujours crus… Qu’est-ce qui explique ceci?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6E210E5-7FBE-9065-5092-DB9BF0FC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100" y="979264"/>
            <a:ext cx="5935800" cy="1507800"/>
          </a:xfrm>
        </p:spPr>
        <p:txBody>
          <a:bodyPr/>
          <a:lstStyle/>
          <a:p>
            <a:r>
              <a:rPr lang="fr-CA" dirty="0"/>
              <a:t>Dans le Balado, Olivier Bernard sous-entend que</a:t>
            </a:r>
          </a:p>
        </p:txBody>
      </p:sp>
    </p:spTree>
    <p:extLst>
      <p:ext uri="{BB962C8B-B14F-4D97-AF65-F5344CB8AC3E}">
        <p14:creationId xmlns:p14="http://schemas.microsoft.com/office/powerpoint/2010/main" val="345569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40"/>
          <p:cNvSpPr txBox="1">
            <a:spLocks noGrp="1"/>
          </p:cNvSpPr>
          <p:nvPr>
            <p:ph type="title"/>
          </p:nvPr>
        </p:nvSpPr>
        <p:spPr>
          <a:xfrm>
            <a:off x="614300" y="555275"/>
            <a:ext cx="7915500" cy="4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A</a:t>
            </a:r>
            <a:r>
              <a:rPr lang="en" dirty="0"/>
              <a:t>ttention aux biais cognitifs</a:t>
            </a:r>
            <a:endParaRPr dirty="0"/>
          </a:p>
        </p:txBody>
      </p:sp>
      <p:sp>
        <p:nvSpPr>
          <p:cNvPr id="1053" name="Google Shape;1053;p40"/>
          <p:cNvSpPr txBox="1">
            <a:spLocks noGrp="1"/>
          </p:cNvSpPr>
          <p:nvPr>
            <p:ph type="subTitle" idx="1"/>
          </p:nvPr>
        </p:nvSpPr>
        <p:spPr>
          <a:xfrm>
            <a:off x="6236045" y="2256014"/>
            <a:ext cx="261577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C’est le principe de l’algorithme sur les réseaux sociaux ou encore l’adhésion à des coïncidences qui paraissent naturelles et confirment nos croyances parfois primitives.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055" name="Google Shape;1055;p40"/>
          <p:cNvSpPr txBox="1">
            <a:spLocks noGrp="1"/>
          </p:cNvSpPr>
          <p:nvPr>
            <p:ph type="subTitle" idx="4"/>
          </p:nvPr>
        </p:nvSpPr>
        <p:spPr>
          <a:xfrm>
            <a:off x="296580" y="2151234"/>
            <a:ext cx="2727453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 terme « biais » fait référence à une déviation de la pensée logique et rationnelle par rapport à la réalité.</a:t>
            </a:r>
            <a:r>
              <a:rPr lang="fr-CA" dirty="0"/>
              <a:t> Cette déviation s’installe lorsque l’opinion qui paraît la plus évidente à un individu s’avère confirmée par des informations pas nécessairement véridiques. </a:t>
            </a:r>
            <a:endParaRPr dirty="0"/>
          </a:p>
        </p:txBody>
      </p:sp>
      <p:grpSp>
        <p:nvGrpSpPr>
          <p:cNvPr id="1056" name="Google Shape;1056;p40"/>
          <p:cNvGrpSpPr/>
          <p:nvPr/>
        </p:nvGrpSpPr>
        <p:grpSpPr>
          <a:xfrm>
            <a:off x="3083325" y="2571744"/>
            <a:ext cx="1294751" cy="1020382"/>
            <a:chOff x="2995350" y="2343319"/>
            <a:chExt cx="1294751" cy="1020382"/>
          </a:xfrm>
        </p:grpSpPr>
        <p:sp>
          <p:nvSpPr>
            <p:cNvPr id="1057" name="Google Shape;1057;p40"/>
            <p:cNvSpPr/>
            <p:nvPr/>
          </p:nvSpPr>
          <p:spPr>
            <a:xfrm>
              <a:off x="3023747" y="2374277"/>
              <a:ext cx="581969" cy="968294"/>
            </a:xfrm>
            <a:custGeom>
              <a:avLst/>
              <a:gdLst/>
              <a:ahLst/>
              <a:cxnLst/>
              <a:rect l="l" t="t" r="r" b="b"/>
              <a:pathLst>
                <a:path w="18178" h="30245" extrusionOk="0">
                  <a:moveTo>
                    <a:pt x="8540" y="2011"/>
                  </a:moveTo>
                  <a:cubicBezTo>
                    <a:pt x="8669" y="2011"/>
                    <a:pt x="8800" y="2016"/>
                    <a:pt x="8931" y="2027"/>
                  </a:cubicBezTo>
                  <a:cubicBezTo>
                    <a:pt x="9184" y="2027"/>
                    <a:pt x="9279" y="2407"/>
                    <a:pt x="8994" y="2502"/>
                  </a:cubicBezTo>
                  <a:cubicBezTo>
                    <a:pt x="6112" y="2819"/>
                    <a:pt x="3452" y="5226"/>
                    <a:pt x="3325" y="8424"/>
                  </a:cubicBezTo>
                  <a:cubicBezTo>
                    <a:pt x="3308" y="8772"/>
                    <a:pt x="3071" y="8967"/>
                    <a:pt x="2871" y="8967"/>
                  </a:cubicBezTo>
                  <a:cubicBezTo>
                    <a:pt x="2707" y="8967"/>
                    <a:pt x="2568" y="8836"/>
                    <a:pt x="2597" y="8551"/>
                  </a:cubicBezTo>
                  <a:cubicBezTo>
                    <a:pt x="2688" y="5442"/>
                    <a:pt x="5243" y="2011"/>
                    <a:pt x="8540" y="2011"/>
                  </a:cubicBezTo>
                  <a:close/>
                  <a:moveTo>
                    <a:pt x="18178" y="0"/>
                  </a:moveTo>
                  <a:cubicBezTo>
                    <a:pt x="16721" y="0"/>
                    <a:pt x="15296" y="0"/>
                    <a:pt x="13840" y="32"/>
                  </a:cubicBezTo>
                  <a:cubicBezTo>
                    <a:pt x="10071" y="159"/>
                    <a:pt x="5764" y="507"/>
                    <a:pt x="3167" y="3642"/>
                  </a:cubicBezTo>
                  <a:cubicBezTo>
                    <a:pt x="634" y="6682"/>
                    <a:pt x="0" y="11274"/>
                    <a:pt x="95" y="15075"/>
                  </a:cubicBezTo>
                  <a:cubicBezTo>
                    <a:pt x="222" y="18843"/>
                    <a:pt x="1204" y="23974"/>
                    <a:pt x="3895" y="26919"/>
                  </a:cubicBezTo>
                  <a:cubicBezTo>
                    <a:pt x="6904" y="30244"/>
                    <a:pt x="11464" y="29832"/>
                    <a:pt x="15518" y="29896"/>
                  </a:cubicBezTo>
                  <a:lnTo>
                    <a:pt x="17101" y="29896"/>
                  </a:lnTo>
                  <a:cubicBezTo>
                    <a:pt x="17101" y="26855"/>
                    <a:pt x="17101" y="23404"/>
                    <a:pt x="17355" y="20363"/>
                  </a:cubicBezTo>
                  <a:cubicBezTo>
                    <a:pt x="14473" y="19952"/>
                    <a:pt x="12573" y="18590"/>
                    <a:pt x="12351" y="15360"/>
                  </a:cubicBezTo>
                  <a:cubicBezTo>
                    <a:pt x="12136" y="11640"/>
                    <a:pt x="13920" y="10098"/>
                    <a:pt x="17386" y="10098"/>
                  </a:cubicBezTo>
                  <a:cubicBezTo>
                    <a:pt x="17490" y="10098"/>
                    <a:pt x="17596" y="10100"/>
                    <a:pt x="17703" y="10103"/>
                  </a:cubicBezTo>
                  <a:lnTo>
                    <a:pt x="17861" y="10103"/>
                  </a:lnTo>
                  <a:cubicBezTo>
                    <a:pt x="17798" y="6936"/>
                    <a:pt x="17418" y="3135"/>
                    <a:pt x="18178" y="32"/>
                  </a:cubicBezTo>
                  <a:lnTo>
                    <a:pt x="181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3603652" y="2998811"/>
              <a:ext cx="657044" cy="338655"/>
            </a:xfrm>
            <a:custGeom>
              <a:avLst/>
              <a:gdLst/>
              <a:ahLst/>
              <a:cxnLst/>
              <a:rect l="l" t="t" r="r" b="b"/>
              <a:pathLst>
                <a:path w="20523" h="10578" extrusionOk="0">
                  <a:moveTo>
                    <a:pt x="16539" y="7403"/>
                  </a:moveTo>
                  <a:cubicBezTo>
                    <a:pt x="17061" y="7403"/>
                    <a:pt x="17578" y="7417"/>
                    <a:pt x="18084" y="7442"/>
                  </a:cubicBezTo>
                  <a:cubicBezTo>
                    <a:pt x="18527" y="7474"/>
                    <a:pt x="18527" y="8076"/>
                    <a:pt x="18084" y="8139"/>
                  </a:cubicBezTo>
                  <a:cubicBezTo>
                    <a:pt x="16215" y="8329"/>
                    <a:pt x="14315" y="8519"/>
                    <a:pt x="12447" y="8646"/>
                  </a:cubicBezTo>
                  <a:cubicBezTo>
                    <a:pt x="12437" y="8646"/>
                    <a:pt x="12428" y="8647"/>
                    <a:pt x="12419" y="8647"/>
                  </a:cubicBezTo>
                  <a:cubicBezTo>
                    <a:pt x="11938" y="8647"/>
                    <a:pt x="11886" y="7852"/>
                    <a:pt x="12352" y="7759"/>
                  </a:cubicBezTo>
                  <a:cubicBezTo>
                    <a:pt x="13691" y="7505"/>
                    <a:pt x="15132" y="7403"/>
                    <a:pt x="16539" y="7403"/>
                  </a:cubicBezTo>
                  <a:close/>
                  <a:moveTo>
                    <a:pt x="20522" y="0"/>
                  </a:moveTo>
                  <a:cubicBezTo>
                    <a:pt x="20459" y="64"/>
                    <a:pt x="20427" y="95"/>
                    <a:pt x="20332" y="95"/>
                  </a:cubicBezTo>
                  <a:cubicBezTo>
                    <a:pt x="15388" y="590"/>
                    <a:pt x="10252" y="1084"/>
                    <a:pt x="5196" y="1084"/>
                  </a:cubicBezTo>
                  <a:cubicBezTo>
                    <a:pt x="3451" y="1084"/>
                    <a:pt x="1716" y="1025"/>
                    <a:pt x="1" y="887"/>
                  </a:cubicBezTo>
                  <a:lnTo>
                    <a:pt x="1" y="887"/>
                  </a:lnTo>
                  <a:cubicBezTo>
                    <a:pt x="191" y="3896"/>
                    <a:pt x="96" y="7537"/>
                    <a:pt x="64" y="10578"/>
                  </a:cubicBezTo>
                  <a:cubicBezTo>
                    <a:pt x="6746" y="10578"/>
                    <a:pt x="13524" y="9976"/>
                    <a:pt x="20206" y="9501"/>
                  </a:cubicBezTo>
                  <a:cubicBezTo>
                    <a:pt x="20269" y="6461"/>
                    <a:pt x="20174" y="3040"/>
                    <a:pt x="20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3616841" y="2369187"/>
              <a:ext cx="625605" cy="354886"/>
            </a:xfrm>
            <a:custGeom>
              <a:avLst/>
              <a:gdLst/>
              <a:ahLst/>
              <a:cxnLst/>
              <a:rect l="l" t="t" r="r" b="b"/>
              <a:pathLst>
                <a:path w="19541" h="11085" extrusionOk="0">
                  <a:moveTo>
                    <a:pt x="19540" y="1"/>
                  </a:moveTo>
                  <a:cubicBezTo>
                    <a:pt x="19477" y="33"/>
                    <a:pt x="19414" y="96"/>
                    <a:pt x="19287" y="96"/>
                  </a:cubicBezTo>
                  <a:cubicBezTo>
                    <a:pt x="16788" y="170"/>
                    <a:pt x="14279" y="191"/>
                    <a:pt x="11766" y="191"/>
                  </a:cubicBezTo>
                  <a:cubicBezTo>
                    <a:pt x="8468" y="191"/>
                    <a:pt x="5163" y="155"/>
                    <a:pt x="1863" y="155"/>
                  </a:cubicBezTo>
                  <a:cubicBezTo>
                    <a:pt x="1242" y="155"/>
                    <a:pt x="621" y="156"/>
                    <a:pt x="1" y="159"/>
                  </a:cubicBezTo>
                  <a:lnTo>
                    <a:pt x="1" y="191"/>
                  </a:lnTo>
                  <a:cubicBezTo>
                    <a:pt x="1" y="3263"/>
                    <a:pt x="412" y="7126"/>
                    <a:pt x="317" y="10293"/>
                  </a:cubicBezTo>
                  <a:cubicBezTo>
                    <a:pt x="3231" y="10420"/>
                    <a:pt x="6144" y="10800"/>
                    <a:pt x="9090" y="10927"/>
                  </a:cubicBezTo>
                  <a:cubicBezTo>
                    <a:pt x="10156" y="10966"/>
                    <a:pt x="11226" y="10975"/>
                    <a:pt x="12297" y="10975"/>
                  </a:cubicBezTo>
                  <a:cubicBezTo>
                    <a:pt x="13143" y="10975"/>
                    <a:pt x="13989" y="10969"/>
                    <a:pt x="14837" y="10969"/>
                  </a:cubicBezTo>
                  <a:cubicBezTo>
                    <a:pt x="16360" y="10969"/>
                    <a:pt x="17887" y="10987"/>
                    <a:pt x="19414" y="11085"/>
                  </a:cubicBezTo>
                  <a:cubicBezTo>
                    <a:pt x="19414" y="11022"/>
                    <a:pt x="19382" y="10958"/>
                    <a:pt x="19382" y="10895"/>
                  </a:cubicBezTo>
                  <a:cubicBezTo>
                    <a:pt x="19160" y="7380"/>
                    <a:pt x="19065" y="3516"/>
                    <a:pt x="19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2995350" y="2343319"/>
              <a:ext cx="1294751" cy="1020382"/>
            </a:xfrm>
            <a:custGeom>
              <a:avLst/>
              <a:gdLst/>
              <a:ahLst/>
              <a:cxnLst/>
              <a:rect l="l" t="t" r="r" b="b"/>
              <a:pathLst>
                <a:path w="40442" h="31872" extrusionOk="0">
                  <a:moveTo>
                    <a:pt x="38953" y="809"/>
                  </a:moveTo>
                  <a:lnTo>
                    <a:pt x="38953" y="809"/>
                  </a:lnTo>
                  <a:cubicBezTo>
                    <a:pt x="38478" y="4324"/>
                    <a:pt x="38573" y="8188"/>
                    <a:pt x="38795" y="11703"/>
                  </a:cubicBezTo>
                  <a:cubicBezTo>
                    <a:pt x="38795" y="11766"/>
                    <a:pt x="38795" y="11830"/>
                    <a:pt x="38827" y="11893"/>
                  </a:cubicBezTo>
                  <a:cubicBezTo>
                    <a:pt x="37300" y="11795"/>
                    <a:pt x="35773" y="11777"/>
                    <a:pt x="34250" y="11777"/>
                  </a:cubicBezTo>
                  <a:cubicBezTo>
                    <a:pt x="33402" y="11777"/>
                    <a:pt x="32556" y="11783"/>
                    <a:pt x="31710" y="11783"/>
                  </a:cubicBezTo>
                  <a:cubicBezTo>
                    <a:pt x="30639" y="11783"/>
                    <a:pt x="29569" y="11774"/>
                    <a:pt x="28503" y="11735"/>
                  </a:cubicBezTo>
                  <a:cubicBezTo>
                    <a:pt x="25557" y="11640"/>
                    <a:pt x="22675" y="11260"/>
                    <a:pt x="19730" y="11101"/>
                  </a:cubicBezTo>
                  <a:cubicBezTo>
                    <a:pt x="19825" y="7903"/>
                    <a:pt x="19414" y="4166"/>
                    <a:pt x="19414" y="999"/>
                  </a:cubicBezTo>
                  <a:lnTo>
                    <a:pt x="19414" y="967"/>
                  </a:lnTo>
                  <a:cubicBezTo>
                    <a:pt x="20034" y="964"/>
                    <a:pt x="20655" y="963"/>
                    <a:pt x="21276" y="963"/>
                  </a:cubicBezTo>
                  <a:cubicBezTo>
                    <a:pt x="24576" y="963"/>
                    <a:pt x="27881" y="999"/>
                    <a:pt x="31179" y="999"/>
                  </a:cubicBezTo>
                  <a:cubicBezTo>
                    <a:pt x="33692" y="999"/>
                    <a:pt x="36201" y="978"/>
                    <a:pt x="38700" y="904"/>
                  </a:cubicBezTo>
                  <a:cubicBezTo>
                    <a:pt x="38795" y="904"/>
                    <a:pt x="38858" y="841"/>
                    <a:pt x="38953" y="809"/>
                  </a:cubicBezTo>
                  <a:close/>
                  <a:moveTo>
                    <a:pt x="39460" y="20475"/>
                  </a:moveTo>
                  <a:lnTo>
                    <a:pt x="39460" y="20475"/>
                  </a:lnTo>
                  <a:cubicBezTo>
                    <a:pt x="39112" y="23515"/>
                    <a:pt x="39175" y="26936"/>
                    <a:pt x="39143" y="29976"/>
                  </a:cubicBezTo>
                  <a:cubicBezTo>
                    <a:pt x="31923" y="30831"/>
                    <a:pt x="25716" y="30831"/>
                    <a:pt x="19033" y="30831"/>
                  </a:cubicBezTo>
                  <a:cubicBezTo>
                    <a:pt x="19065" y="27822"/>
                    <a:pt x="19192" y="24371"/>
                    <a:pt x="18938" y="21362"/>
                  </a:cubicBezTo>
                  <a:lnTo>
                    <a:pt x="18938" y="21362"/>
                  </a:lnTo>
                  <a:cubicBezTo>
                    <a:pt x="20661" y="21500"/>
                    <a:pt x="22403" y="21559"/>
                    <a:pt x="24152" y="21559"/>
                  </a:cubicBezTo>
                  <a:cubicBezTo>
                    <a:pt x="29219" y="21559"/>
                    <a:pt x="34350" y="21065"/>
                    <a:pt x="39270" y="20570"/>
                  </a:cubicBezTo>
                  <a:cubicBezTo>
                    <a:pt x="39333" y="20539"/>
                    <a:pt x="39397" y="20539"/>
                    <a:pt x="39460" y="20475"/>
                  </a:cubicBezTo>
                  <a:close/>
                  <a:moveTo>
                    <a:pt x="19097" y="967"/>
                  </a:moveTo>
                  <a:lnTo>
                    <a:pt x="19097" y="999"/>
                  </a:lnTo>
                  <a:cubicBezTo>
                    <a:pt x="18305" y="4102"/>
                    <a:pt x="18717" y="7903"/>
                    <a:pt x="18780" y="11070"/>
                  </a:cubicBezTo>
                  <a:lnTo>
                    <a:pt x="18622" y="11070"/>
                  </a:lnTo>
                  <a:cubicBezTo>
                    <a:pt x="18484" y="11065"/>
                    <a:pt x="18349" y="11062"/>
                    <a:pt x="18216" y="11062"/>
                  </a:cubicBezTo>
                  <a:cubicBezTo>
                    <a:pt x="14809" y="11062"/>
                    <a:pt x="13058" y="12638"/>
                    <a:pt x="13301" y="16327"/>
                  </a:cubicBezTo>
                  <a:cubicBezTo>
                    <a:pt x="13491" y="19557"/>
                    <a:pt x="15392" y="20919"/>
                    <a:pt x="18273" y="21330"/>
                  </a:cubicBezTo>
                  <a:cubicBezTo>
                    <a:pt x="18052" y="24371"/>
                    <a:pt x="17988" y="27822"/>
                    <a:pt x="18052" y="30863"/>
                  </a:cubicBezTo>
                  <a:lnTo>
                    <a:pt x="16183" y="30863"/>
                  </a:lnTo>
                  <a:cubicBezTo>
                    <a:pt x="12098" y="30799"/>
                    <a:pt x="7759" y="31179"/>
                    <a:pt x="4751" y="27886"/>
                  </a:cubicBezTo>
                  <a:cubicBezTo>
                    <a:pt x="2091" y="24972"/>
                    <a:pt x="1045" y="19810"/>
                    <a:pt x="1014" y="16042"/>
                  </a:cubicBezTo>
                  <a:cubicBezTo>
                    <a:pt x="887" y="12210"/>
                    <a:pt x="1584" y="7649"/>
                    <a:pt x="4117" y="4609"/>
                  </a:cubicBezTo>
                  <a:cubicBezTo>
                    <a:pt x="6683" y="1474"/>
                    <a:pt x="10958" y="1094"/>
                    <a:pt x="14758" y="999"/>
                  </a:cubicBezTo>
                  <a:cubicBezTo>
                    <a:pt x="16215" y="999"/>
                    <a:pt x="17640" y="967"/>
                    <a:pt x="19097" y="967"/>
                  </a:cubicBezTo>
                  <a:close/>
                  <a:moveTo>
                    <a:pt x="35290" y="1"/>
                  </a:moveTo>
                  <a:cubicBezTo>
                    <a:pt x="31170" y="1"/>
                    <a:pt x="27075" y="176"/>
                    <a:pt x="22960" y="176"/>
                  </a:cubicBezTo>
                  <a:cubicBezTo>
                    <a:pt x="20970" y="176"/>
                    <a:pt x="18900" y="104"/>
                    <a:pt x="16827" y="104"/>
                  </a:cubicBezTo>
                  <a:cubicBezTo>
                    <a:pt x="14546" y="104"/>
                    <a:pt x="12261" y="191"/>
                    <a:pt x="10071" y="556"/>
                  </a:cubicBezTo>
                  <a:cubicBezTo>
                    <a:pt x="1964" y="2012"/>
                    <a:pt x="0" y="8726"/>
                    <a:pt x="159" y="16137"/>
                  </a:cubicBezTo>
                  <a:cubicBezTo>
                    <a:pt x="317" y="23325"/>
                    <a:pt x="2629" y="30768"/>
                    <a:pt x="10673" y="31496"/>
                  </a:cubicBezTo>
                  <a:cubicBezTo>
                    <a:pt x="13721" y="31765"/>
                    <a:pt x="16864" y="31872"/>
                    <a:pt x="20041" y="31872"/>
                  </a:cubicBezTo>
                  <a:cubicBezTo>
                    <a:pt x="26603" y="31872"/>
                    <a:pt x="33313" y="31416"/>
                    <a:pt x="39650" y="30989"/>
                  </a:cubicBezTo>
                  <a:cubicBezTo>
                    <a:pt x="40062" y="30926"/>
                    <a:pt x="40252" y="30578"/>
                    <a:pt x="40252" y="30261"/>
                  </a:cubicBezTo>
                  <a:cubicBezTo>
                    <a:pt x="40315" y="30166"/>
                    <a:pt x="40157" y="28678"/>
                    <a:pt x="40157" y="28519"/>
                  </a:cubicBezTo>
                  <a:cubicBezTo>
                    <a:pt x="40283" y="25067"/>
                    <a:pt x="40283" y="22692"/>
                    <a:pt x="40442" y="19525"/>
                  </a:cubicBezTo>
                  <a:cubicBezTo>
                    <a:pt x="40423" y="19299"/>
                    <a:pt x="40190" y="19128"/>
                    <a:pt x="39985" y="19128"/>
                  </a:cubicBezTo>
                  <a:cubicBezTo>
                    <a:pt x="39846" y="19128"/>
                    <a:pt x="39720" y="19207"/>
                    <a:pt x="39682" y="19399"/>
                  </a:cubicBezTo>
                  <a:cubicBezTo>
                    <a:pt x="39676" y="19396"/>
                    <a:pt x="39667" y="19394"/>
                    <a:pt x="39655" y="19394"/>
                  </a:cubicBezTo>
                  <a:cubicBezTo>
                    <a:pt x="39535" y="19394"/>
                    <a:pt x="39129" y="19525"/>
                    <a:pt x="38985" y="19525"/>
                  </a:cubicBezTo>
                  <a:cubicBezTo>
                    <a:pt x="34678" y="19969"/>
                    <a:pt x="31131" y="20412"/>
                    <a:pt x="26792" y="20475"/>
                  </a:cubicBezTo>
                  <a:cubicBezTo>
                    <a:pt x="25431" y="20495"/>
                    <a:pt x="23862" y="20539"/>
                    <a:pt x="22351" y="20539"/>
                  </a:cubicBezTo>
                  <a:cubicBezTo>
                    <a:pt x="21436" y="20539"/>
                    <a:pt x="20542" y="20523"/>
                    <a:pt x="19730" y="20475"/>
                  </a:cubicBezTo>
                  <a:cubicBezTo>
                    <a:pt x="18717" y="20444"/>
                    <a:pt x="17640" y="20190"/>
                    <a:pt x="16722" y="19684"/>
                  </a:cubicBezTo>
                  <a:cubicBezTo>
                    <a:pt x="15613" y="19050"/>
                    <a:pt x="13935" y="17752"/>
                    <a:pt x="14125" y="15440"/>
                  </a:cubicBezTo>
                  <a:cubicBezTo>
                    <a:pt x="14381" y="12445"/>
                    <a:pt x="16747" y="11809"/>
                    <a:pt x="19134" y="11809"/>
                  </a:cubicBezTo>
                  <a:cubicBezTo>
                    <a:pt x="19700" y="11809"/>
                    <a:pt x="20267" y="11844"/>
                    <a:pt x="20807" y="11893"/>
                  </a:cubicBezTo>
                  <a:cubicBezTo>
                    <a:pt x="22739" y="12083"/>
                    <a:pt x="24544" y="12400"/>
                    <a:pt x="26476" y="12495"/>
                  </a:cubicBezTo>
                  <a:cubicBezTo>
                    <a:pt x="29197" y="12620"/>
                    <a:pt x="32000" y="12884"/>
                    <a:pt x="34768" y="12884"/>
                  </a:cubicBezTo>
                  <a:cubicBezTo>
                    <a:pt x="36189" y="12884"/>
                    <a:pt x="37600" y="12815"/>
                    <a:pt x="38985" y="12621"/>
                  </a:cubicBezTo>
                  <a:cubicBezTo>
                    <a:pt x="39175" y="12558"/>
                    <a:pt x="39270" y="12368"/>
                    <a:pt x="39207" y="12210"/>
                  </a:cubicBezTo>
                  <a:lnTo>
                    <a:pt x="39207" y="12210"/>
                  </a:lnTo>
                  <a:cubicBezTo>
                    <a:pt x="39230" y="12212"/>
                    <a:pt x="39254" y="12214"/>
                    <a:pt x="39279" y="12214"/>
                  </a:cubicBezTo>
                  <a:cubicBezTo>
                    <a:pt x="39547" y="12214"/>
                    <a:pt x="39845" y="12052"/>
                    <a:pt x="39903" y="11703"/>
                  </a:cubicBezTo>
                  <a:cubicBezTo>
                    <a:pt x="39523" y="7301"/>
                    <a:pt x="39523" y="4166"/>
                    <a:pt x="39682" y="619"/>
                  </a:cubicBezTo>
                  <a:cubicBezTo>
                    <a:pt x="39660" y="426"/>
                    <a:pt x="39494" y="349"/>
                    <a:pt x="39329" y="349"/>
                  </a:cubicBezTo>
                  <a:cubicBezTo>
                    <a:pt x="39251" y="349"/>
                    <a:pt x="39173" y="367"/>
                    <a:pt x="39112" y="397"/>
                  </a:cubicBezTo>
                  <a:cubicBezTo>
                    <a:pt x="39112" y="207"/>
                    <a:pt x="38985" y="49"/>
                    <a:pt x="38732" y="49"/>
                  </a:cubicBezTo>
                  <a:cubicBezTo>
                    <a:pt x="37582" y="14"/>
                    <a:pt x="36435" y="1"/>
                    <a:pt x="35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3984172" y="3234916"/>
              <a:ext cx="212612" cy="40723"/>
            </a:xfrm>
            <a:custGeom>
              <a:avLst/>
              <a:gdLst/>
              <a:ahLst/>
              <a:cxnLst/>
              <a:rect l="l" t="t" r="r" b="b"/>
              <a:pathLst>
                <a:path w="6641" h="1272" extrusionOk="0">
                  <a:moveTo>
                    <a:pt x="4559" y="0"/>
                  </a:moveTo>
                  <a:cubicBezTo>
                    <a:pt x="3182" y="0"/>
                    <a:pt x="1776" y="136"/>
                    <a:pt x="466" y="384"/>
                  </a:cubicBezTo>
                  <a:cubicBezTo>
                    <a:pt x="0" y="508"/>
                    <a:pt x="52" y="1272"/>
                    <a:pt x="532" y="1272"/>
                  </a:cubicBezTo>
                  <a:cubicBezTo>
                    <a:pt x="541" y="1272"/>
                    <a:pt x="551" y="1272"/>
                    <a:pt x="561" y="1271"/>
                  </a:cubicBezTo>
                  <a:cubicBezTo>
                    <a:pt x="2461" y="1176"/>
                    <a:pt x="4361" y="986"/>
                    <a:pt x="6198" y="764"/>
                  </a:cubicBezTo>
                  <a:cubicBezTo>
                    <a:pt x="6641" y="701"/>
                    <a:pt x="6641" y="131"/>
                    <a:pt x="6198" y="67"/>
                  </a:cubicBezTo>
                  <a:cubicBezTo>
                    <a:pt x="5662" y="22"/>
                    <a:pt x="5113" y="0"/>
                    <a:pt x="4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3106855" y="2438658"/>
              <a:ext cx="212964" cy="222728"/>
            </a:xfrm>
            <a:custGeom>
              <a:avLst/>
              <a:gdLst/>
              <a:ahLst/>
              <a:cxnLst/>
              <a:rect l="l" t="t" r="r" b="b"/>
              <a:pathLst>
                <a:path w="6652" h="6957" extrusionOk="0">
                  <a:moveTo>
                    <a:pt x="5944" y="0"/>
                  </a:moveTo>
                  <a:cubicBezTo>
                    <a:pt x="2647" y="0"/>
                    <a:pt x="92" y="3431"/>
                    <a:pt x="1" y="6540"/>
                  </a:cubicBezTo>
                  <a:cubicBezTo>
                    <a:pt x="1" y="6825"/>
                    <a:pt x="142" y="6956"/>
                    <a:pt x="301" y="6956"/>
                  </a:cubicBezTo>
                  <a:cubicBezTo>
                    <a:pt x="494" y="6956"/>
                    <a:pt x="712" y="6761"/>
                    <a:pt x="729" y="6413"/>
                  </a:cubicBezTo>
                  <a:cubicBezTo>
                    <a:pt x="856" y="3183"/>
                    <a:pt x="3801" y="808"/>
                    <a:pt x="6398" y="491"/>
                  </a:cubicBezTo>
                  <a:cubicBezTo>
                    <a:pt x="6651" y="396"/>
                    <a:pt x="6588" y="48"/>
                    <a:pt x="6335" y="16"/>
                  </a:cubicBezTo>
                  <a:cubicBezTo>
                    <a:pt x="6204" y="5"/>
                    <a:pt x="6073" y="0"/>
                    <a:pt x="5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40"/>
          <p:cNvGrpSpPr/>
          <p:nvPr/>
        </p:nvGrpSpPr>
        <p:grpSpPr>
          <a:xfrm>
            <a:off x="4764892" y="2572993"/>
            <a:ext cx="1295775" cy="1019806"/>
            <a:chOff x="4766567" y="2344568"/>
            <a:chExt cx="1295775" cy="1019806"/>
          </a:xfrm>
        </p:grpSpPr>
        <p:sp>
          <p:nvSpPr>
            <p:cNvPr id="1064" name="Google Shape;1064;p40"/>
            <p:cNvSpPr/>
            <p:nvPr/>
          </p:nvSpPr>
          <p:spPr>
            <a:xfrm>
              <a:off x="5450902" y="2378311"/>
              <a:ext cx="582001" cy="957152"/>
            </a:xfrm>
            <a:custGeom>
              <a:avLst/>
              <a:gdLst/>
              <a:ahLst/>
              <a:cxnLst/>
              <a:rect l="l" t="t" r="r" b="b"/>
              <a:pathLst>
                <a:path w="18179" h="29897" extrusionOk="0">
                  <a:moveTo>
                    <a:pt x="15263" y="20916"/>
                  </a:moveTo>
                  <a:cubicBezTo>
                    <a:pt x="15433" y="20916"/>
                    <a:pt x="15580" y="21053"/>
                    <a:pt x="15550" y="21346"/>
                  </a:cubicBezTo>
                  <a:cubicBezTo>
                    <a:pt x="15458" y="24449"/>
                    <a:pt x="12922" y="27879"/>
                    <a:pt x="9532" y="27879"/>
                  </a:cubicBezTo>
                  <a:cubicBezTo>
                    <a:pt x="9428" y="27879"/>
                    <a:pt x="9323" y="27876"/>
                    <a:pt x="9217" y="27870"/>
                  </a:cubicBezTo>
                  <a:cubicBezTo>
                    <a:pt x="8963" y="27870"/>
                    <a:pt x="8868" y="27458"/>
                    <a:pt x="9153" y="27395"/>
                  </a:cubicBezTo>
                  <a:cubicBezTo>
                    <a:pt x="12035" y="27078"/>
                    <a:pt x="14695" y="24671"/>
                    <a:pt x="14822" y="21441"/>
                  </a:cubicBezTo>
                  <a:cubicBezTo>
                    <a:pt x="14839" y="21100"/>
                    <a:pt x="15066" y="20916"/>
                    <a:pt x="15263" y="20916"/>
                  </a:cubicBezTo>
                  <a:close/>
                  <a:moveTo>
                    <a:pt x="1078" y="1"/>
                  </a:moveTo>
                  <a:cubicBezTo>
                    <a:pt x="1078" y="3041"/>
                    <a:pt x="1078" y="6493"/>
                    <a:pt x="824" y="9533"/>
                  </a:cubicBezTo>
                  <a:cubicBezTo>
                    <a:pt x="3738" y="9945"/>
                    <a:pt x="5638" y="11275"/>
                    <a:pt x="5828" y="14537"/>
                  </a:cubicBezTo>
                  <a:cubicBezTo>
                    <a:pt x="6045" y="18291"/>
                    <a:pt x="4226" y="19796"/>
                    <a:pt x="697" y="19796"/>
                  </a:cubicBezTo>
                  <a:cubicBezTo>
                    <a:pt x="624" y="19796"/>
                    <a:pt x="550" y="19795"/>
                    <a:pt x="476" y="19794"/>
                  </a:cubicBezTo>
                  <a:lnTo>
                    <a:pt x="318" y="19794"/>
                  </a:lnTo>
                  <a:cubicBezTo>
                    <a:pt x="413" y="22961"/>
                    <a:pt x="761" y="26761"/>
                    <a:pt x="1" y="29833"/>
                  </a:cubicBezTo>
                  <a:lnTo>
                    <a:pt x="1" y="29896"/>
                  </a:lnTo>
                  <a:cubicBezTo>
                    <a:pt x="1458" y="29896"/>
                    <a:pt x="2883" y="29896"/>
                    <a:pt x="4371" y="29833"/>
                  </a:cubicBezTo>
                  <a:cubicBezTo>
                    <a:pt x="8108" y="29738"/>
                    <a:pt x="12447" y="29358"/>
                    <a:pt x="15012" y="26254"/>
                  </a:cubicBezTo>
                  <a:cubicBezTo>
                    <a:pt x="17546" y="23183"/>
                    <a:pt x="18179" y="18591"/>
                    <a:pt x="18084" y="14790"/>
                  </a:cubicBezTo>
                  <a:cubicBezTo>
                    <a:pt x="17989" y="11053"/>
                    <a:pt x="16975" y="5891"/>
                    <a:pt x="14284" y="2978"/>
                  </a:cubicBezTo>
                  <a:cubicBezTo>
                    <a:pt x="11720" y="145"/>
                    <a:pt x="8054" y="1"/>
                    <a:pt x="4498" y="1"/>
                  </a:cubicBezTo>
                  <a:cubicBezTo>
                    <a:pt x="4097" y="1"/>
                    <a:pt x="3698" y="3"/>
                    <a:pt x="3301" y="3"/>
                  </a:cubicBezTo>
                  <a:cubicBezTo>
                    <a:pt x="3087" y="3"/>
                    <a:pt x="2873" y="3"/>
                    <a:pt x="2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4795956" y="2370211"/>
              <a:ext cx="658036" cy="338655"/>
            </a:xfrm>
            <a:custGeom>
              <a:avLst/>
              <a:gdLst/>
              <a:ahLst/>
              <a:cxnLst/>
              <a:rect l="l" t="t" r="r" b="b"/>
              <a:pathLst>
                <a:path w="20554" h="10578" extrusionOk="0">
                  <a:moveTo>
                    <a:pt x="8097" y="1961"/>
                  </a:moveTo>
                  <a:cubicBezTo>
                    <a:pt x="8555" y="1961"/>
                    <a:pt x="8598" y="2758"/>
                    <a:pt x="8140" y="2819"/>
                  </a:cubicBezTo>
                  <a:cubicBezTo>
                    <a:pt x="6840" y="3070"/>
                    <a:pt x="5409" y="3189"/>
                    <a:pt x="4013" y="3189"/>
                  </a:cubicBezTo>
                  <a:cubicBezTo>
                    <a:pt x="3469" y="3189"/>
                    <a:pt x="2931" y="3171"/>
                    <a:pt x="2407" y="3136"/>
                  </a:cubicBezTo>
                  <a:cubicBezTo>
                    <a:pt x="1964" y="3104"/>
                    <a:pt x="1964" y="2502"/>
                    <a:pt x="2407" y="2471"/>
                  </a:cubicBezTo>
                  <a:cubicBezTo>
                    <a:pt x="4276" y="2281"/>
                    <a:pt x="6176" y="2059"/>
                    <a:pt x="8045" y="1964"/>
                  </a:cubicBezTo>
                  <a:cubicBezTo>
                    <a:pt x="8063" y="1962"/>
                    <a:pt x="8080" y="1961"/>
                    <a:pt x="8097" y="1961"/>
                  </a:cubicBezTo>
                  <a:close/>
                  <a:moveTo>
                    <a:pt x="20459" y="1"/>
                  </a:moveTo>
                  <a:cubicBezTo>
                    <a:pt x="13777" y="1"/>
                    <a:pt x="7000" y="602"/>
                    <a:pt x="317" y="1077"/>
                  </a:cubicBezTo>
                  <a:cubicBezTo>
                    <a:pt x="286" y="4118"/>
                    <a:pt x="349" y="7538"/>
                    <a:pt x="1" y="10578"/>
                  </a:cubicBezTo>
                  <a:cubicBezTo>
                    <a:pt x="64" y="10546"/>
                    <a:pt x="127" y="10515"/>
                    <a:pt x="191" y="10515"/>
                  </a:cubicBezTo>
                  <a:cubicBezTo>
                    <a:pt x="5079" y="10003"/>
                    <a:pt x="10155" y="9508"/>
                    <a:pt x="15169" y="9508"/>
                  </a:cubicBezTo>
                  <a:cubicBezTo>
                    <a:pt x="16976" y="9508"/>
                    <a:pt x="18775" y="9572"/>
                    <a:pt x="20554" y="9723"/>
                  </a:cubicBezTo>
                  <a:cubicBezTo>
                    <a:pt x="20332" y="6714"/>
                    <a:pt x="20427" y="3072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4815228" y="2983604"/>
              <a:ext cx="624581" cy="354886"/>
            </a:xfrm>
            <a:custGeom>
              <a:avLst/>
              <a:gdLst/>
              <a:ahLst/>
              <a:cxnLst/>
              <a:rect l="l" t="t" r="r" b="b"/>
              <a:pathLst>
                <a:path w="19509" h="11085" extrusionOk="0">
                  <a:moveTo>
                    <a:pt x="95" y="0"/>
                  </a:moveTo>
                  <a:cubicBezTo>
                    <a:pt x="95" y="95"/>
                    <a:pt x="159" y="127"/>
                    <a:pt x="159" y="222"/>
                  </a:cubicBezTo>
                  <a:cubicBezTo>
                    <a:pt x="349" y="3769"/>
                    <a:pt x="475" y="7601"/>
                    <a:pt x="0" y="11084"/>
                  </a:cubicBezTo>
                  <a:cubicBezTo>
                    <a:pt x="32" y="11053"/>
                    <a:pt x="95" y="11021"/>
                    <a:pt x="222" y="11021"/>
                  </a:cubicBezTo>
                  <a:cubicBezTo>
                    <a:pt x="2863" y="10943"/>
                    <a:pt x="5504" y="10924"/>
                    <a:pt x="8145" y="10924"/>
                  </a:cubicBezTo>
                  <a:cubicBezTo>
                    <a:pt x="10720" y="10924"/>
                    <a:pt x="13296" y="10942"/>
                    <a:pt x="15871" y="10942"/>
                  </a:cubicBezTo>
                  <a:cubicBezTo>
                    <a:pt x="17084" y="10942"/>
                    <a:pt x="18296" y="10938"/>
                    <a:pt x="19509" y="10926"/>
                  </a:cubicBezTo>
                  <a:lnTo>
                    <a:pt x="19509" y="10894"/>
                  </a:lnTo>
                  <a:cubicBezTo>
                    <a:pt x="19509" y="7854"/>
                    <a:pt x="19097" y="3959"/>
                    <a:pt x="19192" y="792"/>
                  </a:cubicBezTo>
                  <a:cubicBezTo>
                    <a:pt x="16310" y="697"/>
                    <a:pt x="13365" y="285"/>
                    <a:pt x="10451" y="159"/>
                  </a:cubicBezTo>
                  <a:cubicBezTo>
                    <a:pt x="9620" y="136"/>
                    <a:pt x="8789" y="129"/>
                    <a:pt x="7959" y="129"/>
                  </a:cubicBezTo>
                  <a:cubicBezTo>
                    <a:pt x="6919" y="129"/>
                    <a:pt x="5879" y="139"/>
                    <a:pt x="4839" y="139"/>
                  </a:cubicBezTo>
                  <a:cubicBezTo>
                    <a:pt x="3258" y="139"/>
                    <a:pt x="1677" y="116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4766567" y="2344568"/>
              <a:ext cx="1295775" cy="1019806"/>
            </a:xfrm>
            <a:custGeom>
              <a:avLst/>
              <a:gdLst/>
              <a:ahLst/>
              <a:cxnLst/>
              <a:rect l="l" t="t" r="r" b="b"/>
              <a:pathLst>
                <a:path w="40474" h="31854" extrusionOk="0">
                  <a:moveTo>
                    <a:pt x="21377" y="1055"/>
                  </a:moveTo>
                  <a:cubicBezTo>
                    <a:pt x="21345" y="4063"/>
                    <a:pt x="21219" y="7515"/>
                    <a:pt x="21472" y="10524"/>
                  </a:cubicBezTo>
                  <a:cubicBezTo>
                    <a:pt x="19693" y="10373"/>
                    <a:pt x="17896" y="10309"/>
                    <a:pt x="16092" y="10309"/>
                  </a:cubicBezTo>
                  <a:cubicBezTo>
                    <a:pt x="11088" y="10309"/>
                    <a:pt x="6029" y="10804"/>
                    <a:pt x="1140" y="11316"/>
                  </a:cubicBezTo>
                  <a:cubicBezTo>
                    <a:pt x="1077" y="11347"/>
                    <a:pt x="1045" y="11347"/>
                    <a:pt x="950" y="11379"/>
                  </a:cubicBezTo>
                  <a:cubicBezTo>
                    <a:pt x="1299" y="8339"/>
                    <a:pt x="1235" y="4919"/>
                    <a:pt x="1267" y="1878"/>
                  </a:cubicBezTo>
                  <a:cubicBezTo>
                    <a:pt x="8488" y="1055"/>
                    <a:pt x="14695" y="1055"/>
                    <a:pt x="21377" y="1055"/>
                  </a:cubicBezTo>
                  <a:close/>
                  <a:moveTo>
                    <a:pt x="24227" y="1023"/>
                  </a:moveTo>
                  <a:cubicBezTo>
                    <a:pt x="24479" y="1025"/>
                    <a:pt x="24731" y="1026"/>
                    <a:pt x="24984" y="1026"/>
                  </a:cubicBezTo>
                  <a:cubicBezTo>
                    <a:pt x="25261" y="1026"/>
                    <a:pt x="25538" y="1025"/>
                    <a:pt x="25816" y="1025"/>
                  </a:cubicBezTo>
                  <a:cubicBezTo>
                    <a:pt x="29409" y="1025"/>
                    <a:pt x="33039" y="1127"/>
                    <a:pt x="35660" y="3968"/>
                  </a:cubicBezTo>
                  <a:cubicBezTo>
                    <a:pt x="38351" y="6914"/>
                    <a:pt x="39365" y="12044"/>
                    <a:pt x="39397" y="15813"/>
                  </a:cubicBezTo>
                  <a:cubicBezTo>
                    <a:pt x="39523" y="19645"/>
                    <a:pt x="38827" y="24205"/>
                    <a:pt x="36325" y="27245"/>
                  </a:cubicBezTo>
                  <a:cubicBezTo>
                    <a:pt x="33728" y="30380"/>
                    <a:pt x="29452" y="30792"/>
                    <a:pt x="25652" y="30855"/>
                  </a:cubicBezTo>
                  <a:cubicBezTo>
                    <a:pt x="24195" y="30855"/>
                    <a:pt x="22770" y="30887"/>
                    <a:pt x="21314" y="30887"/>
                  </a:cubicBezTo>
                  <a:lnTo>
                    <a:pt x="21314" y="30855"/>
                  </a:lnTo>
                  <a:cubicBezTo>
                    <a:pt x="22105" y="27783"/>
                    <a:pt x="21694" y="23983"/>
                    <a:pt x="21630" y="20816"/>
                  </a:cubicBezTo>
                  <a:lnTo>
                    <a:pt x="21789" y="20816"/>
                  </a:lnTo>
                  <a:cubicBezTo>
                    <a:pt x="21894" y="20819"/>
                    <a:pt x="21998" y="20820"/>
                    <a:pt x="22100" y="20820"/>
                  </a:cubicBezTo>
                  <a:cubicBezTo>
                    <a:pt x="25569" y="20820"/>
                    <a:pt x="27356" y="19250"/>
                    <a:pt x="27141" y="15528"/>
                  </a:cubicBezTo>
                  <a:cubicBezTo>
                    <a:pt x="26919" y="12297"/>
                    <a:pt x="25019" y="10936"/>
                    <a:pt x="22137" y="10556"/>
                  </a:cubicBezTo>
                  <a:cubicBezTo>
                    <a:pt x="22390" y="7515"/>
                    <a:pt x="22422" y="4063"/>
                    <a:pt x="22390" y="1023"/>
                  </a:cubicBezTo>
                  <a:close/>
                  <a:moveTo>
                    <a:pt x="1615" y="20025"/>
                  </a:moveTo>
                  <a:lnTo>
                    <a:pt x="1615" y="20025"/>
                  </a:lnTo>
                  <a:cubicBezTo>
                    <a:pt x="3326" y="20120"/>
                    <a:pt x="5051" y="20127"/>
                    <a:pt x="6781" y="20127"/>
                  </a:cubicBezTo>
                  <a:cubicBezTo>
                    <a:pt x="7127" y="20127"/>
                    <a:pt x="7474" y="20127"/>
                    <a:pt x="7820" y="20127"/>
                  </a:cubicBezTo>
                  <a:cubicBezTo>
                    <a:pt x="9205" y="20127"/>
                    <a:pt x="10590" y="20132"/>
                    <a:pt x="11971" y="20183"/>
                  </a:cubicBezTo>
                  <a:cubicBezTo>
                    <a:pt x="14885" y="20246"/>
                    <a:pt x="17798" y="20658"/>
                    <a:pt x="20712" y="20816"/>
                  </a:cubicBezTo>
                  <a:cubicBezTo>
                    <a:pt x="20648" y="24015"/>
                    <a:pt x="21029" y="27720"/>
                    <a:pt x="21029" y="30887"/>
                  </a:cubicBezTo>
                  <a:lnTo>
                    <a:pt x="21029" y="30950"/>
                  </a:lnTo>
                  <a:cubicBezTo>
                    <a:pt x="20411" y="30953"/>
                    <a:pt x="19793" y="30955"/>
                    <a:pt x="19174" y="30955"/>
                  </a:cubicBezTo>
                  <a:cubicBezTo>
                    <a:pt x="15888" y="30955"/>
                    <a:pt x="12587" y="30918"/>
                    <a:pt x="9285" y="30918"/>
                  </a:cubicBezTo>
                  <a:cubicBezTo>
                    <a:pt x="6770" y="30918"/>
                    <a:pt x="4253" y="30939"/>
                    <a:pt x="1742" y="31014"/>
                  </a:cubicBezTo>
                  <a:cubicBezTo>
                    <a:pt x="1679" y="31014"/>
                    <a:pt x="1584" y="31045"/>
                    <a:pt x="1520" y="31109"/>
                  </a:cubicBezTo>
                  <a:cubicBezTo>
                    <a:pt x="1995" y="27562"/>
                    <a:pt x="1869" y="23730"/>
                    <a:pt x="1679" y="20215"/>
                  </a:cubicBezTo>
                  <a:cubicBezTo>
                    <a:pt x="1679" y="20120"/>
                    <a:pt x="1679" y="20088"/>
                    <a:pt x="1615" y="20025"/>
                  </a:cubicBezTo>
                  <a:close/>
                  <a:moveTo>
                    <a:pt x="20401" y="0"/>
                  </a:moveTo>
                  <a:cubicBezTo>
                    <a:pt x="13849" y="0"/>
                    <a:pt x="7148" y="470"/>
                    <a:pt x="792" y="897"/>
                  </a:cubicBezTo>
                  <a:cubicBezTo>
                    <a:pt x="349" y="928"/>
                    <a:pt x="190" y="1340"/>
                    <a:pt x="190" y="1593"/>
                  </a:cubicBezTo>
                  <a:cubicBezTo>
                    <a:pt x="127" y="1688"/>
                    <a:pt x="285" y="3177"/>
                    <a:pt x="285" y="3335"/>
                  </a:cubicBezTo>
                  <a:cubicBezTo>
                    <a:pt x="159" y="6787"/>
                    <a:pt x="159" y="9162"/>
                    <a:pt x="0" y="12329"/>
                  </a:cubicBezTo>
                  <a:cubicBezTo>
                    <a:pt x="19" y="12570"/>
                    <a:pt x="244" y="12735"/>
                    <a:pt x="446" y="12735"/>
                  </a:cubicBezTo>
                  <a:cubicBezTo>
                    <a:pt x="589" y="12735"/>
                    <a:pt x="721" y="12653"/>
                    <a:pt x="760" y="12456"/>
                  </a:cubicBezTo>
                  <a:cubicBezTo>
                    <a:pt x="766" y="12459"/>
                    <a:pt x="775" y="12460"/>
                    <a:pt x="787" y="12460"/>
                  </a:cubicBezTo>
                  <a:cubicBezTo>
                    <a:pt x="907" y="12460"/>
                    <a:pt x="1313" y="12329"/>
                    <a:pt x="1457" y="12329"/>
                  </a:cubicBezTo>
                  <a:cubicBezTo>
                    <a:pt x="5796" y="11886"/>
                    <a:pt x="9311" y="11474"/>
                    <a:pt x="13650" y="11379"/>
                  </a:cubicBezTo>
                  <a:cubicBezTo>
                    <a:pt x="15011" y="11359"/>
                    <a:pt x="16580" y="11315"/>
                    <a:pt x="18091" y="11315"/>
                  </a:cubicBezTo>
                  <a:cubicBezTo>
                    <a:pt x="19006" y="11315"/>
                    <a:pt x="19900" y="11331"/>
                    <a:pt x="20712" y="11379"/>
                  </a:cubicBezTo>
                  <a:cubicBezTo>
                    <a:pt x="21725" y="11411"/>
                    <a:pt x="22802" y="11664"/>
                    <a:pt x="23720" y="12171"/>
                  </a:cubicBezTo>
                  <a:cubicBezTo>
                    <a:pt x="24829" y="12804"/>
                    <a:pt x="26539" y="14102"/>
                    <a:pt x="26349" y="16414"/>
                  </a:cubicBezTo>
                  <a:cubicBezTo>
                    <a:pt x="26093" y="19409"/>
                    <a:pt x="23706" y="20046"/>
                    <a:pt x="21311" y="20046"/>
                  </a:cubicBezTo>
                  <a:cubicBezTo>
                    <a:pt x="20743" y="20046"/>
                    <a:pt x="20175" y="20010"/>
                    <a:pt x="19635" y="19961"/>
                  </a:cubicBezTo>
                  <a:cubicBezTo>
                    <a:pt x="17703" y="19771"/>
                    <a:pt x="15930" y="19455"/>
                    <a:pt x="13998" y="19391"/>
                  </a:cubicBezTo>
                  <a:cubicBezTo>
                    <a:pt x="11290" y="19246"/>
                    <a:pt x="8514" y="18980"/>
                    <a:pt x="5785" y="18980"/>
                  </a:cubicBezTo>
                  <a:cubicBezTo>
                    <a:pt x="4334" y="18980"/>
                    <a:pt x="2896" y="19056"/>
                    <a:pt x="1489" y="19265"/>
                  </a:cubicBezTo>
                  <a:cubicBezTo>
                    <a:pt x="1267" y="19296"/>
                    <a:pt x="1204" y="19486"/>
                    <a:pt x="1235" y="19645"/>
                  </a:cubicBezTo>
                  <a:cubicBezTo>
                    <a:pt x="1212" y="19642"/>
                    <a:pt x="1188" y="19641"/>
                    <a:pt x="1164" y="19641"/>
                  </a:cubicBezTo>
                  <a:cubicBezTo>
                    <a:pt x="895" y="19641"/>
                    <a:pt x="599" y="19805"/>
                    <a:pt x="570" y="20183"/>
                  </a:cubicBezTo>
                  <a:cubicBezTo>
                    <a:pt x="919" y="24553"/>
                    <a:pt x="919" y="27688"/>
                    <a:pt x="760" y="31267"/>
                  </a:cubicBezTo>
                  <a:cubicBezTo>
                    <a:pt x="781" y="31436"/>
                    <a:pt x="943" y="31520"/>
                    <a:pt x="1115" y="31520"/>
                  </a:cubicBezTo>
                  <a:cubicBezTo>
                    <a:pt x="1200" y="31520"/>
                    <a:pt x="1288" y="31499"/>
                    <a:pt x="1362" y="31457"/>
                  </a:cubicBezTo>
                  <a:cubicBezTo>
                    <a:pt x="1362" y="31647"/>
                    <a:pt x="1457" y="31805"/>
                    <a:pt x="1710" y="31805"/>
                  </a:cubicBezTo>
                  <a:cubicBezTo>
                    <a:pt x="2860" y="31840"/>
                    <a:pt x="4007" y="31853"/>
                    <a:pt x="5152" y="31853"/>
                  </a:cubicBezTo>
                  <a:cubicBezTo>
                    <a:pt x="9274" y="31853"/>
                    <a:pt x="13374" y="31679"/>
                    <a:pt x="17513" y="31679"/>
                  </a:cubicBezTo>
                  <a:cubicBezTo>
                    <a:pt x="19489" y="31679"/>
                    <a:pt x="21558" y="31751"/>
                    <a:pt x="23631" y="31751"/>
                  </a:cubicBezTo>
                  <a:cubicBezTo>
                    <a:pt x="25912" y="31751"/>
                    <a:pt x="28198" y="31664"/>
                    <a:pt x="30371" y="31299"/>
                  </a:cubicBezTo>
                  <a:cubicBezTo>
                    <a:pt x="38478" y="29874"/>
                    <a:pt x="40473" y="23128"/>
                    <a:pt x="40315" y="15749"/>
                  </a:cubicBezTo>
                  <a:cubicBezTo>
                    <a:pt x="40157" y="8529"/>
                    <a:pt x="37813" y="1087"/>
                    <a:pt x="29769" y="390"/>
                  </a:cubicBezTo>
                  <a:cubicBezTo>
                    <a:pt x="26719" y="111"/>
                    <a:pt x="23577" y="0"/>
                    <a:pt x="20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4858832" y="2432959"/>
              <a:ext cx="212355" cy="39827"/>
            </a:xfrm>
            <a:custGeom>
              <a:avLst/>
              <a:gdLst/>
              <a:ahLst/>
              <a:cxnLst/>
              <a:rect l="l" t="t" r="r" b="b"/>
              <a:pathLst>
                <a:path w="6633" h="1244" extrusionOk="0">
                  <a:moveTo>
                    <a:pt x="6137" y="0"/>
                  </a:moveTo>
                  <a:cubicBezTo>
                    <a:pt x="6119" y="0"/>
                    <a:pt x="6100" y="2"/>
                    <a:pt x="6081" y="4"/>
                  </a:cubicBezTo>
                  <a:cubicBezTo>
                    <a:pt x="4212" y="99"/>
                    <a:pt x="2312" y="321"/>
                    <a:pt x="443" y="511"/>
                  </a:cubicBezTo>
                  <a:cubicBezTo>
                    <a:pt x="0" y="542"/>
                    <a:pt x="0" y="1144"/>
                    <a:pt x="443" y="1176"/>
                  </a:cubicBezTo>
                  <a:cubicBezTo>
                    <a:pt x="980" y="1221"/>
                    <a:pt x="1529" y="1243"/>
                    <a:pt x="2083" y="1243"/>
                  </a:cubicBezTo>
                  <a:cubicBezTo>
                    <a:pt x="3459" y="1243"/>
                    <a:pt x="4866" y="1107"/>
                    <a:pt x="6176" y="859"/>
                  </a:cubicBezTo>
                  <a:cubicBezTo>
                    <a:pt x="6632" y="737"/>
                    <a:pt x="6591" y="0"/>
                    <a:pt x="6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5737845" y="3047889"/>
              <a:ext cx="212932" cy="223177"/>
            </a:xfrm>
            <a:custGeom>
              <a:avLst/>
              <a:gdLst/>
              <a:ahLst/>
              <a:cxnLst/>
              <a:rect l="l" t="t" r="r" b="b"/>
              <a:pathLst>
                <a:path w="6651" h="6971" extrusionOk="0">
                  <a:moveTo>
                    <a:pt x="6324" y="1"/>
                  </a:moveTo>
                  <a:cubicBezTo>
                    <a:pt x="6126" y="1"/>
                    <a:pt x="5908" y="185"/>
                    <a:pt x="5891" y="526"/>
                  </a:cubicBezTo>
                  <a:cubicBezTo>
                    <a:pt x="5764" y="3756"/>
                    <a:pt x="2850" y="6163"/>
                    <a:pt x="222" y="6480"/>
                  </a:cubicBezTo>
                  <a:cubicBezTo>
                    <a:pt x="0" y="6543"/>
                    <a:pt x="32" y="6923"/>
                    <a:pt x="317" y="6955"/>
                  </a:cubicBezTo>
                  <a:cubicBezTo>
                    <a:pt x="448" y="6965"/>
                    <a:pt x="578" y="6971"/>
                    <a:pt x="707" y="6971"/>
                  </a:cubicBezTo>
                  <a:cubicBezTo>
                    <a:pt x="4002" y="6971"/>
                    <a:pt x="6529" y="3539"/>
                    <a:pt x="6651" y="431"/>
                  </a:cubicBezTo>
                  <a:cubicBezTo>
                    <a:pt x="6651" y="138"/>
                    <a:pt x="6495" y="1"/>
                    <a:pt x="6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4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 biais cognitifs sont exacerbés depuis l’avenue des réseaux sociaux et engendrent de graves conséquences</a:t>
            </a:r>
            <a:endParaRPr sz="2800" dirty="0"/>
          </a:p>
        </p:txBody>
      </p:sp>
      <p:sp>
        <p:nvSpPr>
          <p:cNvPr id="1130" name="Google Shape;1130;p44"/>
          <p:cNvSpPr txBox="1">
            <a:spLocks noGrp="1"/>
          </p:cNvSpPr>
          <p:nvPr>
            <p:ph type="body" idx="4294967295"/>
          </p:nvPr>
        </p:nvSpPr>
        <p:spPr>
          <a:xfrm>
            <a:off x="6040230" y="1896832"/>
            <a:ext cx="2615896" cy="20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Extrait de « Derrière nos écrans de fumée » (documentaire Netflix)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indent="0" algn="ctr">
              <a:buNone/>
            </a:pPr>
            <a:r>
              <a:rPr lang="fr-CA" sz="1400" dirty="0">
                <a:hlinkClick r:id="rId3"/>
              </a:rPr>
              <a:t>https://www.youtube.com/watch?v=KELRMSRWmVA</a:t>
            </a:r>
            <a:endParaRPr lang="fr-CA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131" name="Google Shape;1131;p44"/>
          <p:cNvGrpSpPr/>
          <p:nvPr/>
        </p:nvGrpSpPr>
        <p:grpSpPr>
          <a:xfrm>
            <a:off x="960495" y="1602490"/>
            <a:ext cx="4607173" cy="3029555"/>
            <a:chOff x="235800" y="830650"/>
            <a:chExt cx="6978450" cy="4588844"/>
          </a:xfrm>
        </p:grpSpPr>
        <p:sp>
          <p:nvSpPr>
            <p:cNvPr id="1132" name="Google Shape;1132;p44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4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4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4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138;p44"/>
          <p:cNvGrpSpPr/>
          <p:nvPr/>
        </p:nvGrpSpPr>
        <p:grpSpPr>
          <a:xfrm>
            <a:off x="1713397" y="2592576"/>
            <a:ext cx="3473438" cy="1490348"/>
            <a:chOff x="1713397" y="2592576"/>
            <a:chExt cx="3473438" cy="1490348"/>
          </a:xfrm>
        </p:grpSpPr>
        <p:sp>
          <p:nvSpPr>
            <p:cNvPr id="1139" name="Google Shape;1139;p44"/>
            <p:cNvSpPr/>
            <p:nvPr/>
          </p:nvSpPr>
          <p:spPr>
            <a:xfrm>
              <a:off x="2167310" y="3548381"/>
              <a:ext cx="200834" cy="149947"/>
            </a:xfrm>
            <a:custGeom>
              <a:avLst/>
              <a:gdLst/>
              <a:ahLst/>
              <a:cxnLst/>
              <a:rect l="l" t="t" r="r" b="b"/>
              <a:pathLst>
                <a:path w="6212" h="4638" extrusionOk="0">
                  <a:moveTo>
                    <a:pt x="3771" y="0"/>
                  </a:moveTo>
                  <a:cubicBezTo>
                    <a:pt x="1666" y="0"/>
                    <a:pt x="1" y="2653"/>
                    <a:pt x="2190" y="4131"/>
                  </a:cubicBezTo>
                  <a:cubicBezTo>
                    <a:pt x="2644" y="4457"/>
                    <a:pt x="3199" y="4638"/>
                    <a:pt x="3737" y="4638"/>
                  </a:cubicBezTo>
                  <a:cubicBezTo>
                    <a:pt x="4400" y="4638"/>
                    <a:pt x="5036" y="4363"/>
                    <a:pt x="5420" y="3751"/>
                  </a:cubicBezTo>
                  <a:cubicBezTo>
                    <a:pt x="6212" y="2516"/>
                    <a:pt x="5769" y="1059"/>
                    <a:pt x="4755" y="109"/>
                  </a:cubicBezTo>
                  <a:lnTo>
                    <a:pt x="4755" y="46"/>
                  </a:lnTo>
                  <a:cubicBezTo>
                    <a:pt x="4686" y="92"/>
                    <a:pt x="4633" y="122"/>
                    <a:pt x="4573" y="122"/>
                  </a:cubicBezTo>
                  <a:cubicBezTo>
                    <a:pt x="4551" y="122"/>
                    <a:pt x="4527" y="118"/>
                    <a:pt x="4502" y="109"/>
                  </a:cubicBezTo>
                  <a:cubicBezTo>
                    <a:pt x="4256" y="35"/>
                    <a:pt x="4010" y="0"/>
                    <a:pt x="3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4"/>
            <p:cNvSpPr/>
            <p:nvPr/>
          </p:nvSpPr>
          <p:spPr>
            <a:xfrm>
              <a:off x="2173582" y="3527883"/>
              <a:ext cx="205845" cy="191297"/>
            </a:xfrm>
            <a:custGeom>
              <a:avLst/>
              <a:gdLst/>
              <a:ahLst/>
              <a:cxnLst/>
              <a:rect l="l" t="t" r="r" b="b"/>
              <a:pathLst>
                <a:path w="6367" h="5917" extrusionOk="0">
                  <a:moveTo>
                    <a:pt x="3608" y="710"/>
                  </a:moveTo>
                  <a:cubicBezTo>
                    <a:pt x="3835" y="710"/>
                    <a:pt x="4070" y="740"/>
                    <a:pt x="4308" y="807"/>
                  </a:cubicBezTo>
                  <a:cubicBezTo>
                    <a:pt x="4337" y="826"/>
                    <a:pt x="4364" y="834"/>
                    <a:pt x="4388" y="834"/>
                  </a:cubicBezTo>
                  <a:cubicBezTo>
                    <a:pt x="4442" y="834"/>
                    <a:pt x="4486" y="797"/>
                    <a:pt x="4530" y="775"/>
                  </a:cubicBezTo>
                  <a:cubicBezTo>
                    <a:pt x="5448" y="1598"/>
                    <a:pt x="6018" y="3055"/>
                    <a:pt x="5195" y="4385"/>
                  </a:cubicBezTo>
                  <a:cubicBezTo>
                    <a:pt x="4910" y="4829"/>
                    <a:pt x="4466" y="5082"/>
                    <a:pt x="3960" y="5209"/>
                  </a:cubicBezTo>
                  <a:cubicBezTo>
                    <a:pt x="3817" y="5237"/>
                    <a:pt x="3671" y="5251"/>
                    <a:pt x="3524" y="5251"/>
                  </a:cubicBezTo>
                  <a:cubicBezTo>
                    <a:pt x="3017" y="5251"/>
                    <a:pt x="2494" y="5084"/>
                    <a:pt x="2028" y="4765"/>
                  </a:cubicBezTo>
                  <a:cubicBezTo>
                    <a:pt x="1078" y="4100"/>
                    <a:pt x="793" y="3150"/>
                    <a:pt x="1236" y="2200"/>
                  </a:cubicBezTo>
                  <a:cubicBezTo>
                    <a:pt x="1628" y="1390"/>
                    <a:pt x="2537" y="710"/>
                    <a:pt x="3608" y="710"/>
                  </a:cubicBezTo>
                  <a:close/>
                  <a:moveTo>
                    <a:pt x="3518" y="1"/>
                  </a:moveTo>
                  <a:cubicBezTo>
                    <a:pt x="2429" y="1"/>
                    <a:pt x="1361" y="678"/>
                    <a:pt x="793" y="1567"/>
                  </a:cubicBezTo>
                  <a:cubicBezTo>
                    <a:pt x="1" y="2834"/>
                    <a:pt x="349" y="4449"/>
                    <a:pt x="1679" y="5367"/>
                  </a:cubicBezTo>
                  <a:cubicBezTo>
                    <a:pt x="1869" y="5494"/>
                    <a:pt x="2059" y="5620"/>
                    <a:pt x="2313" y="5684"/>
                  </a:cubicBezTo>
                  <a:cubicBezTo>
                    <a:pt x="2691" y="5835"/>
                    <a:pt x="3094" y="5916"/>
                    <a:pt x="3496" y="5916"/>
                  </a:cubicBezTo>
                  <a:cubicBezTo>
                    <a:pt x="4273" y="5916"/>
                    <a:pt x="5043" y="5612"/>
                    <a:pt x="5606" y="4924"/>
                  </a:cubicBezTo>
                  <a:cubicBezTo>
                    <a:pt x="6176" y="4195"/>
                    <a:pt x="6366" y="3119"/>
                    <a:pt x="6145" y="2168"/>
                  </a:cubicBezTo>
                  <a:cubicBezTo>
                    <a:pt x="5955" y="1377"/>
                    <a:pt x="5480" y="775"/>
                    <a:pt x="4783" y="458"/>
                  </a:cubicBezTo>
                  <a:lnTo>
                    <a:pt x="4720" y="458"/>
                  </a:lnTo>
                  <a:cubicBezTo>
                    <a:pt x="4720" y="395"/>
                    <a:pt x="4656" y="300"/>
                    <a:pt x="4561" y="237"/>
                  </a:cubicBezTo>
                  <a:cubicBezTo>
                    <a:pt x="4530" y="173"/>
                    <a:pt x="4498" y="173"/>
                    <a:pt x="4435" y="173"/>
                  </a:cubicBezTo>
                  <a:cubicBezTo>
                    <a:pt x="4135" y="55"/>
                    <a:pt x="3825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2250398" y="3577510"/>
              <a:ext cx="70673" cy="30099"/>
            </a:xfrm>
            <a:custGeom>
              <a:avLst/>
              <a:gdLst/>
              <a:ahLst/>
              <a:cxnLst/>
              <a:rect l="l" t="t" r="r" b="b"/>
              <a:pathLst>
                <a:path w="2186" h="931" extrusionOk="0">
                  <a:moveTo>
                    <a:pt x="1207" y="1"/>
                  </a:moveTo>
                  <a:cubicBezTo>
                    <a:pt x="1113" y="1"/>
                    <a:pt x="1017" y="11"/>
                    <a:pt x="919" y="32"/>
                  </a:cubicBezTo>
                  <a:cubicBezTo>
                    <a:pt x="507" y="95"/>
                    <a:pt x="190" y="348"/>
                    <a:pt x="32" y="665"/>
                  </a:cubicBezTo>
                  <a:cubicBezTo>
                    <a:pt x="0" y="792"/>
                    <a:pt x="32" y="855"/>
                    <a:pt x="127" y="919"/>
                  </a:cubicBezTo>
                  <a:lnTo>
                    <a:pt x="158" y="919"/>
                  </a:lnTo>
                  <a:cubicBezTo>
                    <a:pt x="182" y="926"/>
                    <a:pt x="204" y="930"/>
                    <a:pt x="224" y="930"/>
                  </a:cubicBezTo>
                  <a:cubicBezTo>
                    <a:pt x="283" y="930"/>
                    <a:pt x="325" y="895"/>
                    <a:pt x="348" y="823"/>
                  </a:cubicBezTo>
                  <a:cubicBezTo>
                    <a:pt x="507" y="602"/>
                    <a:pt x="792" y="443"/>
                    <a:pt x="1109" y="380"/>
                  </a:cubicBezTo>
                  <a:cubicBezTo>
                    <a:pt x="1145" y="376"/>
                    <a:pt x="1180" y="374"/>
                    <a:pt x="1214" y="374"/>
                  </a:cubicBezTo>
                  <a:cubicBezTo>
                    <a:pt x="1450" y="374"/>
                    <a:pt x="1643" y="468"/>
                    <a:pt x="1837" y="633"/>
                  </a:cubicBezTo>
                  <a:cubicBezTo>
                    <a:pt x="1884" y="665"/>
                    <a:pt x="1940" y="681"/>
                    <a:pt x="1995" y="681"/>
                  </a:cubicBezTo>
                  <a:cubicBezTo>
                    <a:pt x="2051" y="681"/>
                    <a:pt x="2106" y="665"/>
                    <a:pt x="2154" y="633"/>
                  </a:cubicBezTo>
                  <a:cubicBezTo>
                    <a:pt x="2154" y="633"/>
                    <a:pt x="2185" y="602"/>
                    <a:pt x="2185" y="538"/>
                  </a:cubicBezTo>
                  <a:cubicBezTo>
                    <a:pt x="2185" y="507"/>
                    <a:pt x="2185" y="443"/>
                    <a:pt x="2090" y="348"/>
                  </a:cubicBezTo>
                  <a:cubicBezTo>
                    <a:pt x="1844" y="127"/>
                    <a:pt x="1539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1713397" y="2880055"/>
              <a:ext cx="201190" cy="14988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0"/>
                  </a:moveTo>
                  <a:cubicBezTo>
                    <a:pt x="1688" y="0"/>
                    <a:pt x="1" y="2643"/>
                    <a:pt x="2169" y="4155"/>
                  </a:cubicBezTo>
                  <a:cubicBezTo>
                    <a:pt x="2617" y="4463"/>
                    <a:pt x="3164" y="4635"/>
                    <a:pt x="3698" y="4635"/>
                  </a:cubicBezTo>
                  <a:cubicBezTo>
                    <a:pt x="4372" y="4635"/>
                    <a:pt x="5025" y="4362"/>
                    <a:pt x="5431" y="3744"/>
                  </a:cubicBezTo>
                  <a:cubicBezTo>
                    <a:pt x="6223" y="2540"/>
                    <a:pt x="5716" y="1020"/>
                    <a:pt x="4734" y="102"/>
                  </a:cubicBezTo>
                  <a:lnTo>
                    <a:pt x="4734" y="70"/>
                  </a:lnTo>
                  <a:cubicBezTo>
                    <a:pt x="4691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3" y="102"/>
                  </a:cubicBezTo>
                  <a:cubicBezTo>
                    <a:pt x="4274" y="32"/>
                    <a:pt x="4036" y="0"/>
                    <a:pt x="3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1720025" y="2858782"/>
              <a:ext cx="205813" cy="190812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03" y="712"/>
                  </a:moveTo>
                  <a:cubicBezTo>
                    <a:pt x="3743" y="712"/>
                    <a:pt x="3992" y="747"/>
                    <a:pt x="4244" y="823"/>
                  </a:cubicBezTo>
                  <a:cubicBezTo>
                    <a:pt x="4270" y="831"/>
                    <a:pt x="4293" y="835"/>
                    <a:pt x="4314" y="835"/>
                  </a:cubicBezTo>
                  <a:cubicBezTo>
                    <a:pt x="4373" y="835"/>
                    <a:pt x="4419" y="806"/>
                    <a:pt x="4466" y="760"/>
                  </a:cubicBezTo>
                  <a:cubicBezTo>
                    <a:pt x="5416" y="1615"/>
                    <a:pt x="6018" y="3103"/>
                    <a:pt x="5131" y="4370"/>
                  </a:cubicBezTo>
                  <a:cubicBezTo>
                    <a:pt x="4846" y="4813"/>
                    <a:pt x="4403" y="5098"/>
                    <a:pt x="3896" y="5193"/>
                  </a:cubicBezTo>
                  <a:cubicBezTo>
                    <a:pt x="3751" y="5222"/>
                    <a:pt x="3604" y="5236"/>
                    <a:pt x="3455" y="5236"/>
                  </a:cubicBezTo>
                  <a:cubicBezTo>
                    <a:pt x="2950" y="5236"/>
                    <a:pt x="2429" y="5075"/>
                    <a:pt x="1964" y="4782"/>
                  </a:cubicBezTo>
                  <a:cubicBezTo>
                    <a:pt x="1014" y="4085"/>
                    <a:pt x="729" y="3135"/>
                    <a:pt x="1172" y="2185"/>
                  </a:cubicBezTo>
                  <a:cubicBezTo>
                    <a:pt x="1559" y="1385"/>
                    <a:pt x="2450" y="712"/>
                    <a:pt x="3503" y="712"/>
                  </a:cubicBezTo>
                  <a:close/>
                  <a:moveTo>
                    <a:pt x="3465" y="0"/>
                  </a:moveTo>
                  <a:cubicBezTo>
                    <a:pt x="2375" y="0"/>
                    <a:pt x="1330" y="672"/>
                    <a:pt x="792" y="1551"/>
                  </a:cubicBezTo>
                  <a:cubicBezTo>
                    <a:pt x="1" y="2818"/>
                    <a:pt x="349" y="4465"/>
                    <a:pt x="1647" y="5352"/>
                  </a:cubicBezTo>
                  <a:cubicBezTo>
                    <a:pt x="1837" y="5478"/>
                    <a:pt x="2059" y="5605"/>
                    <a:pt x="2281" y="5668"/>
                  </a:cubicBezTo>
                  <a:cubicBezTo>
                    <a:pt x="2662" y="5821"/>
                    <a:pt x="3072" y="5902"/>
                    <a:pt x="3481" y="5902"/>
                  </a:cubicBezTo>
                  <a:cubicBezTo>
                    <a:pt x="4261" y="5902"/>
                    <a:pt x="5034" y="5605"/>
                    <a:pt x="5574" y="4940"/>
                  </a:cubicBezTo>
                  <a:cubicBezTo>
                    <a:pt x="6113" y="4212"/>
                    <a:pt x="6366" y="3103"/>
                    <a:pt x="6113" y="2153"/>
                  </a:cubicBezTo>
                  <a:cubicBezTo>
                    <a:pt x="5923" y="1361"/>
                    <a:pt x="5448" y="760"/>
                    <a:pt x="4783" y="443"/>
                  </a:cubicBezTo>
                  <a:lnTo>
                    <a:pt x="4688" y="443"/>
                  </a:lnTo>
                  <a:cubicBezTo>
                    <a:pt x="4688" y="380"/>
                    <a:pt x="4624" y="285"/>
                    <a:pt x="4529" y="221"/>
                  </a:cubicBezTo>
                  <a:cubicBezTo>
                    <a:pt x="4498" y="190"/>
                    <a:pt x="4466" y="190"/>
                    <a:pt x="4434" y="190"/>
                  </a:cubicBezTo>
                  <a:cubicBezTo>
                    <a:pt x="4115" y="59"/>
                    <a:pt x="3788" y="0"/>
                    <a:pt x="3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1794772" y="2909443"/>
              <a:ext cx="70673" cy="29582"/>
            </a:xfrm>
            <a:custGeom>
              <a:avLst/>
              <a:gdLst/>
              <a:ahLst/>
              <a:cxnLst/>
              <a:rect l="l" t="t" r="r" b="b"/>
              <a:pathLst>
                <a:path w="2186" h="915" extrusionOk="0">
                  <a:moveTo>
                    <a:pt x="1141" y="0"/>
                  </a:moveTo>
                  <a:cubicBezTo>
                    <a:pt x="1068" y="0"/>
                    <a:pt x="994" y="5"/>
                    <a:pt x="919" y="16"/>
                  </a:cubicBezTo>
                  <a:cubicBezTo>
                    <a:pt x="539" y="111"/>
                    <a:pt x="190" y="364"/>
                    <a:pt x="64" y="649"/>
                  </a:cubicBezTo>
                  <a:cubicBezTo>
                    <a:pt x="0" y="776"/>
                    <a:pt x="64" y="871"/>
                    <a:pt x="127" y="903"/>
                  </a:cubicBezTo>
                  <a:lnTo>
                    <a:pt x="159" y="903"/>
                  </a:lnTo>
                  <a:cubicBezTo>
                    <a:pt x="182" y="911"/>
                    <a:pt x="204" y="915"/>
                    <a:pt x="225" y="915"/>
                  </a:cubicBezTo>
                  <a:cubicBezTo>
                    <a:pt x="285" y="915"/>
                    <a:pt x="333" y="879"/>
                    <a:pt x="380" y="808"/>
                  </a:cubicBezTo>
                  <a:cubicBezTo>
                    <a:pt x="539" y="586"/>
                    <a:pt x="792" y="428"/>
                    <a:pt x="1109" y="396"/>
                  </a:cubicBezTo>
                  <a:cubicBezTo>
                    <a:pt x="1155" y="391"/>
                    <a:pt x="1200" y="388"/>
                    <a:pt x="1245" y="388"/>
                  </a:cubicBezTo>
                  <a:cubicBezTo>
                    <a:pt x="1474" y="388"/>
                    <a:pt x="1678" y="459"/>
                    <a:pt x="1837" y="618"/>
                  </a:cubicBezTo>
                  <a:cubicBezTo>
                    <a:pt x="1901" y="665"/>
                    <a:pt x="1956" y="689"/>
                    <a:pt x="2007" y="689"/>
                  </a:cubicBezTo>
                  <a:cubicBezTo>
                    <a:pt x="2059" y="689"/>
                    <a:pt x="2106" y="665"/>
                    <a:pt x="2154" y="618"/>
                  </a:cubicBezTo>
                  <a:cubicBezTo>
                    <a:pt x="2154" y="618"/>
                    <a:pt x="2186" y="586"/>
                    <a:pt x="2186" y="554"/>
                  </a:cubicBezTo>
                  <a:cubicBezTo>
                    <a:pt x="2186" y="523"/>
                    <a:pt x="2186" y="396"/>
                    <a:pt x="2122" y="364"/>
                  </a:cubicBezTo>
                  <a:cubicBezTo>
                    <a:pt x="1833" y="128"/>
                    <a:pt x="1500" y="0"/>
                    <a:pt x="1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4973393" y="2612815"/>
              <a:ext cx="201157" cy="149882"/>
            </a:xfrm>
            <a:custGeom>
              <a:avLst/>
              <a:gdLst/>
              <a:ahLst/>
              <a:cxnLst/>
              <a:rect l="l" t="t" r="r" b="b"/>
              <a:pathLst>
                <a:path w="6222" h="4636" extrusionOk="0">
                  <a:moveTo>
                    <a:pt x="3795" y="1"/>
                  </a:moveTo>
                  <a:cubicBezTo>
                    <a:pt x="1661" y="1"/>
                    <a:pt x="0" y="2644"/>
                    <a:pt x="2168" y="4156"/>
                  </a:cubicBezTo>
                  <a:cubicBezTo>
                    <a:pt x="2616" y="4464"/>
                    <a:pt x="3164" y="4636"/>
                    <a:pt x="3695" y="4636"/>
                  </a:cubicBezTo>
                  <a:cubicBezTo>
                    <a:pt x="4365" y="4636"/>
                    <a:pt x="5010" y="4362"/>
                    <a:pt x="5399" y="3744"/>
                  </a:cubicBezTo>
                  <a:cubicBezTo>
                    <a:pt x="6222" y="2509"/>
                    <a:pt x="5747" y="1052"/>
                    <a:pt x="4734" y="102"/>
                  </a:cubicBezTo>
                  <a:lnTo>
                    <a:pt x="4734" y="70"/>
                  </a:lnTo>
                  <a:cubicBezTo>
                    <a:pt x="4689" y="93"/>
                    <a:pt x="4628" y="115"/>
                    <a:pt x="4574" y="115"/>
                  </a:cubicBezTo>
                  <a:cubicBezTo>
                    <a:pt x="4552" y="115"/>
                    <a:pt x="4530" y="111"/>
                    <a:pt x="4512" y="102"/>
                  </a:cubicBezTo>
                  <a:cubicBezTo>
                    <a:pt x="4270" y="33"/>
                    <a:pt x="4029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4979988" y="2592576"/>
              <a:ext cx="206847" cy="190812"/>
            </a:xfrm>
            <a:custGeom>
              <a:avLst/>
              <a:gdLst/>
              <a:ahLst/>
              <a:cxnLst/>
              <a:rect l="l" t="t" r="r" b="b"/>
              <a:pathLst>
                <a:path w="6398" h="5902" extrusionOk="0">
                  <a:moveTo>
                    <a:pt x="3535" y="712"/>
                  </a:moveTo>
                  <a:cubicBezTo>
                    <a:pt x="3775" y="712"/>
                    <a:pt x="4023" y="747"/>
                    <a:pt x="4276" y="823"/>
                  </a:cubicBezTo>
                  <a:cubicBezTo>
                    <a:pt x="4302" y="832"/>
                    <a:pt x="4325" y="835"/>
                    <a:pt x="4346" y="835"/>
                  </a:cubicBezTo>
                  <a:cubicBezTo>
                    <a:pt x="4405" y="835"/>
                    <a:pt x="4451" y="806"/>
                    <a:pt x="4498" y="760"/>
                  </a:cubicBezTo>
                  <a:cubicBezTo>
                    <a:pt x="5448" y="1615"/>
                    <a:pt x="6018" y="3072"/>
                    <a:pt x="5163" y="4370"/>
                  </a:cubicBezTo>
                  <a:cubicBezTo>
                    <a:pt x="4878" y="4813"/>
                    <a:pt x="4435" y="5098"/>
                    <a:pt x="3928" y="5193"/>
                  </a:cubicBezTo>
                  <a:cubicBezTo>
                    <a:pt x="3783" y="5222"/>
                    <a:pt x="3636" y="5236"/>
                    <a:pt x="3487" y="5236"/>
                  </a:cubicBezTo>
                  <a:cubicBezTo>
                    <a:pt x="2982" y="5236"/>
                    <a:pt x="2461" y="5075"/>
                    <a:pt x="1996" y="4782"/>
                  </a:cubicBezTo>
                  <a:cubicBezTo>
                    <a:pt x="1046" y="4085"/>
                    <a:pt x="761" y="3135"/>
                    <a:pt x="1204" y="2185"/>
                  </a:cubicBezTo>
                  <a:cubicBezTo>
                    <a:pt x="1591" y="1385"/>
                    <a:pt x="2482" y="712"/>
                    <a:pt x="3535" y="712"/>
                  </a:cubicBezTo>
                  <a:close/>
                  <a:moveTo>
                    <a:pt x="3482" y="0"/>
                  </a:moveTo>
                  <a:cubicBezTo>
                    <a:pt x="2406" y="0"/>
                    <a:pt x="1354" y="672"/>
                    <a:pt x="793" y="1551"/>
                  </a:cubicBezTo>
                  <a:cubicBezTo>
                    <a:pt x="1" y="2818"/>
                    <a:pt x="381" y="4465"/>
                    <a:pt x="1679" y="5352"/>
                  </a:cubicBezTo>
                  <a:cubicBezTo>
                    <a:pt x="1869" y="5478"/>
                    <a:pt x="2059" y="5605"/>
                    <a:pt x="2313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45" y="4180"/>
                    <a:pt x="6398" y="3103"/>
                    <a:pt x="6145" y="2153"/>
                  </a:cubicBezTo>
                  <a:cubicBezTo>
                    <a:pt x="5955" y="1361"/>
                    <a:pt x="5480" y="760"/>
                    <a:pt x="4815" y="443"/>
                  </a:cubicBezTo>
                  <a:lnTo>
                    <a:pt x="4720" y="443"/>
                  </a:lnTo>
                  <a:cubicBezTo>
                    <a:pt x="4720" y="380"/>
                    <a:pt x="4656" y="285"/>
                    <a:pt x="4561" y="221"/>
                  </a:cubicBezTo>
                  <a:cubicBezTo>
                    <a:pt x="4530" y="190"/>
                    <a:pt x="4498" y="190"/>
                    <a:pt x="4435" y="190"/>
                  </a:cubicBezTo>
                  <a:cubicBezTo>
                    <a:pt x="4123" y="59"/>
                    <a:pt x="3801" y="0"/>
                    <a:pt x="3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5055770" y="2642203"/>
              <a:ext cx="70673" cy="29614"/>
            </a:xfrm>
            <a:custGeom>
              <a:avLst/>
              <a:gdLst/>
              <a:ahLst/>
              <a:cxnLst/>
              <a:rect l="l" t="t" r="r" b="b"/>
              <a:pathLst>
                <a:path w="2186" h="916" extrusionOk="0">
                  <a:moveTo>
                    <a:pt x="1144" y="0"/>
                  </a:moveTo>
                  <a:cubicBezTo>
                    <a:pt x="1070" y="0"/>
                    <a:pt x="995" y="6"/>
                    <a:pt x="919" y="16"/>
                  </a:cubicBezTo>
                  <a:cubicBezTo>
                    <a:pt x="507" y="111"/>
                    <a:pt x="190" y="333"/>
                    <a:pt x="32" y="650"/>
                  </a:cubicBezTo>
                  <a:cubicBezTo>
                    <a:pt x="0" y="776"/>
                    <a:pt x="32" y="871"/>
                    <a:pt x="127" y="903"/>
                  </a:cubicBezTo>
                  <a:lnTo>
                    <a:pt x="159" y="903"/>
                  </a:lnTo>
                  <a:cubicBezTo>
                    <a:pt x="182" y="911"/>
                    <a:pt x="204" y="915"/>
                    <a:pt x="224" y="915"/>
                  </a:cubicBezTo>
                  <a:cubicBezTo>
                    <a:pt x="283" y="915"/>
                    <a:pt x="325" y="879"/>
                    <a:pt x="349" y="808"/>
                  </a:cubicBezTo>
                  <a:cubicBezTo>
                    <a:pt x="507" y="586"/>
                    <a:pt x="792" y="428"/>
                    <a:pt x="1109" y="396"/>
                  </a:cubicBezTo>
                  <a:cubicBezTo>
                    <a:pt x="1168" y="383"/>
                    <a:pt x="1225" y="377"/>
                    <a:pt x="1280" y="377"/>
                  </a:cubicBezTo>
                  <a:cubicBezTo>
                    <a:pt x="1486" y="377"/>
                    <a:pt x="1662" y="468"/>
                    <a:pt x="1837" y="618"/>
                  </a:cubicBezTo>
                  <a:cubicBezTo>
                    <a:pt x="1900" y="666"/>
                    <a:pt x="1956" y="689"/>
                    <a:pt x="2007" y="689"/>
                  </a:cubicBezTo>
                  <a:cubicBezTo>
                    <a:pt x="2059" y="689"/>
                    <a:pt x="2106" y="666"/>
                    <a:pt x="2154" y="618"/>
                  </a:cubicBezTo>
                  <a:cubicBezTo>
                    <a:pt x="2154" y="618"/>
                    <a:pt x="2186" y="586"/>
                    <a:pt x="2186" y="555"/>
                  </a:cubicBezTo>
                  <a:cubicBezTo>
                    <a:pt x="2186" y="491"/>
                    <a:pt x="2186" y="428"/>
                    <a:pt x="2091" y="333"/>
                  </a:cubicBezTo>
                  <a:cubicBezTo>
                    <a:pt x="1828" y="123"/>
                    <a:pt x="1501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3136014" y="2861433"/>
              <a:ext cx="160777" cy="149074"/>
            </a:xfrm>
            <a:custGeom>
              <a:avLst/>
              <a:gdLst/>
              <a:ahLst/>
              <a:cxnLst/>
              <a:rect l="l" t="t" r="r" b="b"/>
              <a:pathLst>
                <a:path w="4973" h="4611" extrusionOk="0">
                  <a:moveTo>
                    <a:pt x="2215" y="0"/>
                  </a:moveTo>
                  <a:cubicBezTo>
                    <a:pt x="1205" y="0"/>
                    <a:pt x="263" y="619"/>
                    <a:pt x="128" y="2008"/>
                  </a:cubicBezTo>
                  <a:cubicBezTo>
                    <a:pt x="1" y="3179"/>
                    <a:pt x="761" y="4541"/>
                    <a:pt x="2059" y="4605"/>
                  </a:cubicBezTo>
                  <a:cubicBezTo>
                    <a:pt x="2120" y="4608"/>
                    <a:pt x="2181" y="4610"/>
                    <a:pt x="2240" y="4610"/>
                  </a:cubicBezTo>
                  <a:cubicBezTo>
                    <a:pt x="3662" y="4610"/>
                    <a:pt x="4636" y="3537"/>
                    <a:pt x="4910" y="2229"/>
                  </a:cubicBezTo>
                  <a:cubicBezTo>
                    <a:pt x="4910" y="2198"/>
                    <a:pt x="4973" y="2198"/>
                    <a:pt x="4973" y="2198"/>
                  </a:cubicBezTo>
                  <a:cubicBezTo>
                    <a:pt x="4878" y="2166"/>
                    <a:pt x="4846" y="2103"/>
                    <a:pt x="4815" y="2039"/>
                  </a:cubicBezTo>
                  <a:cubicBezTo>
                    <a:pt x="4516" y="746"/>
                    <a:pt x="3324" y="0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3121692" y="2839125"/>
              <a:ext cx="189454" cy="189615"/>
            </a:xfrm>
            <a:custGeom>
              <a:avLst/>
              <a:gdLst/>
              <a:ahLst/>
              <a:cxnLst/>
              <a:rect l="l" t="t" r="r" b="b"/>
              <a:pathLst>
                <a:path w="5860" h="5865" extrusionOk="0">
                  <a:moveTo>
                    <a:pt x="2644" y="698"/>
                  </a:moveTo>
                  <a:cubicBezTo>
                    <a:pt x="3695" y="698"/>
                    <a:pt x="4953" y="1366"/>
                    <a:pt x="5226" y="2729"/>
                  </a:cubicBezTo>
                  <a:cubicBezTo>
                    <a:pt x="5226" y="2793"/>
                    <a:pt x="5321" y="2856"/>
                    <a:pt x="5353" y="2888"/>
                  </a:cubicBezTo>
                  <a:cubicBezTo>
                    <a:pt x="5048" y="4077"/>
                    <a:pt x="4126" y="5236"/>
                    <a:pt x="2673" y="5236"/>
                  </a:cubicBezTo>
                  <a:cubicBezTo>
                    <a:pt x="2617" y="5236"/>
                    <a:pt x="2560" y="5235"/>
                    <a:pt x="2502" y="5231"/>
                  </a:cubicBezTo>
                  <a:cubicBezTo>
                    <a:pt x="1996" y="5168"/>
                    <a:pt x="1521" y="4946"/>
                    <a:pt x="1204" y="4534"/>
                  </a:cubicBezTo>
                  <a:cubicBezTo>
                    <a:pt x="761" y="4028"/>
                    <a:pt x="571" y="3363"/>
                    <a:pt x="666" y="2634"/>
                  </a:cubicBezTo>
                  <a:cubicBezTo>
                    <a:pt x="761" y="1494"/>
                    <a:pt x="1457" y="798"/>
                    <a:pt x="2502" y="703"/>
                  </a:cubicBezTo>
                  <a:cubicBezTo>
                    <a:pt x="2549" y="700"/>
                    <a:pt x="2596" y="698"/>
                    <a:pt x="2644" y="698"/>
                  </a:cubicBezTo>
                  <a:close/>
                  <a:moveTo>
                    <a:pt x="2738" y="0"/>
                  </a:moveTo>
                  <a:cubicBezTo>
                    <a:pt x="1302" y="0"/>
                    <a:pt x="186" y="1111"/>
                    <a:pt x="64" y="2603"/>
                  </a:cubicBezTo>
                  <a:cubicBezTo>
                    <a:pt x="0" y="2856"/>
                    <a:pt x="64" y="3078"/>
                    <a:pt x="95" y="3331"/>
                  </a:cubicBezTo>
                  <a:cubicBezTo>
                    <a:pt x="254" y="4503"/>
                    <a:pt x="1046" y="5611"/>
                    <a:pt x="2344" y="5801"/>
                  </a:cubicBezTo>
                  <a:cubicBezTo>
                    <a:pt x="2498" y="5844"/>
                    <a:pt x="2662" y="5865"/>
                    <a:pt x="2832" y="5865"/>
                  </a:cubicBezTo>
                  <a:cubicBezTo>
                    <a:pt x="3539" y="5865"/>
                    <a:pt x="4348" y="5514"/>
                    <a:pt x="4909" y="4978"/>
                  </a:cubicBezTo>
                  <a:cubicBezTo>
                    <a:pt x="5511" y="4439"/>
                    <a:pt x="5796" y="3711"/>
                    <a:pt x="5764" y="2951"/>
                  </a:cubicBezTo>
                  <a:lnTo>
                    <a:pt x="5764" y="2888"/>
                  </a:lnTo>
                  <a:cubicBezTo>
                    <a:pt x="5828" y="2856"/>
                    <a:pt x="5859" y="2729"/>
                    <a:pt x="5859" y="2634"/>
                  </a:cubicBezTo>
                  <a:lnTo>
                    <a:pt x="5859" y="2476"/>
                  </a:lnTo>
                  <a:cubicBezTo>
                    <a:pt x="5669" y="988"/>
                    <a:pt x="4212" y="38"/>
                    <a:pt x="2914" y="6"/>
                  </a:cubicBezTo>
                  <a:cubicBezTo>
                    <a:pt x="2855" y="2"/>
                    <a:pt x="2796" y="0"/>
                    <a:pt x="2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3213832" y="2896511"/>
              <a:ext cx="51243" cy="57483"/>
            </a:xfrm>
            <a:custGeom>
              <a:avLst/>
              <a:gdLst/>
              <a:ahLst/>
              <a:cxnLst/>
              <a:rect l="l" t="t" r="r" b="b"/>
              <a:pathLst>
                <a:path w="1585" h="1778" extrusionOk="0">
                  <a:moveTo>
                    <a:pt x="261" y="0"/>
                  </a:moveTo>
                  <a:cubicBezTo>
                    <a:pt x="228" y="0"/>
                    <a:pt x="194" y="2"/>
                    <a:pt x="159" y="4"/>
                  </a:cubicBezTo>
                  <a:cubicBezTo>
                    <a:pt x="64" y="4"/>
                    <a:pt x="1" y="68"/>
                    <a:pt x="1" y="163"/>
                  </a:cubicBezTo>
                  <a:lnTo>
                    <a:pt x="1" y="194"/>
                  </a:lnTo>
                  <a:cubicBezTo>
                    <a:pt x="1" y="289"/>
                    <a:pt x="96" y="321"/>
                    <a:pt x="159" y="353"/>
                  </a:cubicBezTo>
                  <a:cubicBezTo>
                    <a:pt x="444" y="384"/>
                    <a:pt x="729" y="543"/>
                    <a:pt x="887" y="796"/>
                  </a:cubicBezTo>
                  <a:cubicBezTo>
                    <a:pt x="1046" y="1018"/>
                    <a:pt x="1077" y="1271"/>
                    <a:pt x="1046" y="1493"/>
                  </a:cubicBezTo>
                  <a:cubicBezTo>
                    <a:pt x="1014" y="1651"/>
                    <a:pt x="1109" y="1746"/>
                    <a:pt x="1204" y="1778"/>
                  </a:cubicBezTo>
                  <a:lnTo>
                    <a:pt x="1267" y="1778"/>
                  </a:lnTo>
                  <a:cubicBezTo>
                    <a:pt x="1394" y="1778"/>
                    <a:pt x="1426" y="1746"/>
                    <a:pt x="1489" y="1619"/>
                  </a:cubicBezTo>
                  <a:cubicBezTo>
                    <a:pt x="1584" y="1239"/>
                    <a:pt x="1489" y="764"/>
                    <a:pt x="1172" y="448"/>
                  </a:cubicBezTo>
                  <a:cubicBezTo>
                    <a:pt x="940" y="158"/>
                    <a:pt x="629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4960558" y="3914809"/>
              <a:ext cx="159743" cy="149365"/>
            </a:xfrm>
            <a:custGeom>
              <a:avLst/>
              <a:gdLst/>
              <a:ahLst/>
              <a:cxnLst/>
              <a:rect l="l" t="t" r="r" b="b"/>
              <a:pathLst>
                <a:path w="4941" h="4620" extrusionOk="0">
                  <a:moveTo>
                    <a:pt x="2172" y="1"/>
                  </a:moveTo>
                  <a:cubicBezTo>
                    <a:pt x="1166" y="1"/>
                    <a:pt x="231" y="612"/>
                    <a:pt x="95" y="1981"/>
                  </a:cubicBezTo>
                  <a:cubicBezTo>
                    <a:pt x="0" y="3185"/>
                    <a:pt x="729" y="4515"/>
                    <a:pt x="2027" y="4610"/>
                  </a:cubicBezTo>
                  <a:cubicBezTo>
                    <a:pt x="2105" y="4616"/>
                    <a:pt x="2182" y="4620"/>
                    <a:pt x="2257" y="4620"/>
                  </a:cubicBezTo>
                  <a:cubicBezTo>
                    <a:pt x="3623" y="4620"/>
                    <a:pt x="4579" y="3555"/>
                    <a:pt x="4909" y="2235"/>
                  </a:cubicBezTo>
                  <a:cubicBezTo>
                    <a:pt x="4909" y="2171"/>
                    <a:pt x="4940" y="2171"/>
                    <a:pt x="4940" y="2171"/>
                  </a:cubicBezTo>
                  <a:cubicBezTo>
                    <a:pt x="4845" y="2140"/>
                    <a:pt x="4814" y="2108"/>
                    <a:pt x="4782" y="2045"/>
                  </a:cubicBezTo>
                  <a:cubicBezTo>
                    <a:pt x="4483" y="748"/>
                    <a:pt x="3285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4946203" y="3893697"/>
              <a:ext cx="189454" cy="189227"/>
            </a:xfrm>
            <a:custGeom>
              <a:avLst/>
              <a:gdLst/>
              <a:ahLst/>
              <a:cxnLst/>
              <a:rect l="l" t="t" r="r" b="b"/>
              <a:pathLst>
                <a:path w="5860" h="5853" extrusionOk="0">
                  <a:moveTo>
                    <a:pt x="2613" y="698"/>
                  </a:moveTo>
                  <a:cubicBezTo>
                    <a:pt x="3664" y="698"/>
                    <a:pt x="4923" y="1366"/>
                    <a:pt x="5226" y="2729"/>
                  </a:cubicBezTo>
                  <a:cubicBezTo>
                    <a:pt x="5226" y="2793"/>
                    <a:pt x="5289" y="2856"/>
                    <a:pt x="5321" y="2888"/>
                  </a:cubicBezTo>
                  <a:cubicBezTo>
                    <a:pt x="5020" y="4062"/>
                    <a:pt x="4117" y="5209"/>
                    <a:pt x="2694" y="5209"/>
                  </a:cubicBezTo>
                  <a:cubicBezTo>
                    <a:pt x="2621" y="5209"/>
                    <a:pt x="2547" y="5206"/>
                    <a:pt x="2471" y="5199"/>
                  </a:cubicBezTo>
                  <a:cubicBezTo>
                    <a:pt x="1964" y="5168"/>
                    <a:pt x="1489" y="4946"/>
                    <a:pt x="1173" y="4534"/>
                  </a:cubicBezTo>
                  <a:cubicBezTo>
                    <a:pt x="729" y="4028"/>
                    <a:pt x="539" y="3363"/>
                    <a:pt x="634" y="2634"/>
                  </a:cubicBezTo>
                  <a:cubicBezTo>
                    <a:pt x="729" y="1494"/>
                    <a:pt x="1426" y="798"/>
                    <a:pt x="2471" y="703"/>
                  </a:cubicBezTo>
                  <a:cubicBezTo>
                    <a:pt x="2518" y="700"/>
                    <a:pt x="2565" y="698"/>
                    <a:pt x="2613" y="698"/>
                  </a:cubicBezTo>
                  <a:close/>
                  <a:moveTo>
                    <a:pt x="2706" y="0"/>
                  </a:moveTo>
                  <a:cubicBezTo>
                    <a:pt x="1270" y="0"/>
                    <a:pt x="154" y="1111"/>
                    <a:pt x="32" y="2603"/>
                  </a:cubicBezTo>
                  <a:cubicBezTo>
                    <a:pt x="1" y="2856"/>
                    <a:pt x="32" y="3078"/>
                    <a:pt x="64" y="3331"/>
                  </a:cubicBezTo>
                  <a:cubicBezTo>
                    <a:pt x="222" y="4503"/>
                    <a:pt x="1014" y="5611"/>
                    <a:pt x="2313" y="5801"/>
                  </a:cubicBezTo>
                  <a:cubicBezTo>
                    <a:pt x="2458" y="5836"/>
                    <a:pt x="2613" y="5853"/>
                    <a:pt x="2773" y="5853"/>
                  </a:cubicBezTo>
                  <a:cubicBezTo>
                    <a:pt x="3488" y="5853"/>
                    <a:pt x="4315" y="5521"/>
                    <a:pt x="4909" y="4978"/>
                  </a:cubicBezTo>
                  <a:cubicBezTo>
                    <a:pt x="5480" y="4439"/>
                    <a:pt x="5765" y="3711"/>
                    <a:pt x="5733" y="2951"/>
                  </a:cubicBezTo>
                  <a:lnTo>
                    <a:pt x="5733" y="2888"/>
                  </a:lnTo>
                  <a:cubicBezTo>
                    <a:pt x="5796" y="2824"/>
                    <a:pt x="5860" y="2729"/>
                    <a:pt x="5860" y="2634"/>
                  </a:cubicBezTo>
                  <a:lnTo>
                    <a:pt x="5860" y="2476"/>
                  </a:lnTo>
                  <a:cubicBezTo>
                    <a:pt x="5638" y="988"/>
                    <a:pt x="4181" y="37"/>
                    <a:pt x="2883" y="6"/>
                  </a:cubicBezTo>
                  <a:cubicBezTo>
                    <a:pt x="2823" y="2"/>
                    <a:pt x="2765" y="0"/>
                    <a:pt x="2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5038344" y="3951083"/>
              <a:ext cx="51243" cy="57483"/>
            </a:xfrm>
            <a:custGeom>
              <a:avLst/>
              <a:gdLst/>
              <a:ahLst/>
              <a:cxnLst/>
              <a:rect l="l" t="t" r="r" b="b"/>
              <a:pathLst>
                <a:path w="1585" h="1778" extrusionOk="0">
                  <a:moveTo>
                    <a:pt x="254" y="0"/>
                  </a:moveTo>
                  <a:cubicBezTo>
                    <a:pt x="223" y="0"/>
                    <a:pt x="191" y="2"/>
                    <a:pt x="159" y="4"/>
                  </a:cubicBezTo>
                  <a:cubicBezTo>
                    <a:pt x="33" y="4"/>
                    <a:pt x="1" y="68"/>
                    <a:pt x="1" y="163"/>
                  </a:cubicBezTo>
                  <a:lnTo>
                    <a:pt x="1" y="194"/>
                  </a:lnTo>
                  <a:cubicBezTo>
                    <a:pt x="1" y="258"/>
                    <a:pt x="64" y="353"/>
                    <a:pt x="159" y="353"/>
                  </a:cubicBezTo>
                  <a:cubicBezTo>
                    <a:pt x="413" y="384"/>
                    <a:pt x="698" y="543"/>
                    <a:pt x="856" y="796"/>
                  </a:cubicBezTo>
                  <a:cubicBezTo>
                    <a:pt x="1014" y="1018"/>
                    <a:pt x="1046" y="1271"/>
                    <a:pt x="1014" y="1493"/>
                  </a:cubicBezTo>
                  <a:cubicBezTo>
                    <a:pt x="983" y="1651"/>
                    <a:pt x="1109" y="1746"/>
                    <a:pt x="1173" y="1778"/>
                  </a:cubicBezTo>
                  <a:lnTo>
                    <a:pt x="1268" y="1778"/>
                  </a:lnTo>
                  <a:cubicBezTo>
                    <a:pt x="1331" y="1778"/>
                    <a:pt x="1426" y="1746"/>
                    <a:pt x="1458" y="1619"/>
                  </a:cubicBezTo>
                  <a:cubicBezTo>
                    <a:pt x="1584" y="1239"/>
                    <a:pt x="1458" y="764"/>
                    <a:pt x="1141" y="448"/>
                  </a:cubicBezTo>
                  <a:cubicBezTo>
                    <a:pt x="909" y="158"/>
                    <a:pt x="597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0"/>
          <p:cNvSpPr txBox="1">
            <a:spLocks noGrp="1"/>
          </p:cNvSpPr>
          <p:nvPr>
            <p:ph type="ctrTitle" idx="2"/>
          </p:nvPr>
        </p:nvSpPr>
        <p:spPr>
          <a:xfrm>
            <a:off x="536265" y="2571750"/>
            <a:ext cx="2227382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CA" sz="2400" dirty="0"/>
              <a:t>Montée de l’extrême droite (Ex. terrorisme, conspiration…)</a:t>
            </a:r>
          </a:p>
        </p:txBody>
      </p:sp>
      <p:sp>
        <p:nvSpPr>
          <p:cNvPr id="557" name="Google Shape;557;p30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Conséquences graves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558" name="Google Shape;558;p30"/>
          <p:cNvSpPr txBox="1">
            <a:spLocks noGrp="1"/>
          </p:cNvSpPr>
          <p:nvPr>
            <p:ph type="ctrTitle" idx="4"/>
          </p:nvPr>
        </p:nvSpPr>
        <p:spPr>
          <a:xfrm>
            <a:off x="3550012" y="2102869"/>
            <a:ext cx="2043876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Culture de la d</a:t>
            </a:r>
            <a:r>
              <a:rPr lang="en" dirty="0"/>
              <a:t>ésinformation </a:t>
            </a:r>
            <a:endParaRPr dirty="0"/>
          </a:p>
        </p:txBody>
      </p:sp>
      <p:sp>
        <p:nvSpPr>
          <p:cNvPr id="564" name="Google Shape;564;p30"/>
          <p:cNvSpPr txBox="1">
            <a:spLocks noGrp="1"/>
          </p:cNvSpPr>
          <p:nvPr>
            <p:ph type="ctrTitle" idx="13"/>
          </p:nvPr>
        </p:nvSpPr>
        <p:spPr>
          <a:xfrm>
            <a:off x="6601050" y="2213250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Polarisation politique extrême</a:t>
            </a:r>
            <a:endParaRPr dirty="0"/>
          </a:p>
        </p:txBody>
      </p:sp>
      <p:pic>
        <p:nvPicPr>
          <p:cNvPr id="3074" name="Picture 2" descr="How Antivax PACs Helped Shape Midterm Ballots | WIRED">
            <a:extLst>
              <a:ext uri="{FF2B5EF4-FFF2-40B4-BE49-F238E27FC236}">
                <a16:creationId xmlns:a16="http://schemas.microsoft.com/office/drawing/2014/main" id="{EA0BC413-4100-AD61-B9D7-54C02B68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37" y="3391616"/>
            <a:ext cx="2088338" cy="15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ody's: Trump on his way to an easy 2020 win if economy holds up">
            <a:extLst>
              <a:ext uri="{FF2B5EF4-FFF2-40B4-BE49-F238E27FC236}">
                <a16:creationId xmlns:a16="http://schemas.microsoft.com/office/drawing/2014/main" id="{8789FB7E-E72B-0A28-5D88-1BC7F8E7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00" y="3391616"/>
            <a:ext cx="2291668" cy="15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47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 résumé</a:t>
            </a:r>
            <a:endParaRPr dirty="0"/>
          </a:p>
        </p:txBody>
      </p:sp>
      <p:sp>
        <p:nvSpPr>
          <p:cNvPr id="1219" name="Google Shape;1219;p47"/>
          <p:cNvSpPr txBox="1">
            <a:spLocks noGrp="1"/>
          </p:cNvSpPr>
          <p:nvPr>
            <p:ph type="title"/>
          </p:nvPr>
        </p:nvSpPr>
        <p:spPr>
          <a:xfrm>
            <a:off x="681402" y="3760682"/>
            <a:ext cx="244434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6"/>
                </a:solidFill>
              </a:rPr>
              <a:t>Le message est aussi imporatnt que la façon dont il est transmis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1221" name="Google Shape;1221;p47"/>
          <p:cNvSpPr txBox="1">
            <a:spLocks noGrp="1"/>
          </p:cNvSpPr>
          <p:nvPr>
            <p:ph type="title"/>
          </p:nvPr>
        </p:nvSpPr>
        <p:spPr>
          <a:xfrm>
            <a:off x="3355828" y="3760682"/>
            <a:ext cx="266930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6"/>
                </a:solidFill>
              </a:rPr>
              <a:t>La posture du vulgarisateur doit lui permettre d’être cru et entendu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1225" name="Google Shape;1225;p47"/>
          <p:cNvSpPr txBox="1">
            <a:spLocks noGrp="1"/>
          </p:cNvSpPr>
          <p:nvPr>
            <p:ph type="title"/>
          </p:nvPr>
        </p:nvSpPr>
        <p:spPr>
          <a:xfrm>
            <a:off x="6151435" y="3760682"/>
            <a:ext cx="237161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6"/>
                </a:solidFill>
              </a:rPr>
              <a:t>Comme récepteur, il faut faire attention aux biais cognitifs</a:t>
            </a:r>
            <a:endParaRPr sz="2500" dirty="0">
              <a:solidFill>
                <a:schemeClr val="accent6"/>
              </a:solidFill>
            </a:endParaRPr>
          </a:p>
        </p:txBody>
      </p:sp>
      <p:sp>
        <p:nvSpPr>
          <p:cNvPr id="1231" name="Google Shape;1231;p47"/>
          <p:cNvSpPr/>
          <p:nvPr/>
        </p:nvSpPr>
        <p:spPr>
          <a:xfrm>
            <a:off x="778566" y="2247785"/>
            <a:ext cx="7623876" cy="592265"/>
          </a:xfrm>
          <a:custGeom>
            <a:avLst/>
            <a:gdLst/>
            <a:ahLst/>
            <a:cxnLst/>
            <a:rect l="l" t="t" r="r" b="b"/>
            <a:pathLst>
              <a:path w="237393" h="18442" extrusionOk="0">
                <a:moveTo>
                  <a:pt x="48961" y="6120"/>
                </a:moveTo>
                <a:cubicBezTo>
                  <a:pt x="48676" y="8052"/>
                  <a:pt x="48613" y="10111"/>
                  <a:pt x="48771" y="12042"/>
                </a:cubicBezTo>
                <a:cubicBezTo>
                  <a:pt x="47568" y="11251"/>
                  <a:pt x="46523" y="10301"/>
                  <a:pt x="45478" y="9287"/>
                </a:cubicBezTo>
                <a:cubicBezTo>
                  <a:pt x="46554" y="8116"/>
                  <a:pt x="47695" y="7007"/>
                  <a:pt x="48961" y="6120"/>
                </a:cubicBezTo>
                <a:close/>
                <a:moveTo>
                  <a:pt x="72080" y="6057"/>
                </a:moveTo>
                <a:cubicBezTo>
                  <a:pt x="73346" y="7007"/>
                  <a:pt x="74487" y="8084"/>
                  <a:pt x="75563" y="9224"/>
                </a:cubicBezTo>
                <a:cubicBezTo>
                  <a:pt x="74582" y="10332"/>
                  <a:pt x="73473" y="11251"/>
                  <a:pt x="72270" y="12042"/>
                </a:cubicBezTo>
                <a:cubicBezTo>
                  <a:pt x="72460" y="10079"/>
                  <a:pt x="72365" y="8052"/>
                  <a:pt x="72080" y="6057"/>
                </a:cubicBezTo>
                <a:close/>
                <a:moveTo>
                  <a:pt x="165187" y="6120"/>
                </a:moveTo>
                <a:cubicBezTo>
                  <a:pt x="164902" y="8052"/>
                  <a:pt x="164838" y="10111"/>
                  <a:pt x="164997" y="12042"/>
                </a:cubicBezTo>
                <a:cubicBezTo>
                  <a:pt x="163793" y="11251"/>
                  <a:pt x="162748" y="10301"/>
                  <a:pt x="161703" y="9287"/>
                </a:cubicBezTo>
                <a:cubicBezTo>
                  <a:pt x="162780" y="8116"/>
                  <a:pt x="163920" y="7007"/>
                  <a:pt x="165187" y="6120"/>
                </a:cubicBezTo>
                <a:close/>
                <a:moveTo>
                  <a:pt x="188305" y="6057"/>
                </a:moveTo>
                <a:cubicBezTo>
                  <a:pt x="189572" y="7007"/>
                  <a:pt x="190712" y="8084"/>
                  <a:pt x="191789" y="9224"/>
                </a:cubicBezTo>
                <a:cubicBezTo>
                  <a:pt x="190807" y="10332"/>
                  <a:pt x="189699" y="11251"/>
                  <a:pt x="188495" y="12042"/>
                </a:cubicBezTo>
                <a:cubicBezTo>
                  <a:pt x="188654" y="10079"/>
                  <a:pt x="188590" y="8052"/>
                  <a:pt x="188305" y="6057"/>
                </a:cubicBezTo>
                <a:close/>
                <a:moveTo>
                  <a:pt x="14125" y="6342"/>
                </a:moveTo>
                <a:lnTo>
                  <a:pt x="14125" y="6342"/>
                </a:lnTo>
                <a:cubicBezTo>
                  <a:pt x="14759" y="6817"/>
                  <a:pt x="15360" y="7324"/>
                  <a:pt x="15899" y="7862"/>
                </a:cubicBezTo>
                <a:cubicBezTo>
                  <a:pt x="16374" y="8274"/>
                  <a:pt x="17166" y="8844"/>
                  <a:pt x="17482" y="9446"/>
                </a:cubicBezTo>
                <a:cubicBezTo>
                  <a:pt x="17546" y="9509"/>
                  <a:pt x="16342" y="10712"/>
                  <a:pt x="16247" y="10807"/>
                </a:cubicBezTo>
                <a:cubicBezTo>
                  <a:pt x="15709" y="11346"/>
                  <a:pt x="15202" y="11852"/>
                  <a:pt x="14664" y="12296"/>
                </a:cubicBezTo>
                <a:cubicBezTo>
                  <a:pt x="14537" y="10301"/>
                  <a:pt x="14379" y="8337"/>
                  <a:pt x="14125" y="6342"/>
                </a:cubicBezTo>
                <a:close/>
                <a:moveTo>
                  <a:pt x="106916" y="6342"/>
                </a:moveTo>
                <a:lnTo>
                  <a:pt x="106916" y="6342"/>
                </a:lnTo>
                <a:cubicBezTo>
                  <a:pt x="106726" y="8337"/>
                  <a:pt x="106536" y="10301"/>
                  <a:pt x="106441" y="12296"/>
                </a:cubicBezTo>
                <a:cubicBezTo>
                  <a:pt x="105491" y="11536"/>
                  <a:pt x="104635" y="10617"/>
                  <a:pt x="103717" y="9541"/>
                </a:cubicBezTo>
                <a:cubicBezTo>
                  <a:pt x="103685" y="9477"/>
                  <a:pt x="103590" y="9477"/>
                  <a:pt x="103527" y="9446"/>
                </a:cubicBezTo>
                <a:cubicBezTo>
                  <a:pt x="104540" y="8401"/>
                  <a:pt x="105681" y="7324"/>
                  <a:pt x="106916" y="6342"/>
                </a:cubicBezTo>
                <a:close/>
                <a:moveTo>
                  <a:pt x="130351" y="6342"/>
                </a:moveTo>
                <a:lnTo>
                  <a:pt x="130351" y="6342"/>
                </a:lnTo>
                <a:cubicBezTo>
                  <a:pt x="130984" y="6817"/>
                  <a:pt x="131586" y="7324"/>
                  <a:pt x="132124" y="7862"/>
                </a:cubicBezTo>
                <a:cubicBezTo>
                  <a:pt x="132599" y="8274"/>
                  <a:pt x="133454" y="8844"/>
                  <a:pt x="133708" y="9446"/>
                </a:cubicBezTo>
                <a:cubicBezTo>
                  <a:pt x="133771" y="9509"/>
                  <a:pt x="132536" y="10712"/>
                  <a:pt x="132409" y="10807"/>
                </a:cubicBezTo>
                <a:cubicBezTo>
                  <a:pt x="131903" y="11346"/>
                  <a:pt x="131396" y="11821"/>
                  <a:pt x="130826" y="12296"/>
                </a:cubicBezTo>
                <a:cubicBezTo>
                  <a:pt x="130762" y="10301"/>
                  <a:pt x="130604" y="8337"/>
                  <a:pt x="130351" y="6342"/>
                </a:cubicBezTo>
                <a:close/>
                <a:moveTo>
                  <a:pt x="223141" y="6342"/>
                </a:moveTo>
                <a:lnTo>
                  <a:pt x="223141" y="6342"/>
                </a:lnTo>
                <a:cubicBezTo>
                  <a:pt x="222951" y="8337"/>
                  <a:pt x="222761" y="10301"/>
                  <a:pt x="222666" y="12327"/>
                </a:cubicBezTo>
                <a:cubicBezTo>
                  <a:pt x="221716" y="11567"/>
                  <a:pt x="220861" y="10649"/>
                  <a:pt x="219943" y="9604"/>
                </a:cubicBezTo>
                <a:cubicBezTo>
                  <a:pt x="219911" y="9509"/>
                  <a:pt x="219816" y="9509"/>
                  <a:pt x="219753" y="9477"/>
                </a:cubicBezTo>
                <a:cubicBezTo>
                  <a:pt x="220766" y="8401"/>
                  <a:pt x="221906" y="7324"/>
                  <a:pt x="223141" y="6342"/>
                </a:cubicBezTo>
                <a:close/>
                <a:moveTo>
                  <a:pt x="24576" y="5677"/>
                </a:moveTo>
                <a:lnTo>
                  <a:pt x="24576" y="5677"/>
                </a:lnTo>
                <a:cubicBezTo>
                  <a:pt x="24196" y="8084"/>
                  <a:pt x="24228" y="10491"/>
                  <a:pt x="24513" y="12866"/>
                </a:cubicBezTo>
                <a:cubicBezTo>
                  <a:pt x="23246" y="11884"/>
                  <a:pt x="22043" y="10776"/>
                  <a:pt x="20902" y="9604"/>
                </a:cubicBezTo>
                <a:cubicBezTo>
                  <a:pt x="21916" y="8116"/>
                  <a:pt x="23151" y="6785"/>
                  <a:pt x="24576" y="5677"/>
                </a:cubicBezTo>
                <a:close/>
                <a:moveTo>
                  <a:pt x="140802" y="5677"/>
                </a:moveTo>
                <a:lnTo>
                  <a:pt x="140802" y="5677"/>
                </a:lnTo>
                <a:cubicBezTo>
                  <a:pt x="140422" y="8084"/>
                  <a:pt x="140453" y="10491"/>
                  <a:pt x="140738" y="12866"/>
                </a:cubicBezTo>
                <a:cubicBezTo>
                  <a:pt x="139471" y="11884"/>
                  <a:pt x="138268" y="10776"/>
                  <a:pt x="137128" y="9604"/>
                </a:cubicBezTo>
                <a:cubicBezTo>
                  <a:pt x="138141" y="8116"/>
                  <a:pt x="139376" y="6785"/>
                  <a:pt x="140802" y="5677"/>
                </a:cubicBezTo>
                <a:close/>
                <a:moveTo>
                  <a:pt x="96465" y="5709"/>
                </a:moveTo>
                <a:cubicBezTo>
                  <a:pt x="97890" y="6785"/>
                  <a:pt x="99157" y="8116"/>
                  <a:pt x="100138" y="9636"/>
                </a:cubicBezTo>
                <a:cubicBezTo>
                  <a:pt x="98998" y="10807"/>
                  <a:pt x="97827" y="11916"/>
                  <a:pt x="96560" y="12929"/>
                </a:cubicBezTo>
                <a:cubicBezTo>
                  <a:pt x="96813" y="10491"/>
                  <a:pt x="96877" y="8084"/>
                  <a:pt x="96465" y="5709"/>
                </a:cubicBezTo>
                <a:close/>
                <a:moveTo>
                  <a:pt x="212690" y="5709"/>
                </a:moveTo>
                <a:lnTo>
                  <a:pt x="212690" y="5709"/>
                </a:lnTo>
                <a:cubicBezTo>
                  <a:pt x="214115" y="6785"/>
                  <a:pt x="215382" y="8116"/>
                  <a:pt x="216364" y="9636"/>
                </a:cubicBezTo>
                <a:cubicBezTo>
                  <a:pt x="215224" y="10807"/>
                  <a:pt x="214052" y="11916"/>
                  <a:pt x="212785" y="12929"/>
                </a:cubicBezTo>
                <a:cubicBezTo>
                  <a:pt x="213039" y="10491"/>
                  <a:pt x="213102" y="8084"/>
                  <a:pt x="212690" y="5709"/>
                </a:cubicBezTo>
                <a:close/>
                <a:moveTo>
                  <a:pt x="82847" y="4917"/>
                </a:moveTo>
                <a:cubicBezTo>
                  <a:pt x="82942" y="5550"/>
                  <a:pt x="82816" y="6279"/>
                  <a:pt x="82816" y="6912"/>
                </a:cubicBezTo>
                <a:lnTo>
                  <a:pt x="82816" y="8971"/>
                </a:lnTo>
                <a:cubicBezTo>
                  <a:pt x="82816" y="10301"/>
                  <a:pt x="82816" y="11694"/>
                  <a:pt x="82784" y="13024"/>
                </a:cubicBezTo>
                <a:cubicBezTo>
                  <a:pt x="81992" y="12359"/>
                  <a:pt x="81232" y="11662"/>
                  <a:pt x="80504" y="10902"/>
                </a:cubicBezTo>
                <a:cubicBezTo>
                  <a:pt x="80155" y="10491"/>
                  <a:pt x="79807" y="10142"/>
                  <a:pt x="79459" y="9762"/>
                </a:cubicBezTo>
                <a:cubicBezTo>
                  <a:pt x="79332" y="9636"/>
                  <a:pt x="78984" y="9351"/>
                  <a:pt x="78984" y="9192"/>
                </a:cubicBezTo>
                <a:cubicBezTo>
                  <a:pt x="78984" y="8971"/>
                  <a:pt x="79459" y="8369"/>
                  <a:pt x="79617" y="8179"/>
                </a:cubicBezTo>
                <a:cubicBezTo>
                  <a:pt x="79870" y="7704"/>
                  <a:pt x="80250" y="7292"/>
                  <a:pt x="80599" y="6849"/>
                </a:cubicBezTo>
                <a:cubicBezTo>
                  <a:pt x="80947" y="6469"/>
                  <a:pt x="81295" y="6089"/>
                  <a:pt x="81707" y="5804"/>
                </a:cubicBezTo>
                <a:cubicBezTo>
                  <a:pt x="82024" y="5487"/>
                  <a:pt x="82499" y="5234"/>
                  <a:pt x="82847" y="4917"/>
                </a:cubicBezTo>
                <a:close/>
                <a:moveTo>
                  <a:pt x="199104" y="4885"/>
                </a:moveTo>
                <a:lnTo>
                  <a:pt x="199104" y="4885"/>
                </a:lnTo>
                <a:cubicBezTo>
                  <a:pt x="199009" y="7609"/>
                  <a:pt x="199104" y="10332"/>
                  <a:pt x="199009" y="13024"/>
                </a:cubicBezTo>
                <a:cubicBezTo>
                  <a:pt x="197648" y="11884"/>
                  <a:pt x="196381" y="10554"/>
                  <a:pt x="195146" y="9192"/>
                </a:cubicBezTo>
                <a:cubicBezTo>
                  <a:pt x="195241" y="9192"/>
                  <a:pt x="195272" y="9129"/>
                  <a:pt x="195304" y="9034"/>
                </a:cubicBezTo>
                <a:cubicBezTo>
                  <a:pt x="196191" y="7324"/>
                  <a:pt x="197521" y="5899"/>
                  <a:pt x="199104" y="4885"/>
                </a:cubicBezTo>
                <a:close/>
                <a:moveTo>
                  <a:pt x="38162" y="4885"/>
                </a:moveTo>
                <a:lnTo>
                  <a:pt x="38162" y="4885"/>
                </a:lnTo>
                <a:cubicBezTo>
                  <a:pt x="39746" y="5899"/>
                  <a:pt x="41076" y="7324"/>
                  <a:pt x="41962" y="9066"/>
                </a:cubicBezTo>
                <a:cubicBezTo>
                  <a:pt x="41994" y="9161"/>
                  <a:pt x="42026" y="9192"/>
                  <a:pt x="42121" y="9224"/>
                </a:cubicBezTo>
                <a:cubicBezTo>
                  <a:pt x="40886" y="10586"/>
                  <a:pt x="39619" y="11916"/>
                  <a:pt x="38289" y="13088"/>
                </a:cubicBezTo>
                <a:cubicBezTo>
                  <a:pt x="38162" y="10301"/>
                  <a:pt x="38320" y="7577"/>
                  <a:pt x="38162" y="4885"/>
                </a:cubicBezTo>
                <a:close/>
                <a:moveTo>
                  <a:pt x="154388" y="4885"/>
                </a:moveTo>
                <a:cubicBezTo>
                  <a:pt x="155971" y="5899"/>
                  <a:pt x="157301" y="7324"/>
                  <a:pt x="158188" y="9066"/>
                </a:cubicBezTo>
                <a:cubicBezTo>
                  <a:pt x="158220" y="9161"/>
                  <a:pt x="158251" y="9192"/>
                  <a:pt x="158346" y="9224"/>
                </a:cubicBezTo>
                <a:cubicBezTo>
                  <a:pt x="157111" y="10586"/>
                  <a:pt x="155844" y="11916"/>
                  <a:pt x="154514" y="13088"/>
                </a:cubicBezTo>
                <a:cubicBezTo>
                  <a:pt x="154388" y="10301"/>
                  <a:pt x="154546" y="7577"/>
                  <a:pt x="154388" y="4885"/>
                </a:cubicBezTo>
                <a:close/>
                <a:moveTo>
                  <a:pt x="53553" y="3809"/>
                </a:moveTo>
                <a:cubicBezTo>
                  <a:pt x="53332" y="7260"/>
                  <a:pt x="53173" y="10712"/>
                  <a:pt x="53015" y="14133"/>
                </a:cubicBezTo>
                <a:cubicBezTo>
                  <a:pt x="52065" y="13816"/>
                  <a:pt x="51115" y="13404"/>
                  <a:pt x="50228" y="12929"/>
                </a:cubicBezTo>
                <a:cubicBezTo>
                  <a:pt x="50323" y="10332"/>
                  <a:pt x="50386" y="7735"/>
                  <a:pt x="50386" y="5170"/>
                </a:cubicBezTo>
                <a:cubicBezTo>
                  <a:pt x="51431" y="4569"/>
                  <a:pt x="52445" y="4125"/>
                  <a:pt x="53553" y="3809"/>
                </a:cubicBezTo>
                <a:close/>
                <a:moveTo>
                  <a:pt x="169747" y="3809"/>
                </a:moveTo>
                <a:lnTo>
                  <a:pt x="169747" y="3809"/>
                </a:lnTo>
                <a:cubicBezTo>
                  <a:pt x="169557" y="7260"/>
                  <a:pt x="169399" y="10712"/>
                  <a:pt x="169177" y="14133"/>
                </a:cubicBezTo>
                <a:cubicBezTo>
                  <a:pt x="168227" y="13816"/>
                  <a:pt x="167277" y="13404"/>
                  <a:pt x="166422" y="12929"/>
                </a:cubicBezTo>
                <a:cubicBezTo>
                  <a:pt x="166485" y="10332"/>
                  <a:pt x="166580" y="7735"/>
                  <a:pt x="166580" y="5170"/>
                </a:cubicBezTo>
                <a:cubicBezTo>
                  <a:pt x="167594" y="4569"/>
                  <a:pt x="168639" y="4125"/>
                  <a:pt x="169747" y="3809"/>
                </a:cubicBezTo>
                <a:close/>
                <a:moveTo>
                  <a:pt x="67519" y="3840"/>
                </a:moveTo>
                <a:lnTo>
                  <a:pt x="67519" y="3840"/>
                </a:lnTo>
                <a:cubicBezTo>
                  <a:pt x="68628" y="4157"/>
                  <a:pt x="69705" y="4600"/>
                  <a:pt x="70686" y="5202"/>
                </a:cubicBezTo>
                <a:cubicBezTo>
                  <a:pt x="70686" y="7767"/>
                  <a:pt x="70781" y="10396"/>
                  <a:pt x="70876" y="12961"/>
                </a:cubicBezTo>
                <a:cubicBezTo>
                  <a:pt x="69958" y="13436"/>
                  <a:pt x="69039" y="13879"/>
                  <a:pt x="68089" y="14196"/>
                </a:cubicBezTo>
                <a:cubicBezTo>
                  <a:pt x="67899" y="10712"/>
                  <a:pt x="67773" y="7260"/>
                  <a:pt x="67519" y="3840"/>
                </a:cubicBezTo>
                <a:close/>
                <a:moveTo>
                  <a:pt x="183745" y="3840"/>
                </a:moveTo>
                <a:lnTo>
                  <a:pt x="183745" y="3840"/>
                </a:lnTo>
                <a:cubicBezTo>
                  <a:pt x="184853" y="4157"/>
                  <a:pt x="185930" y="4600"/>
                  <a:pt x="186912" y="5202"/>
                </a:cubicBezTo>
                <a:cubicBezTo>
                  <a:pt x="186912" y="7767"/>
                  <a:pt x="187007" y="10396"/>
                  <a:pt x="187070" y="12961"/>
                </a:cubicBezTo>
                <a:cubicBezTo>
                  <a:pt x="186183" y="13436"/>
                  <a:pt x="185265" y="13879"/>
                  <a:pt x="184315" y="14196"/>
                </a:cubicBezTo>
                <a:cubicBezTo>
                  <a:pt x="184125" y="10712"/>
                  <a:pt x="183967" y="7260"/>
                  <a:pt x="183745" y="3840"/>
                </a:cubicBezTo>
                <a:close/>
                <a:moveTo>
                  <a:pt x="9248" y="3524"/>
                </a:moveTo>
                <a:cubicBezTo>
                  <a:pt x="10483" y="3967"/>
                  <a:pt x="11718" y="4632"/>
                  <a:pt x="12859" y="5392"/>
                </a:cubicBezTo>
                <a:cubicBezTo>
                  <a:pt x="12859" y="8021"/>
                  <a:pt x="13112" y="10586"/>
                  <a:pt x="13429" y="13151"/>
                </a:cubicBezTo>
                <a:cubicBezTo>
                  <a:pt x="12510" y="13721"/>
                  <a:pt x="11528" y="14196"/>
                  <a:pt x="10325" y="14576"/>
                </a:cubicBezTo>
                <a:cubicBezTo>
                  <a:pt x="10198" y="14608"/>
                  <a:pt x="10103" y="14639"/>
                  <a:pt x="10008" y="14703"/>
                </a:cubicBezTo>
                <a:cubicBezTo>
                  <a:pt x="9692" y="11029"/>
                  <a:pt x="9628" y="7260"/>
                  <a:pt x="9248" y="3524"/>
                </a:cubicBezTo>
                <a:close/>
                <a:moveTo>
                  <a:pt x="111793" y="3524"/>
                </a:moveTo>
                <a:cubicBezTo>
                  <a:pt x="111444" y="7260"/>
                  <a:pt x="111349" y="10966"/>
                  <a:pt x="111033" y="14703"/>
                </a:cubicBezTo>
                <a:cubicBezTo>
                  <a:pt x="110906" y="14671"/>
                  <a:pt x="110811" y="14608"/>
                  <a:pt x="110716" y="14576"/>
                </a:cubicBezTo>
                <a:cubicBezTo>
                  <a:pt x="109544" y="14196"/>
                  <a:pt x="108531" y="13721"/>
                  <a:pt x="107644" y="13151"/>
                </a:cubicBezTo>
                <a:cubicBezTo>
                  <a:pt x="107961" y="10617"/>
                  <a:pt x="108182" y="8021"/>
                  <a:pt x="108182" y="5392"/>
                </a:cubicBezTo>
                <a:cubicBezTo>
                  <a:pt x="109323" y="4600"/>
                  <a:pt x="110526" y="3967"/>
                  <a:pt x="111793" y="3524"/>
                </a:cubicBezTo>
                <a:close/>
                <a:moveTo>
                  <a:pt x="125474" y="3524"/>
                </a:moveTo>
                <a:cubicBezTo>
                  <a:pt x="126709" y="3967"/>
                  <a:pt x="127944" y="4632"/>
                  <a:pt x="129084" y="5392"/>
                </a:cubicBezTo>
                <a:cubicBezTo>
                  <a:pt x="129084" y="8021"/>
                  <a:pt x="129337" y="10586"/>
                  <a:pt x="129654" y="13151"/>
                </a:cubicBezTo>
                <a:cubicBezTo>
                  <a:pt x="128736" y="13721"/>
                  <a:pt x="127754" y="14196"/>
                  <a:pt x="126550" y="14576"/>
                </a:cubicBezTo>
                <a:cubicBezTo>
                  <a:pt x="126424" y="14608"/>
                  <a:pt x="126329" y="14639"/>
                  <a:pt x="126234" y="14703"/>
                </a:cubicBezTo>
                <a:cubicBezTo>
                  <a:pt x="125917" y="11029"/>
                  <a:pt x="125854" y="7260"/>
                  <a:pt x="125474" y="3524"/>
                </a:cubicBezTo>
                <a:close/>
                <a:moveTo>
                  <a:pt x="228018" y="3524"/>
                </a:moveTo>
                <a:lnTo>
                  <a:pt x="228018" y="3524"/>
                </a:lnTo>
                <a:cubicBezTo>
                  <a:pt x="227670" y="7260"/>
                  <a:pt x="227575" y="10966"/>
                  <a:pt x="227258" y="14703"/>
                </a:cubicBezTo>
                <a:cubicBezTo>
                  <a:pt x="227131" y="14671"/>
                  <a:pt x="227036" y="14608"/>
                  <a:pt x="226941" y="14576"/>
                </a:cubicBezTo>
                <a:cubicBezTo>
                  <a:pt x="225770" y="14196"/>
                  <a:pt x="224756" y="13721"/>
                  <a:pt x="223870" y="13151"/>
                </a:cubicBezTo>
                <a:cubicBezTo>
                  <a:pt x="224186" y="10617"/>
                  <a:pt x="224408" y="8021"/>
                  <a:pt x="224408" y="5392"/>
                </a:cubicBezTo>
                <a:cubicBezTo>
                  <a:pt x="225548" y="4600"/>
                  <a:pt x="226751" y="3967"/>
                  <a:pt x="228018" y="3524"/>
                </a:cubicBezTo>
                <a:close/>
                <a:moveTo>
                  <a:pt x="59222" y="3492"/>
                </a:moveTo>
                <a:cubicBezTo>
                  <a:pt x="59222" y="3492"/>
                  <a:pt x="60014" y="3619"/>
                  <a:pt x="60077" y="3650"/>
                </a:cubicBezTo>
                <a:cubicBezTo>
                  <a:pt x="60279" y="3740"/>
                  <a:pt x="60385" y="3829"/>
                  <a:pt x="60553" y="3829"/>
                </a:cubicBezTo>
                <a:cubicBezTo>
                  <a:pt x="60623" y="3829"/>
                  <a:pt x="60703" y="3814"/>
                  <a:pt x="60805" y="3777"/>
                </a:cubicBezTo>
                <a:cubicBezTo>
                  <a:pt x="61065" y="3661"/>
                  <a:pt x="61510" y="3519"/>
                  <a:pt x="61802" y="3519"/>
                </a:cubicBezTo>
                <a:cubicBezTo>
                  <a:pt x="61830" y="3519"/>
                  <a:pt x="61857" y="3521"/>
                  <a:pt x="61882" y="3524"/>
                </a:cubicBezTo>
                <a:cubicBezTo>
                  <a:pt x="61946" y="4727"/>
                  <a:pt x="61819" y="5994"/>
                  <a:pt x="61819" y="7229"/>
                </a:cubicBezTo>
                <a:cubicBezTo>
                  <a:pt x="61787" y="8401"/>
                  <a:pt x="61787" y="9636"/>
                  <a:pt x="61787" y="10902"/>
                </a:cubicBezTo>
                <a:cubicBezTo>
                  <a:pt x="61787" y="11567"/>
                  <a:pt x="61724" y="12201"/>
                  <a:pt x="61661" y="12866"/>
                </a:cubicBezTo>
                <a:cubicBezTo>
                  <a:pt x="61629" y="13563"/>
                  <a:pt x="61756" y="14228"/>
                  <a:pt x="61756" y="14893"/>
                </a:cubicBezTo>
                <a:cubicBezTo>
                  <a:pt x="61650" y="14872"/>
                  <a:pt x="61544" y="14865"/>
                  <a:pt x="61439" y="14865"/>
                </a:cubicBezTo>
                <a:cubicBezTo>
                  <a:pt x="61228" y="14865"/>
                  <a:pt x="61017" y="14893"/>
                  <a:pt x="60805" y="14893"/>
                </a:cubicBezTo>
                <a:cubicBezTo>
                  <a:pt x="60299" y="14893"/>
                  <a:pt x="59792" y="14988"/>
                  <a:pt x="59254" y="15019"/>
                </a:cubicBezTo>
                <a:cubicBezTo>
                  <a:pt x="59602" y="13626"/>
                  <a:pt x="59285" y="12327"/>
                  <a:pt x="59285" y="10902"/>
                </a:cubicBezTo>
                <a:cubicBezTo>
                  <a:pt x="59285" y="8432"/>
                  <a:pt x="59349" y="5962"/>
                  <a:pt x="59222" y="3492"/>
                </a:cubicBezTo>
                <a:close/>
                <a:moveTo>
                  <a:pt x="57283" y="3354"/>
                </a:moveTo>
                <a:cubicBezTo>
                  <a:pt x="57497" y="3354"/>
                  <a:pt x="57710" y="3358"/>
                  <a:pt x="57924" y="3365"/>
                </a:cubicBezTo>
                <a:cubicBezTo>
                  <a:pt x="57385" y="7229"/>
                  <a:pt x="57354" y="11124"/>
                  <a:pt x="57512" y="15051"/>
                </a:cubicBezTo>
                <a:cubicBezTo>
                  <a:pt x="56499" y="15019"/>
                  <a:pt x="55485" y="14861"/>
                  <a:pt x="54535" y="14608"/>
                </a:cubicBezTo>
                <a:cubicBezTo>
                  <a:pt x="54757" y="10934"/>
                  <a:pt x="55010" y="7229"/>
                  <a:pt x="55073" y="3524"/>
                </a:cubicBezTo>
                <a:cubicBezTo>
                  <a:pt x="55810" y="3401"/>
                  <a:pt x="56546" y="3354"/>
                  <a:pt x="57283" y="3354"/>
                </a:cubicBezTo>
                <a:close/>
                <a:moveTo>
                  <a:pt x="63790" y="3354"/>
                </a:moveTo>
                <a:cubicBezTo>
                  <a:pt x="64526" y="3354"/>
                  <a:pt x="65263" y="3401"/>
                  <a:pt x="65999" y="3524"/>
                </a:cubicBezTo>
                <a:cubicBezTo>
                  <a:pt x="66031" y="7229"/>
                  <a:pt x="66316" y="10902"/>
                  <a:pt x="66506" y="14608"/>
                </a:cubicBezTo>
                <a:cubicBezTo>
                  <a:pt x="65556" y="14861"/>
                  <a:pt x="64574" y="14988"/>
                  <a:pt x="63529" y="15051"/>
                </a:cubicBezTo>
                <a:cubicBezTo>
                  <a:pt x="63687" y="11187"/>
                  <a:pt x="63624" y="7260"/>
                  <a:pt x="63149" y="3365"/>
                </a:cubicBezTo>
                <a:cubicBezTo>
                  <a:pt x="63363" y="3358"/>
                  <a:pt x="63576" y="3354"/>
                  <a:pt x="63790" y="3354"/>
                </a:cubicBezTo>
                <a:close/>
                <a:moveTo>
                  <a:pt x="173509" y="3354"/>
                </a:moveTo>
                <a:cubicBezTo>
                  <a:pt x="173722" y="3354"/>
                  <a:pt x="173936" y="3358"/>
                  <a:pt x="174149" y="3365"/>
                </a:cubicBezTo>
                <a:cubicBezTo>
                  <a:pt x="173611" y="7229"/>
                  <a:pt x="173579" y="11124"/>
                  <a:pt x="173737" y="15051"/>
                </a:cubicBezTo>
                <a:cubicBezTo>
                  <a:pt x="172724" y="15019"/>
                  <a:pt x="171711" y="14861"/>
                  <a:pt x="170761" y="14608"/>
                </a:cubicBezTo>
                <a:cubicBezTo>
                  <a:pt x="170982" y="10934"/>
                  <a:pt x="171236" y="7229"/>
                  <a:pt x="171299" y="3524"/>
                </a:cubicBezTo>
                <a:cubicBezTo>
                  <a:pt x="172035" y="3401"/>
                  <a:pt x="172772" y="3354"/>
                  <a:pt x="173509" y="3354"/>
                </a:cubicBezTo>
                <a:close/>
                <a:moveTo>
                  <a:pt x="180015" y="3354"/>
                </a:moveTo>
                <a:cubicBezTo>
                  <a:pt x="180752" y="3354"/>
                  <a:pt x="181488" y="3401"/>
                  <a:pt x="182225" y="3524"/>
                </a:cubicBezTo>
                <a:cubicBezTo>
                  <a:pt x="182256" y="7229"/>
                  <a:pt x="182541" y="10902"/>
                  <a:pt x="182731" y="14608"/>
                </a:cubicBezTo>
                <a:cubicBezTo>
                  <a:pt x="181781" y="14861"/>
                  <a:pt x="180800" y="14988"/>
                  <a:pt x="179755" y="15051"/>
                </a:cubicBezTo>
                <a:cubicBezTo>
                  <a:pt x="179913" y="11187"/>
                  <a:pt x="179850" y="7260"/>
                  <a:pt x="179374" y="3365"/>
                </a:cubicBezTo>
                <a:cubicBezTo>
                  <a:pt x="179588" y="3358"/>
                  <a:pt x="179802" y="3354"/>
                  <a:pt x="180015" y="3354"/>
                </a:cubicBezTo>
                <a:close/>
                <a:moveTo>
                  <a:pt x="175448" y="3492"/>
                </a:moveTo>
                <a:cubicBezTo>
                  <a:pt x="175448" y="3492"/>
                  <a:pt x="176751" y="3811"/>
                  <a:pt x="176976" y="3811"/>
                </a:cubicBezTo>
                <a:cubicBezTo>
                  <a:pt x="176986" y="3811"/>
                  <a:pt x="176994" y="3810"/>
                  <a:pt x="176999" y="3809"/>
                </a:cubicBezTo>
                <a:cubicBezTo>
                  <a:pt x="177278" y="3697"/>
                  <a:pt x="177679" y="3512"/>
                  <a:pt x="177987" y="3512"/>
                </a:cubicBezTo>
                <a:cubicBezTo>
                  <a:pt x="178029" y="3512"/>
                  <a:pt x="178069" y="3516"/>
                  <a:pt x="178108" y="3524"/>
                </a:cubicBezTo>
                <a:cubicBezTo>
                  <a:pt x="178171" y="4727"/>
                  <a:pt x="178044" y="5994"/>
                  <a:pt x="178013" y="7165"/>
                </a:cubicBezTo>
                <a:lnTo>
                  <a:pt x="178013" y="10902"/>
                </a:lnTo>
                <a:cubicBezTo>
                  <a:pt x="178013" y="12327"/>
                  <a:pt x="177696" y="13626"/>
                  <a:pt x="178044" y="15019"/>
                </a:cubicBezTo>
                <a:cubicBezTo>
                  <a:pt x="177696" y="15019"/>
                  <a:pt x="177316" y="14988"/>
                  <a:pt x="176936" y="14988"/>
                </a:cubicBezTo>
                <a:cubicBezTo>
                  <a:pt x="176461" y="14988"/>
                  <a:pt x="175954" y="15019"/>
                  <a:pt x="175479" y="15083"/>
                </a:cubicBezTo>
                <a:cubicBezTo>
                  <a:pt x="175923" y="13721"/>
                  <a:pt x="175511" y="12327"/>
                  <a:pt x="175511" y="10902"/>
                </a:cubicBezTo>
                <a:cubicBezTo>
                  <a:pt x="175511" y="8432"/>
                  <a:pt x="175574" y="5962"/>
                  <a:pt x="175448" y="3492"/>
                </a:cubicBezTo>
                <a:close/>
                <a:moveTo>
                  <a:pt x="30245" y="3144"/>
                </a:moveTo>
                <a:lnTo>
                  <a:pt x="30245" y="3144"/>
                </a:lnTo>
                <a:cubicBezTo>
                  <a:pt x="30150" y="7324"/>
                  <a:pt x="30403" y="11567"/>
                  <a:pt x="30720" y="15716"/>
                </a:cubicBezTo>
                <a:cubicBezTo>
                  <a:pt x="30372" y="15684"/>
                  <a:pt x="30055" y="15589"/>
                  <a:pt x="29675" y="15526"/>
                </a:cubicBezTo>
                <a:cubicBezTo>
                  <a:pt x="28218" y="15146"/>
                  <a:pt x="26920" y="14513"/>
                  <a:pt x="25685" y="13721"/>
                </a:cubicBezTo>
                <a:cubicBezTo>
                  <a:pt x="25716" y="13658"/>
                  <a:pt x="25716" y="13626"/>
                  <a:pt x="25716" y="13594"/>
                </a:cubicBezTo>
                <a:cubicBezTo>
                  <a:pt x="25653" y="10712"/>
                  <a:pt x="25780" y="7799"/>
                  <a:pt x="25811" y="4854"/>
                </a:cubicBezTo>
                <a:cubicBezTo>
                  <a:pt x="27141" y="3999"/>
                  <a:pt x="28661" y="3429"/>
                  <a:pt x="30245" y="3144"/>
                </a:cubicBezTo>
                <a:close/>
                <a:moveTo>
                  <a:pt x="146470" y="3144"/>
                </a:moveTo>
                <a:cubicBezTo>
                  <a:pt x="146375" y="7324"/>
                  <a:pt x="146629" y="11567"/>
                  <a:pt x="146945" y="15716"/>
                </a:cubicBezTo>
                <a:cubicBezTo>
                  <a:pt x="146597" y="15684"/>
                  <a:pt x="146280" y="15589"/>
                  <a:pt x="145900" y="15526"/>
                </a:cubicBezTo>
                <a:cubicBezTo>
                  <a:pt x="144444" y="15146"/>
                  <a:pt x="143145" y="14513"/>
                  <a:pt x="141910" y="13721"/>
                </a:cubicBezTo>
                <a:cubicBezTo>
                  <a:pt x="141942" y="13658"/>
                  <a:pt x="141942" y="13626"/>
                  <a:pt x="141942" y="13594"/>
                </a:cubicBezTo>
                <a:cubicBezTo>
                  <a:pt x="141878" y="10712"/>
                  <a:pt x="142005" y="7799"/>
                  <a:pt x="142037" y="4854"/>
                </a:cubicBezTo>
                <a:cubicBezTo>
                  <a:pt x="143367" y="3999"/>
                  <a:pt x="144887" y="3429"/>
                  <a:pt x="146470" y="3144"/>
                </a:cubicBezTo>
                <a:close/>
                <a:moveTo>
                  <a:pt x="6071" y="2974"/>
                </a:moveTo>
                <a:cubicBezTo>
                  <a:pt x="6723" y="2974"/>
                  <a:pt x="7368" y="3049"/>
                  <a:pt x="7981" y="3175"/>
                </a:cubicBezTo>
                <a:cubicBezTo>
                  <a:pt x="7950" y="3207"/>
                  <a:pt x="7950" y="3270"/>
                  <a:pt x="7950" y="3302"/>
                </a:cubicBezTo>
                <a:cubicBezTo>
                  <a:pt x="7918" y="7229"/>
                  <a:pt x="8203" y="11219"/>
                  <a:pt x="8837" y="15083"/>
                </a:cubicBezTo>
                <a:cubicBezTo>
                  <a:pt x="7886" y="15368"/>
                  <a:pt x="6873" y="15621"/>
                  <a:pt x="5891" y="15779"/>
                </a:cubicBezTo>
                <a:cubicBezTo>
                  <a:pt x="5448" y="11567"/>
                  <a:pt x="5195" y="7292"/>
                  <a:pt x="4593" y="3112"/>
                </a:cubicBezTo>
                <a:cubicBezTo>
                  <a:pt x="5083" y="3017"/>
                  <a:pt x="5579" y="2974"/>
                  <a:pt x="6071" y="2974"/>
                </a:cubicBezTo>
                <a:close/>
                <a:moveTo>
                  <a:pt x="90764" y="3175"/>
                </a:moveTo>
                <a:lnTo>
                  <a:pt x="90764" y="3175"/>
                </a:lnTo>
                <a:cubicBezTo>
                  <a:pt x="92348" y="3460"/>
                  <a:pt x="93868" y="3999"/>
                  <a:pt x="95198" y="4885"/>
                </a:cubicBezTo>
                <a:cubicBezTo>
                  <a:pt x="95230" y="7799"/>
                  <a:pt x="95356" y="10744"/>
                  <a:pt x="95230" y="13658"/>
                </a:cubicBezTo>
                <a:cubicBezTo>
                  <a:pt x="95293" y="13721"/>
                  <a:pt x="95293" y="13753"/>
                  <a:pt x="95325" y="13753"/>
                </a:cubicBezTo>
                <a:cubicBezTo>
                  <a:pt x="94090" y="14544"/>
                  <a:pt x="92791" y="15178"/>
                  <a:pt x="91334" y="15558"/>
                </a:cubicBezTo>
                <a:cubicBezTo>
                  <a:pt x="90954" y="15653"/>
                  <a:pt x="90606" y="15716"/>
                  <a:pt x="90289" y="15779"/>
                </a:cubicBezTo>
                <a:cubicBezTo>
                  <a:pt x="90606" y="11567"/>
                  <a:pt x="90859" y="7387"/>
                  <a:pt x="90764" y="3175"/>
                </a:cubicBezTo>
                <a:close/>
                <a:moveTo>
                  <a:pt x="114957" y="2974"/>
                </a:moveTo>
                <a:cubicBezTo>
                  <a:pt x="115432" y="2974"/>
                  <a:pt x="115908" y="3017"/>
                  <a:pt x="116385" y="3112"/>
                </a:cubicBezTo>
                <a:cubicBezTo>
                  <a:pt x="116353" y="3302"/>
                  <a:pt x="116385" y="3492"/>
                  <a:pt x="116416" y="3650"/>
                </a:cubicBezTo>
                <a:cubicBezTo>
                  <a:pt x="115878" y="7704"/>
                  <a:pt x="115593" y="11726"/>
                  <a:pt x="115245" y="15779"/>
                </a:cubicBezTo>
                <a:cubicBezTo>
                  <a:pt x="114231" y="15621"/>
                  <a:pt x="113281" y="15368"/>
                  <a:pt x="112299" y="15083"/>
                </a:cubicBezTo>
                <a:cubicBezTo>
                  <a:pt x="112901" y="11219"/>
                  <a:pt x="113218" y="7229"/>
                  <a:pt x="113123" y="3302"/>
                </a:cubicBezTo>
                <a:cubicBezTo>
                  <a:pt x="113123" y="3270"/>
                  <a:pt x="113091" y="3207"/>
                  <a:pt x="113091" y="3175"/>
                </a:cubicBezTo>
                <a:cubicBezTo>
                  <a:pt x="113705" y="3049"/>
                  <a:pt x="114329" y="2974"/>
                  <a:pt x="114957" y="2974"/>
                </a:cubicBezTo>
                <a:close/>
                <a:moveTo>
                  <a:pt x="122436" y="2964"/>
                </a:moveTo>
                <a:cubicBezTo>
                  <a:pt x="123039" y="2964"/>
                  <a:pt x="123632" y="3036"/>
                  <a:pt x="124207" y="3175"/>
                </a:cubicBezTo>
                <a:cubicBezTo>
                  <a:pt x="124175" y="3207"/>
                  <a:pt x="124175" y="3239"/>
                  <a:pt x="124175" y="3302"/>
                </a:cubicBezTo>
                <a:cubicBezTo>
                  <a:pt x="124144" y="7229"/>
                  <a:pt x="124429" y="11219"/>
                  <a:pt x="125062" y="15083"/>
                </a:cubicBezTo>
                <a:cubicBezTo>
                  <a:pt x="124112" y="15368"/>
                  <a:pt x="123099" y="15621"/>
                  <a:pt x="122117" y="15779"/>
                </a:cubicBezTo>
                <a:cubicBezTo>
                  <a:pt x="121673" y="11726"/>
                  <a:pt x="121452" y="7640"/>
                  <a:pt x="120882" y="3650"/>
                </a:cubicBezTo>
                <a:cubicBezTo>
                  <a:pt x="120945" y="3460"/>
                  <a:pt x="120977" y="3302"/>
                  <a:pt x="120945" y="3112"/>
                </a:cubicBezTo>
                <a:cubicBezTo>
                  <a:pt x="121444" y="3012"/>
                  <a:pt x="121943" y="2964"/>
                  <a:pt x="122436" y="2964"/>
                </a:cubicBezTo>
                <a:close/>
                <a:moveTo>
                  <a:pt x="206990" y="3175"/>
                </a:moveTo>
                <a:cubicBezTo>
                  <a:pt x="208573" y="3460"/>
                  <a:pt x="210093" y="3999"/>
                  <a:pt x="211424" y="4885"/>
                </a:cubicBezTo>
                <a:cubicBezTo>
                  <a:pt x="211487" y="7799"/>
                  <a:pt x="211582" y="10744"/>
                  <a:pt x="211487" y="13658"/>
                </a:cubicBezTo>
                <a:cubicBezTo>
                  <a:pt x="211519" y="13721"/>
                  <a:pt x="211519" y="13753"/>
                  <a:pt x="211550" y="13753"/>
                </a:cubicBezTo>
                <a:cubicBezTo>
                  <a:pt x="210315" y="14544"/>
                  <a:pt x="209017" y="15178"/>
                  <a:pt x="207560" y="15558"/>
                </a:cubicBezTo>
                <a:cubicBezTo>
                  <a:pt x="207180" y="15653"/>
                  <a:pt x="206832" y="15716"/>
                  <a:pt x="206515" y="15779"/>
                </a:cubicBezTo>
                <a:cubicBezTo>
                  <a:pt x="206832" y="11567"/>
                  <a:pt x="207085" y="7387"/>
                  <a:pt x="206990" y="3175"/>
                </a:cubicBezTo>
                <a:close/>
                <a:moveTo>
                  <a:pt x="231256" y="2974"/>
                </a:moveTo>
                <a:cubicBezTo>
                  <a:pt x="231751" y="2974"/>
                  <a:pt x="232247" y="3017"/>
                  <a:pt x="232737" y="3112"/>
                </a:cubicBezTo>
                <a:cubicBezTo>
                  <a:pt x="232103" y="7292"/>
                  <a:pt x="231818" y="11567"/>
                  <a:pt x="231407" y="15779"/>
                </a:cubicBezTo>
                <a:cubicBezTo>
                  <a:pt x="230425" y="15621"/>
                  <a:pt x="229475" y="15368"/>
                  <a:pt x="228493" y="15083"/>
                </a:cubicBezTo>
                <a:cubicBezTo>
                  <a:pt x="229095" y="11219"/>
                  <a:pt x="229412" y="7229"/>
                  <a:pt x="229348" y="3302"/>
                </a:cubicBezTo>
                <a:cubicBezTo>
                  <a:pt x="229348" y="3270"/>
                  <a:pt x="229317" y="3207"/>
                  <a:pt x="229317" y="3175"/>
                </a:cubicBezTo>
                <a:cubicBezTo>
                  <a:pt x="229948" y="3049"/>
                  <a:pt x="230601" y="2974"/>
                  <a:pt x="231256" y="2974"/>
                </a:cubicBezTo>
                <a:close/>
                <a:moveTo>
                  <a:pt x="32018" y="3017"/>
                </a:moveTo>
                <a:cubicBezTo>
                  <a:pt x="33697" y="3017"/>
                  <a:pt x="35312" y="3429"/>
                  <a:pt x="36769" y="4094"/>
                </a:cubicBezTo>
                <a:cubicBezTo>
                  <a:pt x="36737" y="4094"/>
                  <a:pt x="36737" y="4125"/>
                  <a:pt x="36737" y="4157"/>
                </a:cubicBezTo>
                <a:cubicBezTo>
                  <a:pt x="36642" y="7482"/>
                  <a:pt x="36705" y="10871"/>
                  <a:pt x="36737" y="14196"/>
                </a:cubicBezTo>
                <a:cubicBezTo>
                  <a:pt x="35375" y="15051"/>
                  <a:pt x="33950" y="15684"/>
                  <a:pt x="32430" y="15811"/>
                </a:cubicBezTo>
                <a:cubicBezTo>
                  <a:pt x="32177" y="11599"/>
                  <a:pt x="32018" y="7450"/>
                  <a:pt x="31955" y="3270"/>
                </a:cubicBezTo>
                <a:cubicBezTo>
                  <a:pt x="31955" y="3144"/>
                  <a:pt x="31860" y="3112"/>
                  <a:pt x="31797" y="3112"/>
                </a:cubicBezTo>
                <a:lnTo>
                  <a:pt x="31797" y="3017"/>
                </a:lnTo>
                <a:close/>
                <a:moveTo>
                  <a:pt x="89276" y="3048"/>
                </a:moveTo>
                <a:lnTo>
                  <a:pt x="89276" y="3112"/>
                </a:lnTo>
                <a:cubicBezTo>
                  <a:pt x="89181" y="3112"/>
                  <a:pt x="89118" y="3144"/>
                  <a:pt x="89118" y="3270"/>
                </a:cubicBezTo>
                <a:cubicBezTo>
                  <a:pt x="89023" y="7450"/>
                  <a:pt x="88864" y="11599"/>
                  <a:pt x="88643" y="15811"/>
                </a:cubicBezTo>
                <a:cubicBezTo>
                  <a:pt x="87059" y="15684"/>
                  <a:pt x="85634" y="15051"/>
                  <a:pt x="84304" y="14196"/>
                </a:cubicBezTo>
                <a:cubicBezTo>
                  <a:pt x="84399" y="10871"/>
                  <a:pt x="84399" y="7545"/>
                  <a:pt x="84304" y="4220"/>
                </a:cubicBezTo>
                <a:cubicBezTo>
                  <a:pt x="84304" y="4157"/>
                  <a:pt x="84272" y="4125"/>
                  <a:pt x="84272" y="4125"/>
                </a:cubicBezTo>
                <a:cubicBezTo>
                  <a:pt x="85729" y="3460"/>
                  <a:pt x="87376" y="3048"/>
                  <a:pt x="89023" y="3048"/>
                </a:cubicBezTo>
                <a:close/>
                <a:moveTo>
                  <a:pt x="149036" y="3017"/>
                </a:moveTo>
                <a:cubicBezTo>
                  <a:pt x="149479" y="3048"/>
                  <a:pt x="149954" y="3112"/>
                  <a:pt x="150397" y="3207"/>
                </a:cubicBezTo>
                <a:cubicBezTo>
                  <a:pt x="151284" y="3429"/>
                  <a:pt x="152139" y="3682"/>
                  <a:pt x="152962" y="4094"/>
                </a:cubicBezTo>
                <a:cubicBezTo>
                  <a:pt x="152931" y="4094"/>
                  <a:pt x="152931" y="4125"/>
                  <a:pt x="152931" y="4157"/>
                </a:cubicBezTo>
                <a:cubicBezTo>
                  <a:pt x="152867" y="7482"/>
                  <a:pt x="152931" y="10871"/>
                  <a:pt x="152962" y="14196"/>
                </a:cubicBezTo>
                <a:cubicBezTo>
                  <a:pt x="151601" y="15051"/>
                  <a:pt x="150176" y="15684"/>
                  <a:pt x="148592" y="15811"/>
                </a:cubicBezTo>
                <a:cubicBezTo>
                  <a:pt x="148529" y="15779"/>
                  <a:pt x="148529" y="14228"/>
                  <a:pt x="148529" y="14101"/>
                </a:cubicBezTo>
                <a:cubicBezTo>
                  <a:pt x="148497" y="12834"/>
                  <a:pt x="148402" y="11536"/>
                  <a:pt x="148370" y="10269"/>
                </a:cubicBezTo>
                <a:cubicBezTo>
                  <a:pt x="148275" y="8052"/>
                  <a:pt x="148370" y="5740"/>
                  <a:pt x="148117" y="3524"/>
                </a:cubicBezTo>
                <a:cubicBezTo>
                  <a:pt x="148117" y="3365"/>
                  <a:pt x="148054" y="3207"/>
                  <a:pt x="148022" y="3048"/>
                </a:cubicBezTo>
                <a:cubicBezTo>
                  <a:pt x="148339" y="3017"/>
                  <a:pt x="148719" y="3017"/>
                  <a:pt x="149036" y="3017"/>
                </a:cubicBezTo>
                <a:close/>
                <a:moveTo>
                  <a:pt x="205501" y="3048"/>
                </a:moveTo>
                <a:lnTo>
                  <a:pt x="205501" y="3112"/>
                </a:lnTo>
                <a:cubicBezTo>
                  <a:pt x="205406" y="3112"/>
                  <a:pt x="205343" y="3144"/>
                  <a:pt x="205343" y="3270"/>
                </a:cubicBezTo>
                <a:cubicBezTo>
                  <a:pt x="205248" y="7450"/>
                  <a:pt x="205090" y="11599"/>
                  <a:pt x="204868" y="15811"/>
                </a:cubicBezTo>
                <a:cubicBezTo>
                  <a:pt x="203285" y="15684"/>
                  <a:pt x="201860" y="15051"/>
                  <a:pt x="200529" y="14196"/>
                </a:cubicBezTo>
                <a:cubicBezTo>
                  <a:pt x="200624" y="10871"/>
                  <a:pt x="200624" y="7545"/>
                  <a:pt x="200529" y="4220"/>
                </a:cubicBezTo>
                <a:cubicBezTo>
                  <a:pt x="200529" y="4157"/>
                  <a:pt x="200498" y="4125"/>
                  <a:pt x="200498" y="4125"/>
                </a:cubicBezTo>
                <a:cubicBezTo>
                  <a:pt x="201955" y="3460"/>
                  <a:pt x="203601" y="3048"/>
                  <a:pt x="205248" y="3048"/>
                </a:cubicBezTo>
                <a:close/>
                <a:moveTo>
                  <a:pt x="118627" y="3823"/>
                </a:moveTo>
                <a:cubicBezTo>
                  <a:pt x="118903" y="3823"/>
                  <a:pt x="119176" y="4082"/>
                  <a:pt x="119425" y="4220"/>
                </a:cubicBezTo>
                <a:cubicBezTo>
                  <a:pt x="119298" y="6184"/>
                  <a:pt x="119457" y="8116"/>
                  <a:pt x="119710" y="10111"/>
                </a:cubicBezTo>
                <a:cubicBezTo>
                  <a:pt x="119837" y="11092"/>
                  <a:pt x="119995" y="12074"/>
                  <a:pt x="120153" y="13088"/>
                </a:cubicBezTo>
                <a:lnTo>
                  <a:pt x="120375" y="14513"/>
                </a:lnTo>
                <a:cubicBezTo>
                  <a:pt x="120470" y="14893"/>
                  <a:pt x="120628" y="15494"/>
                  <a:pt x="120565" y="15874"/>
                </a:cubicBezTo>
                <a:cubicBezTo>
                  <a:pt x="120533" y="15896"/>
                  <a:pt x="120407" y="15903"/>
                  <a:pt x="120247" y="15903"/>
                </a:cubicBezTo>
                <a:cubicBezTo>
                  <a:pt x="119928" y="15903"/>
                  <a:pt x="119478" y="15874"/>
                  <a:pt x="119393" y="15874"/>
                </a:cubicBezTo>
                <a:cubicBezTo>
                  <a:pt x="119306" y="15871"/>
                  <a:pt x="119220" y="15870"/>
                  <a:pt x="119135" y="15870"/>
                </a:cubicBezTo>
                <a:cubicBezTo>
                  <a:pt x="118580" y="15870"/>
                  <a:pt x="118046" y="15924"/>
                  <a:pt x="117511" y="15924"/>
                </a:cubicBezTo>
                <a:cubicBezTo>
                  <a:pt x="117253" y="15924"/>
                  <a:pt x="116994" y="15912"/>
                  <a:pt x="116733" y="15874"/>
                </a:cubicBezTo>
                <a:cubicBezTo>
                  <a:pt x="116891" y="15494"/>
                  <a:pt x="116891" y="15051"/>
                  <a:pt x="116986" y="14608"/>
                </a:cubicBezTo>
                <a:cubicBezTo>
                  <a:pt x="117050" y="14101"/>
                  <a:pt x="117145" y="13626"/>
                  <a:pt x="117208" y="13119"/>
                </a:cubicBezTo>
                <a:cubicBezTo>
                  <a:pt x="117366" y="12137"/>
                  <a:pt x="117525" y="11124"/>
                  <a:pt x="117651" y="10111"/>
                </a:cubicBezTo>
                <a:cubicBezTo>
                  <a:pt x="117778" y="9129"/>
                  <a:pt x="117873" y="8084"/>
                  <a:pt x="117936" y="7102"/>
                </a:cubicBezTo>
                <a:cubicBezTo>
                  <a:pt x="117968" y="6627"/>
                  <a:pt x="117968" y="6152"/>
                  <a:pt x="117968" y="5645"/>
                </a:cubicBezTo>
                <a:cubicBezTo>
                  <a:pt x="117968" y="5487"/>
                  <a:pt x="117841" y="4252"/>
                  <a:pt x="117936" y="4220"/>
                </a:cubicBezTo>
                <a:cubicBezTo>
                  <a:pt x="118127" y="4094"/>
                  <a:pt x="118317" y="3935"/>
                  <a:pt x="118507" y="3840"/>
                </a:cubicBezTo>
                <a:cubicBezTo>
                  <a:pt x="118547" y="3828"/>
                  <a:pt x="118587" y="3823"/>
                  <a:pt x="118627" y="3823"/>
                </a:cubicBezTo>
                <a:close/>
                <a:moveTo>
                  <a:pt x="32005" y="0"/>
                </a:moveTo>
                <a:cubicBezTo>
                  <a:pt x="31871" y="0"/>
                  <a:pt x="31739" y="3"/>
                  <a:pt x="31607" y="8"/>
                </a:cubicBezTo>
                <a:cubicBezTo>
                  <a:pt x="26635" y="167"/>
                  <a:pt x="21504" y="3302"/>
                  <a:pt x="19002" y="7577"/>
                </a:cubicBezTo>
                <a:cubicBezTo>
                  <a:pt x="17482" y="6025"/>
                  <a:pt x="15994" y="4569"/>
                  <a:pt x="14379" y="3365"/>
                </a:cubicBezTo>
                <a:cubicBezTo>
                  <a:pt x="11988" y="1688"/>
                  <a:pt x="8881" y="409"/>
                  <a:pt x="5894" y="409"/>
                </a:cubicBezTo>
                <a:cubicBezTo>
                  <a:pt x="3975" y="409"/>
                  <a:pt x="2106" y="937"/>
                  <a:pt x="508" y="2225"/>
                </a:cubicBezTo>
                <a:cubicBezTo>
                  <a:pt x="444" y="2320"/>
                  <a:pt x="413" y="2415"/>
                  <a:pt x="476" y="2510"/>
                </a:cubicBezTo>
                <a:cubicBezTo>
                  <a:pt x="1" y="3112"/>
                  <a:pt x="254" y="4220"/>
                  <a:pt x="1046" y="4410"/>
                </a:cubicBezTo>
                <a:cubicBezTo>
                  <a:pt x="1084" y="4487"/>
                  <a:pt x="1146" y="4529"/>
                  <a:pt x="1217" y="4529"/>
                </a:cubicBezTo>
                <a:cubicBezTo>
                  <a:pt x="1263" y="4529"/>
                  <a:pt x="1313" y="4511"/>
                  <a:pt x="1363" y="4474"/>
                </a:cubicBezTo>
                <a:cubicBezTo>
                  <a:pt x="2028" y="4062"/>
                  <a:pt x="2661" y="3682"/>
                  <a:pt x="3326" y="3460"/>
                </a:cubicBezTo>
                <a:lnTo>
                  <a:pt x="3326" y="3460"/>
                </a:lnTo>
                <a:cubicBezTo>
                  <a:pt x="2883" y="7482"/>
                  <a:pt x="3801" y="11884"/>
                  <a:pt x="4371" y="15874"/>
                </a:cubicBezTo>
                <a:cubicBezTo>
                  <a:pt x="4371" y="15938"/>
                  <a:pt x="4371" y="15938"/>
                  <a:pt x="4403" y="15938"/>
                </a:cubicBezTo>
                <a:cubicBezTo>
                  <a:pt x="4205" y="15946"/>
                  <a:pt x="4007" y="15950"/>
                  <a:pt x="3809" y="15950"/>
                </a:cubicBezTo>
                <a:cubicBezTo>
                  <a:pt x="3213" y="15950"/>
                  <a:pt x="2614" y="15914"/>
                  <a:pt x="1996" y="15843"/>
                </a:cubicBezTo>
                <a:cubicBezTo>
                  <a:pt x="1982" y="15840"/>
                  <a:pt x="1968" y="15839"/>
                  <a:pt x="1955" y="15839"/>
                </a:cubicBezTo>
                <a:cubicBezTo>
                  <a:pt x="1817" y="15839"/>
                  <a:pt x="1714" y="15981"/>
                  <a:pt x="1743" y="16096"/>
                </a:cubicBezTo>
                <a:cubicBezTo>
                  <a:pt x="1743" y="16096"/>
                  <a:pt x="1711" y="16096"/>
                  <a:pt x="1711" y="16128"/>
                </a:cubicBezTo>
                <a:cubicBezTo>
                  <a:pt x="1363" y="16666"/>
                  <a:pt x="1426" y="17426"/>
                  <a:pt x="1901" y="17901"/>
                </a:cubicBezTo>
                <a:cubicBezTo>
                  <a:pt x="1917" y="17917"/>
                  <a:pt x="1949" y="17925"/>
                  <a:pt x="1980" y="17925"/>
                </a:cubicBezTo>
                <a:cubicBezTo>
                  <a:pt x="2012" y="17925"/>
                  <a:pt x="2044" y="17917"/>
                  <a:pt x="2059" y="17901"/>
                </a:cubicBezTo>
                <a:cubicBezTo>
                  <a:pt x="2895" y="18068"/>
                  <a:pt x="3763" y="18143"/>
                  <a:pt x="4644" y="18143"/>
                </a:cubicBezTo>
                <a:cubicBezTo>
                  <a:pt x="7104" y="18143"/>
                  <a:pt x="9662" y="17562"/>
                  <a:pt x="11877" y="16793"/>
                </a:cubicBezTo>
                <a:cubicBezTo>
                  <a:pt x="15012" y="15684"/>
                  <a:pt x="17229" y="13816"/>
                  <a:pt x="19414" y="11377"/>
                </a:cubicBezTo>
                <a:cubicBezTo>
                  <a:pt x="19414" y="11377"/>
                  <a:pt x="19414" y="11346"/>
                  <a:pt x="19446" y="11346"/>
                </a:cubicBezTo>
                <a:cubicBezTo>
                  <a:pt x="22454" y="14513"/>
                  <a:pt x="25811" y="17711"/>
                  <a:pt x="30277" y="18345"/>
                </a:cubicBezTo>
                <a:cubicBezTo>
                  <a:pt x="30740" y="18410"/>
                  <a:pt x="31196" y="18441"/>
                  <a:pt x="31644" y="18441"/>
                </a:cubicBezTo>
                <a:cubicBezTo>
                  <a:pt x="36400" y="18441"/>
                  <a:pt x="40288" y="14928"/>
                  <a:pt x="43356" y="11599"/>
                </a:cubicBezTo>
                <a:cubicBezTo>
                  <a:pt x="43514" y="11409"/>
                  <a:pt x="43704" y="11219"/>
                  <a:pt x="43863" y="11029"/>
                </a:cubicBezTo>
                <a:cubicBezTo>
                  <a:pt x="47679" y="15113"/>
                  <a:pt x="53571" y="17261"/>
                  <a:pt x="59163" y="17261"/>
                </a:cubicBezTo>
                <a:cubicBezTo>
                  <a:pt x="59511" y="17261"/>
                  <a:pt x="59858" y="17253"/>
                  <a:pt x="60204" y="17236"/>
                </a:cubicBezTo>
                <a:cubicBezTo>
                  <a:pt x="60225" y="17247"/>
                  <a:pt x="60246" y="17250"/>
                  <a:pt x="60266" y="17250"/>
                </a:cubicBezTo>
                <a:cubicBezTo>
                  <a:pt x="60306" y="17250"/>
                  <a:pt x="60341" y="17236"/>
                  <a:pt x="60362" y="17236"/>
                </a:cubicBezTo>
                <a:lnTo>
                  <a:pt x="60837" y="17236"/>
                </a:lnTo>
                <a:cubicBezTo>
                  <a:pt x="60869" y="17252"/>
                  <a:pt x="60901" y="17260"/>
                  <a:pt x="60928" y="17260"/>
                </a:cubicBezTo>
                <a:cubicBezTo>
                  <a:pt x="60956" y="17260"/>
                  <a:pt x="60980" y="17252"/>
                  <a:pt x="60996" y="17236"/>
                </a:cubicBezTo>
                <a:cubicBezTo>
                  <a:pt x="61280" y="17247"/>
                  <a:pt x="61565" y="17252"/>
                  <a:pt x="61851" y="17252"/>
                </a:cubicBezTo>
                <a:cubicBezTo>
                  <a:pt x="67526" y="17252"/>
                  <a:pt x="73509" y="15160"/>
                  <a:pt x="77368" y="11029"/>
                </a:cubicBezTo>
                <a:cubicBezTo>
                  <a:pt x="77527" y="11219"/>
                  <a:pt x="77717" y="11409"/>
                  <a:pt x="77875" y="11599"/>
                </a:cubicBezTo>
                <a:cubicBezTo>
                  <a:pt x="80972" y="14928"/>
                  <a:pt x="84810" y="18441"/>
                  <a:pt x="89557" y="18441"/>
                </a:cubicBezTo>
                <a:cubicBezTo>
                  <a:pt x="90004" y="18441"/>
                  <a:pt x="90459" y="18410"/>
                  <a:pt x="90923" y="18345"/>
                </a:cubicBezTo>
                <a:cubicBezTo>
                  <a:pt x="95420" y="17711"/>
                  <a:pt x="98777" y="14513"/>
                  <a:pt x="101785" y="11346"/>
                </a:cubicBezTo>
                <a:cubicBezTo>
                  <a:pt x="101785" y="11346"/>
                  <a:pt x="101785" y="11377"/>
                  <a:pt x="101817" y="11377"/>
                </a:cubicBezTo>
                <a:cubicBezTo>
                  <a:pt x="104034" y="13816"/>
                  <a:pt x="106219" y="15684"/>
                  <a:pt x="109354" y="16793"/>
                </a:cubicBezTo>
                <a:cubicBezTo>
                  <a:pt x="111574" y="17557"/>
                  <a:pt x="114139" y="18149"/>
                  <a:pt x="116617" y="18149"/>
                </a:cubicBezTo>
                <a:cubicBezTo>
                  <a:pt x="117320" y="18149"/>
                  <a:pt x="118017" y="18101"/>
                  <a:pt x="118697" y="17996"/>
                </a:cubicBezTo>
                <a:cubicBezTo>
                  <a:pt x="119369" y="18101"/>
                  <a:pt x="120062" y="18149"/>
                  <a:pt x="120764" y="18149"/>
                </a:cubicBezTo>
                <a:cubicBezTo>
                  <a:pt x="123235" y="18149"/>
                  <a:pt x="125819" y="17557"/>
                  <a:pt x="128039" y="16793"/>
                </a:cubicBezTo>
                <a:cubicBezTo>
                  <a:pt x="131142" y="15684"/>
                  <a:pt x="133359" y="13816"/>
                  <a:pt x="135544" y="11377"/>
                </a:cubicBezTo>
                <a:cubicBezTo>
                  <a:pt x="135544" y="11377"/>
                  <a:pt x="135544" y="11346"/>
                  <a:pt x="135576" y="11346"/>
                </a:cubicBezTo>
                <a:cubicBezTo>
                  <a:pt x="138585" y="14513"/>
                  <a:pt x="141973" y="17711"/>
                  <a:pt x="146439" y="18345"/>
                </a:cubicBezTo>
                <a:cubicBezTo>
                  <a:pt x="146902" y="18410"/>
                  <a:pt x="147357" y="18441"/>
                  <a:pt x="147805" y="18441"/>
                </a:cubicBezTo>
                <a:cubicBezTo>
                  <a:pt x="152557" y="18441"/>
                  <a:pt x="156418" y="14928"/>
                  <a:pt x="159486" y="11599"/>
                </a:cubicBezTo>
                <a:cubicBezTo>
                  <a:pt x="159645" y="11409"/>
                  <a:pt x="159866" y="11219"/>
                  <a:pt x="160025" y="11029"/>
                </a:cubicBezTo>
                <a:cubicBezTo>
                  <a:pt x="163811" y="15113"/>
                  <a:pt x="169730" y="17261"/>
                  <a:pt x="175325" y="17261"/>
                </a:cubicBezTo>
                <a:cubicBezTo>
                  <a:pt x="175673" y="17261"/>
                  <a:pt x="176021" y="17253"/>
                  <a:pt x="176366" y="17236"/>
                </a:cubicBezTo>
                <a:cubicBezTo>
                  <a:pt x="176376" y="17247"/>
                  <a:pt x="176394" y="17250"/>
                  <a:pt x="176414" y="17250"/>
                </a:cubicBezTo>
                <a:cubicBezTo>
                  <a:pt x="176454" y="17250"/>
                  <a:pt x="176503" y="17236"/>
                  <a:pt x="176524" y="17236"/>
                </a:cubicBezTo>
                <a:lnTo>
                  <a:pt x="176999" y="17236"/>
                </a:lnTo>
                <a:cubicBezTo>
                  <a:pt x="177015" y="17252"/>
                  <a:pt x="177047" y="17260"/>
                  <a:pt x="177078" y="17260"/>
                </a:cubicBezTo>
                <a:cubicBezTo>
                  <a:pt x="177110" y="17260"/>
                  <a:pt x="177142" y="17252"/>
                  <a:pt x="177158" y="17236"/>
                </a:cubicBezTo>
                <a:cubicBezTo>
                  <a:pt x="177440" y="17247"/>
                  <a:pt x="177724" y="17252"/>
                  <a:pt x="178009" y="17252"/>
                </a:cubicBezTo>
                <a:cubicBezTo>
                  <a:pt x="183659" y="17252"/>
                  <a:pt x="189670" y="15160"/>
                  <a:pt x="193499" y="11029"/>
                </a:cubicBezTo>
                <a:cubicBezTo>
                  <a:pt x="193657" y="11219"/>
                  <a:pt x="193847" y="11409"/>
                  <a:pt x="194006" y="11599"/>
                </a:cubicBezTo>
                <a:cubicBezTo>
                  <a:pt x="197131" y="14928"/>
                  <a:pt x="200972" y="18441"/>
                  <a:pt x="205719" y="18441"/>
                </a:cubicBezTo>
                <a:cubicBezTo>
                  <a:pt x="206166" y="18441"/>
                  <a:pt x="206622" y="18410"/>
                  <a:pt x="207085" y="18345"/>
                </a:cubicBezTo>
                <a:cubicBezTo>
                  <a:pt x="211550" y="17711"/>
                  <a:pt x="214907" y="14513"/>
                  <a:pt x="217916" y="11346"/>
                </a:cubicBezTo>
                <a:cubicBezTo>
                  <a:pt x="217916" y="11346"/>
                  <a:pt x="217916" y="11377"/>
                  <a:pt x="217979" y="11377"/>
                </a:cubicBezTo>
                <a:cubicBezTo>
                  <a:pt x="220196" y="13816"/>
                  <a:pt x="222349" y="15684"/>
                  <a:pt x="225485" y="16793"/>
                </a:cubicBezTo>
                <a:cubicBezTo>
                  <a:pt x="227700" y="17562"/>
                  <a:pt x="230258" y="18143"/>
                  <a:pt x="232717" y="18143"/>
                </a:cubicBezTo>
                <a:cubicBezTo>
                  <a:pt x="233598" y="18143"/>
                  <a:pt x="234467" y="18068"/>
                  <a:pt x="235302" y="17901"/>
                </a:cubicBezTo>
                <a:cubicBezTo>
                  <a:pt x="235318" y="17917"/>
                  <a:pt x="235350" y="17925"/>
                  <a:pt x="235381" y="17925"/>
                </a:cubicBezTo>
                <a:cubicBezTo>
                  <a:pt x="235413" y="17925"/>
                  <a:pt x="235445" y="17917"/>
                  <a:pt x="235460" y="17901"/>
                </a:cubicBezTo>
                <a:cubicBezTo>
                  <a:pt x="235935" y="17426"/>
                  <a:pt x="236030" y="16666"/>
                  <a:pt x="235650" y="16128"/>
                </a:cubicBezTo>
                <a:cubicBezTo>
                  <a:pt x="235650" y="16096"/>
                  <a:pt x="235619" y="16096"/>
                  <a:pt x="235619" y="16096"/>
                </a:cubicBezTo>
                <a:cubicBezTo>
                  <a:pt x="235648" y="15981"/>
                  <a:pt x="235571" y="15839"/>
                  <a:pt x="235437" y="15839"/>
                </a:cubicBezTo>
                <a:cubicBezTo>
                  <a:pt x="235424" y="15839"/>
                  <a:pt x="235411" y="15840"/>
                  <a:pt x="235397" y="15843"/>
                </a:cubicBezTo>
                <a:cubicBezTo>
                  <a:pt x="234827" y="15927"/>
                  <a:pt x="234285" y="15955"/>
                  <a:pt x="233753" y="15955"/>
                </a:cubicBezTo>
                <a:cubicBezTo>
                  <a:pt x="233486" y="15955"/>
                  <a:pt x="233222" y="15948"/>
                  <a:pt x="232959" y="15938"/>
                </a:cubicBezTo>
                <a:cubicBezTo>
                  <a:pt x="232959" y="15938"/>
                  <a:pt x="232959" y="15874"/>
                  <a:pt x="233022" y="15874"/>
                </a:cubicBezTo>
                <a:cubicBezTo>
                  <a:pt x="233592" y="11916"/>
                  <a:pt x="234479" y="7482"/>
                  <a:pt x="234035" y="3460"/>
                </a:cubicBezTo>
                <a:lnTo>
                  <a:pt x="234035" y="3460"/>
                </a:lnTo>
                <a:cubicBezTo>
                  <a:pt x="234700" y="3682"/>
                  <a:pt x="235334" y="4062"/>
                  <a:pt x="236030" y="4474"/>
                </a:cubicBezTo>
                <a:cubicBezTo>
                  <a:pt x="236068" y="4511"/>
                  <a:pt x="236115" y="4529"/>
                  <a:pt x="236163" y="4529"/>
                </a:cubicBezTo>
                <a:cubicBezTo>
                  <a:pt x="236236" y="4529"/>
                  <a:pt x="236309" y="4487"/>
                  <a:pt x="236347" y="4410"/>
                </a:cubicBezTo>
                <a:cubicBezTo>
                  <a:pt x="237107" y="4252"/>
                  <a:pt x="237392" y="3144"/>
                  <a:pt x="236917" y="2542"/>
                </a:cubicBezTo>
                <a:cubicBezTo>
                  <a:pt x="236949" y="2478"/>
                  <a:pt x="236949" y="2352"/>
                  <a:pt x="236854" y="2257"/>
                </a:cubicBezTo>
                <a:cubicBezTo>
                  <a:pt x="235244" y="982"/>
                  <a:pt x="233369" y="457"/>
                  <a:pt x="231448" y="457"/>
                </a:cubicBezTo>
                <a:cubicBezTo>
                  <a:pt x="228456" y="457"/>
                  <a:pt x="225355" y="1731"/>
                  <a:pt x="222983" y="3429"/>
                </a:cubicBezTo>
                <a:cubicBezTo>
                  <a:pt x="221336" y="4600"/>
                  <a:pt x="219816" y="6057"/>
                  <a:pt x="218359" y="7609"/>
                </a:cubicBezTo>
                <a:cubicBezTo>
                  <a:pt x="215857" y="3334"/>
                  <a:pt x="210727" y="167"/>
                  <a:pt x="205755" y="40"/>
                </a:cubicBezTo>
                <a:cubicBezTo>
                  <a:pt x="205674" y="38"/>
                  <a:pt x="205594" y="37"/>
                  <a:pt x="205515" y="37"/>
                </a:cubicBezTo>
                <a:cubicBezTo>
                  <a:pt x="201316" y="37"/>
                  <a:pt x="197848" y="2472"/>
                  <a:pt x="195082" y="5487"/>
                </a:cubicBezTo>
                <a:lnTo>
                  <a:pt x="194259" y="6437"/>
                </a:lnTo>
                <a:cubicBezTo>
                  <a:pt x="193974" y="6754"/>
                  <a:pt x="193626" y="6944"/>
                  <a:pt x="193372" y="7292"/>
                </a:cubicBezTo>
                <a:cubicBezTo>
                  <a:pt x="192549" y="6437"/>
                  <a:pt x="191662" y="5360"/>
                  <a:pt x="190649" y="4727"/>
                </a:cubicBezTo>
                <a:cubicBezTo>
                  <a:pt x="187738" y="2403"/>
                  <a:pt x="184184" y="758"/>
                  <a:pt x="180554" y="758"/>
                </a:cubicBezTo>
                <a:cubicBezTo>
                  <a:pt x="179286" y="758"/>
                  <a:pt x="178009" y="959"/>
                  <a:pt x="176746" y="1402"/>
                </a:cubicBezTo>
                <a:cubicBezTo>
                  <a:pt x="175483" y="959"/>
                  <a:pt x="174206" y="758"/>
                  <a:pt x="172938" y="758"/>
                </a:cubicBezTo>
                <a:cubicBezTo>
                  <a:pt x="169307" y="758"/>
                  <a:pt x="165754" y="2403"/>
                  <a:pt x="162843" y="4727"/>
                </a:cubicBezTo>
                <a:cubicBezTo>
                  <a:pt x="161957" y="5424"/>
                  <a:pt x="161038" y="6342"/>
                  <a:pt x="160120" y="7292"/>
                </a:cubicBezTo>
                <a:cubicBezTo>
                  <a:pt x="159993" y="7134"/>
                  <a:pt x="159898" y="6975"/>
                  <a:pt x="159740" y="6849"/>
                </a:cubicBezTo>
                <a:lnTo>
                  <a:pt x="159645" y="6849"/>
                </a:lnTo>
                <a:cubicBezTo>
                  <a:pt x="156617" y="3228"/>
                  <a:pt x="152974" y="38"/>
                  <a:pt x="147988" y="38"/>
                </a:cubicBezTo>
                <a:cubicBezTo>
                  <a:pt x="147915" y="38"/>
                  <a:pt x="147842" y="39"/>
                  <a:pt x="147769" y="40"/>
                </a:cubicBezTo>
                <a:cubicBezTo>
                  <a:pt x="142828" y="198"/>
                  <a:pt x="137666" y="3334"/>
                  <a:pt x="135196" y="7609"/>
                </a:cubicBezTo>
                <a:cubicBezTo>
                  <a:pt x="133676" y="6057"/>
                  <a:pt x="132188" y="4600"/>
                  <a:pt x="130541" y="3429"/>
                </a:cubicBezTo>
                <a:cubicBezTo>
                  <a:pt x="128154" y="1747"/>
                  <a:pt x="125066" y="473"/>
                  <a:pt x="122085" y="473"/>
                </a:cubicBezTo>
                <a:cubicBezTo>
                  <a:pt x="120912" y="473"/>
                  <a:pt x="119756" y="670"/>
                  <a:pt x="118665" y="1117"/>
                </a:cubicBezTo>
                <a:cubicBezTo>
                  <a:pt x="117574" y="670"/>
                  <a:pt x="116415" y="473"/>
                  <a:pt x="115239" y="473"/>
                </a:cubicBezTo>
                <a:cubicBezTo>
                  <a:pt x="112251" y="473"/>
                  <a:pt x="109153" y="1747"/>
                  <a:pt x="106789" y="3429"/>
                </a:cubicBezTo>
                <a:cubicBezTo>
                  <a:pt x="105142" y="4600"/>
                  <a:pt x="103622" y="6057"/>
                  <a:pt x="102165" y="7609"/>
                </a:cubicBezTo>
                <a:cubicBezTo>
                  <a:pt x="99663" y="3334"/>
                  <a:pt x="94533" y="167"/>
                  <a:pt x="89593" y="40"/>
                </a:cubicBezTo>
                <a:cubicBezTo>
                  <a:pt x="89512" y="38"/>
                  <a:pt x="89431" y="37"/>
                  <a:pt x="89351" y="37"/>
                </a:cubicBezTo>
                <a:cubicBezTo>
                  <a:pt x="85122" y="37"/>
                  <a:pt x="81655" y="2472"/>
                  <a:pt x="78889" y="5487"/>
                </a:cubicBezTo>
                <a:cubicBezTo>
                  <a:pt x="78382" y="6025"/>
                  <a:pt x="77812" y="6754"/>
                  <a:pt x="77178" y="7229"/>
                </a:cubicBezTo>
                <a:cubicBezTo>
                  <a:pt x="76672" y="6912"/>
                  <a:pt x="76228" y="6279"/>
                  <a:pt x="75817" y="5835"/>
                </a:cubicBezTo>
                <a:cubicBezTo>
                  <a:pt x="75373" y="5424"/>
                  <a:pt x="74930" y="5044"/>
                  <a:pt x="74455" y="4632"/>
                </a:cubicBezTo>
                <a:cubicBezTo>
                  <a:pt x="71534" y="2324"/>
                  <a:pt x="67966" y="681"/>
                  <a:pt x="64323" y="681"/>
                </a:cubicBezTo>
                <a:cubicBezTo>
                  <a:pt x="63067" y="681"/>
                  <a:pt x="61802" y="876"/>
                  <a:pt x="60552" y="1307"/>
                </a:cubicBezTo>
                <a:cubicBezTo>
                  <a:pt x="59310" y="876"/>
                  <a:pt x="58050" y="681"/>
                  <a:pt x="56796" y="681"/>
                </a:cubicBezTo>
                <a:cubicBezTo>
                  <a:pt x="53158" y="681"/>
                  <a:pt x="49578" y="2324"/>
                  <a:pt x="46681" y="4632"/>
                </a:cubicBezTo>
                <a:cubicBezTo>
                  <a:pt x="46206" y="5012"/>
                  <a:pt x="45763" y="5424"/>
                  <a:pt x="45319" y="5835"/>
                </a:cubicBezTo>
                <a:cubicBezTo>
                  <a:pt x="44876" y="6279"/>
                  <a:pt x="44464" y="6849"/>
                  <a:pt x="43958" y="7229"/>
                </a:cubicBezTo>
                <a:cubicBezTo>
                  <a:pt x="41202" y="4220"/>
                  <a:pt x="38162" y="990"/>
                  <a:pt x="34013" y="198"/>
                </a:cubicBezTo>
                <a:cubicBezTo>
                  <a:pt x="33354" y="66"/>
                  <a:pt x="32672" y="0"/>
                  <a:pt x="32005" y="0"/>
                </a:cubicBezTo>
                <a:close/>
              </a:path>
            </a:pathLst>
          </a:custGeom>
          <a:solidFill>
            <a:schemeClr val="accent4"/>
          </a:solidFill>
          <a:ln w="19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9"/>
          <p:cNvSpPr txBox="1">
            <a:spLocks noGrp="1"/>
          </p:cNvSpPr>
          <p:nvPr>
            <p:ph type="subTitle" idx="1"/>
          </p:nvPr>
        </p:nvSpPr>
        <p:spPr>
          <a:xfrm>
            <a:off x="5071102" y="2407965"/>
            <a:ext cx="2420556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dirty="0"/>
              <a:t>La ludification</a:t>
            </a:r>
            <a:endParaRPr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fr-CA" dirty="0"/>
              <a:t>Explication du TP2 (visite en maternelle)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49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Prochain cours</a:t>
            </a:r>
            <a:endParaRPr dirty="0"/>
          </a:p>
        </p:txBody>
      </p:sp>
      <p:grpSp>
        <p:nvGrpSpPr>
          <p:cNvPr id="1249" name="Google Shape;1249;p49"/>
          <p:cNvGrpSpPr/>
          <p:nvPr/>
        </p:nvGrpSpPr>
        <p:grpSpPr>
          <a:xfrm>
            <a:off x="1030270" y="3014488"/>
            <a:ext cx="1715213" cy="1517315"/>
            <a:chOff x="1030270" y="3014488"/>
            <a:chExt cx="1715213" cy="1517315"/>
          </a:xfrm>
        </p:grpSpPr>
        <p:sp>
          <p:nvSpPr>
            <p:cNvPr id="1250" name="Google Shape;1250;p49"/>
            <p:cNvSpPr/>
            <p:nvPr/>
          </p:nvSpPr>
          <p:spPr>
            <a:xfrm>
              <a:off x="2146757" y="3106346"/>
              <a:ext cx="598725" cy="766496"/>
            </a:xfrm>
            <a:custGeom>
              <a:avLst/>
              <a:gdLst/>
              <a:ahLst/>
              <a:cxnLst/>
              <a:rect l="l" t="t" r="r" b="b"/>
              <a:pathLst>
                <a:path w="18179" h="23273" extrusionOk="0">
                  <a:moveTo>
                    <a:pt x="4245" y="617"/>
                  </a:moveTo>
                  <a:lnTo>
                    <a:pt x="4245" y="617"/>
                  </a:lnTo>
                  <a:cubicBezTo>
                    <a:pt x="5258" y="1282"/>
                    <a:pt x="6461" y="2201"/>
                    <a:pt x="6303" y="3404"/>
                  </a:cubicBezTo>
                  <a:cubicBezTo>
                    <a:pt x="6145" y="4734"/>
                    <a:pt x="5036" y="5273"/>
                    <a:pt x="4150" y="5969"/>
                  </a:cubicBezTo>
                  <a:cubicBezTo>
                    <a:pt x="3485" y="6603"/>
                    <a:pt x="2693" y="7331"/>
                    <a:pt x="2408" y="8186"/>
                  </a:cubicBezTo>
                  <a:cubicBezTo>
                    <a:pt x="2344" y="8376"/>
                    <a:pt x="2249" y="8471"/>
                    <a:pt x="2186" y="8630"/>
                  </a:cubicBezTo>
                  <a:lnTo>
                    <a:pt x="2313" y="8756"/>
                  </a:lnTo>
                  <a:lnTo>
                    <a:pt x="2313" y="8851"/>
                  </a:lnTo>
                  <a:cubicBezTo>
                    <a:pt x="2166" y="8868"/>
                    <a:pt x="2022" y="8876"/>
                    <a:pt x="1881" y="8876"/>
                  </a:cubicBezTo>
                  <a:cubicBezTo>
                    <a:pt x="1477" y="8876"/>
                    <a:pt x="1089" y="8810"/>
                    <a:pt x="666" y="8693"/>
                  </a:cubicBezTo>
                  <a:cubicBezTo>
                    <a:pt x="761" y="8281"/>
                    <a:pt x="888" y="7933"/>
                    <a:pt x="1046" y="7616"/>
                  </a:cubicBezTo>
                  <a:cubicBezTo>
                    <a:pt x="1109" y="7521"/>
                    <a:pt x="1141" y="7458"/>
                    <a:pt x="1204" y="7363"/>
                  </a:cubicBezTo>
                  <a:cubicBezTo>
                    <a:pt x="1648" y="6413"/>
                    <a:pt x="2376" y="5716"/>
                    <a:pt x="3485" y="5209"/>
                  </a:cubicBezTo>
                  <a:cubicBezTo>
                    <a:pt x="4118" y="4924"/>
                    <a:pt x="4720" y="4671"/>
                    <a:pt x="5068" y="4038"/>
                  </a:cubicBezTo>
                  <a:cubicBezTo>
                    <a:pt x="5765" y="2771"/>
                    <a:pt x="5100" y="1504"/>
                    <a:pt x="4245" y="617"/>
                  </a:cubicBezTo>
                  <a:close/>
                  <a:moveTo>
                    <a:pt x="12732" y="6223"/>
                  </a:moveTo>
                  <a:lnTo>
                    <a:pt x="12732" y="6223"/>
                  </a:lnTo>
                  <a:cubicBezTo>
                    <a:pt x="13904" y="9675"/>
                    <a:pt x="10103" y="11448"/>
                    <a:pt x="7285" y="12335"/>
                  </a:cubicBezTo>
                  <a:cubicBezTo>
                    <a:pt x="5765" y="12810"/>
                    <a:pt x="4340" y="13317"/>
                    <a:pt x="3580" y="14710"/>
                  </a:cubicBezTo>
                  <a:cubicBezTo>
                    <a:pt x="3200" y="14615"/>
                    <a:pt x="2851" y="14488"/>
                    <a:pt x="2534" y="14330"/>
                  </a:cubicBezTo>
                  <a:cubicBezTo>
                    <a:pt x="2408" y="14267"/>
                    <a:pt x="2154" y="14077"/>
                    <a:pt x="1869" y="13855"/>
                  </a:cubicBezTo>
                  <a:cubicBezTo>
                    <a:pt x="3200" y="12968"/>
                    <a:pt x="4466" y="12018"/>
                    <a:pt x="5923" y="11290"/>
                  </a:cubicBezTo>
                  <a:cubicBezTo>
                    <a:pt x="7285" y="10625"/>
                    <a:pt x="8773" y="10308"/>
                    <a:pt x="10167" y="9675"/>
                  </a:cubicBezTo>
                  <a:cubicBezTo>
                    <a:pt x="11592" y="9010"/>
                    <a:pt x="12795" y="7806"/>
                    <a:pt x="12732" y="6223"/>
                  </a:cubicBezTo>
                  <a:close/>
                  <a:moveTo>
                    <a:pt x="2123" y="19207"/>
                  </a:moveTo>
                  <a:cubicBezTo>
                    <a:pt x="5385" y="21962"/>
                    <a:pt x="10262" y="22247"/>
                    <a:pt x="14442" y="22406"/>
                  </a:cubicBezTo>
                  <a:cubicBezTo>
                    <a:pt x="13084" y="22658"/>
                    <a:pt x="11746" y="22784"/>
                    <a:pt x="10427" y="22784"/>
                  </a:cubicBezTo>
                  <a:cubicBezTo>
                    <a:pt x="7102" y="22784"/>
                    <a:pt x="3899" y="21980"/>
                    <a:pt x="793" y="20347"/>
                  </a:cubicBezTo>
                  <a:cubicBezTo>
                    <a:pt x="1141" y="19840"/>
                    <a:pt x="1584" y="19460"/>
                    <a:pt x="2123" y="19207"/>
                  </a:cubicBezTo>
                  <a:close/>
                  <a:moveTo>
                    <a:pt x="3550" y="1"/>
                  </a:moveTo>
                  <a:cubicBezTo>
                    <a:pt x="3387" y="1"/>
                    <a:pt x="3239" y="207"/>
                    <a:pt x="3390" y="332"/>
                  </a:cubicBezTo>
                  <a:cubicBezTo>
                    <a:pt x="4561" y="1314"/>
                    <a:pt x="5701" y="3246"/>
                    <a:pt x="4150" y="4449"/>
                  </a:cubicBezTo>
                  <a:cubicBezTo>
                    <a:pt x="3516" y="4924"/>
                    <a:pt x="2661" y="5083"/>
                    <a:pt x="2028" y="5589"/>
                  </a:cubicBezTo>
                  <a:cubicBezTo>
                    <a:pt x="1489" y="6033"/>
                    <a:pt x="1109" y="6540"/>
                    <a:pt x="824" y="7141"/>
                  </a:cubicBezTo>
                  <a:cubicBezTo>
                    <a:pt x="634" y="7015"/>
                    <a:pt x="444" y="6951"/>
                    <a:pt x="223" y="6825"/>
                  </a:cubicBezTo>
                  <a:lnTo>
                    <a:pt x="1" y="7300"/>
                  </a:lnTo>
                  <a:cubicBezTo>
                    <a:pt x="223" y="7426"/>
                    <a:pt x="476" y="7521"/>
                    <a:pt x="666" y="7648"/>
                  </a:cubicBezTo>
                  <a:cubicBezTo>
                    <a:pt x="603" y="7965"/>
                    <a:pt x="508" y="8281"/>
                    <a:pt x="508" y="8630"/>
                  </a:cubicBezTo>
                  <a:cubicBezTo>
                    <a:pt x="476" y="8598"/>
                    <a:pt x="381" y="8598"/>
                    <a:pt x="318" y="8566"/>
                  </a:cubicBezTo>
                  <a:cubicBezTo>
                    <a:pt x="306" y="8563"/>
                    <a:pt x="296" y="8562"/>
                    <a:pt x="285" y="8562"/>
                  </a:cubicBezTo>
                  <a:cubicBezTo>
                    <a:pt x="181" y="8562"/>
                    <a:pt x="133" y="8699"/>
                    <a:pt x="191" y="8756"/>
                  </a:cubicBezTo>
                  <a:cubicBezTo>
                    <a:pt x="668" y="9138"/>
                    <a:pt x="1342" y="9322"/>
                    <a:pt x="2012" y="9322"/>
                  </a:cubicBezTo>
                  <a:cubicBezTo>
                    <a:pt x="2231" y="9322"/>
                    <a:pt x="2450" y="9302"/>
                    <a:pt x="2661" y="9263"/>
                  </a:cubicBezTo>
                  <a:cubicBezTo>
                    <a:pt x="2693" y="9263"/>
                    <a:pt x="2724" y="9231"/>
                    <a:pt x="2756" y="9231"/>
                  </a:cubicBezTo>
                  <a:lnTo>
                    <a:pt x="2819" y="9231"/>
                  </a:lnTo>
                  <a:cubicBezTo>
                    <a:pt x="2851" y="9231"/>
                    <a:pt x="2851" y="9200"/>
                    <a:pt x="2883" y="9200"/>
                  </a:cubicBezTo>
                  <a:cubicBezTo>
                    <a:pt x="3611" y="9833"/>
                    <a:pt x="4276" y="10593"/>
                    <a:pt x="4815" y="11385"/>
                  </a:cubicBezTo>
                  <a:cubicBezTo>
                    <a:pt x="3706" y="12018"/>
                    <a:pt x="2661" y="12747"/>
                    <a:pt x="1711" y="13602"/>
                  </a:cubicBezTo>
                  <a:cubicBezTo>
                    <a:pt x="1648" y="13633"/>
                    <a:pt x="1648" y="13633"/>
                    <a:pt x="1648" y="13665"/>
                  </a:cubicBezTo>
                  <a:cubicBezTo>
                    <a:pt x="1466" y="13535"/>
                    <a:pt x="1306" y="13427"/>
                    <a:pt x="1219" y="13427"/>
                  </a:cubicBezTo>
                  <a:cubicBezTo>
                    <a:pt x="1200" y="13427"/>
                    <a:pt x="1184" y="13432"/>
                    <a:pt x="1173" y="13443"/>
                  </a:cubicBezTo>
                  <a:cubicBezTo>
                    <a:pt x="1236" y="13380"/>
                    <a:pt x="1236" y="13317"/>
                    <a:pt x="1173" y="13285"/>
                  </a:cubicBezTo>
                  <a:cubicBezTo>
                    <a:pt x="1141" y="13222"/>
                    <a:pt x="1109" y="13190"/>
                    <a:pt x="983" y="13190"/>
                  </a:cubicBezTo>
                  <a:cubicBezTo>
                    <a:pt x="969" y="13187"/>
                    <a:pt x="955" y="13186"/>
                    <a:pt x="942" y="13186"/>
                  </a:cubicBezTo>
                  <a:cubicBezTo>
                    <a:pt x="804" y="13186"/>
                    <a:pt x="703" y="13330"/>
                    <a:pt x="761" y="13475"/>
                  </a:cubicBezTo>
                  <a:cubicBezTo>
                    <a:pt x="856" y="14013"/>
                    <a:pt x="1648" y="14425"/>
                    <a:pt x="2091" y="14647"/>
                  </a:cubicBezTo>
                  <a:cubicBezTo>
                    <a:pt x="2693" y="15027"/>
                    <a:pt x="3390" y="15343"/>
                    <a:pt x="4118" y="15343"/>
                  </a:cubicBezTo>
                  <a:cubicBezTo>
                    <a:pt x="4435" y="15343"/>
                    <a:pt x="4435" y="14932"/>
                    <a:pt x="4181" y="14868"/>
                  </a:cubicBezTo>
                  <a:cubicBezTo>
                    <a:pt x="4150" y="14868"/>
                    <a:pt x="4118" y="14805"/>
                    <a:pt x="4086" y="14805"/>
                  </a:cubicBezTo>
                  <a:cubicBezTo>
                    <a:pt x="4561" y="14140"/>
                    <a:pt x="5195" y="13665"/>
                    <a:pt x="5923" y="13317"/>
                  </a:cubicBezTo>
                  <a:cubicBezTo>
                    <a:pt x="6525" y="14488"/>
                    <a:pt x="6873" y="15723"/>
                    <a:pt x="7095" y="16990"/>
                  </a:cubicBezTo>
                  <a:cubicBezTo>
                    <a:pt x="6956" y="16981"/>
                    <a:pt x="6819" y="16977"/>
                    <a:pt x="6685" y="16977"/>
                  </a:cubicBezTo>
                  <a:cubicBezTo>
                    <a:pt x="6360" y="16977"/>
                    <a:pt x="6047" y="17000"/>
                    <a:pt x="5733" y="17022"/>
                  </a:cubicBezTo>
                  <a:cubicBezTo>
                    <a:pt x="5765" y="16959"/>
                    <a:pt x="5765" y="16832"/>
                    <a:pt x="5828" y="16769"/>
                  </a:cubicBezTo>
                  <a:cubicBezTo>
                    <a:pt x="5866" y="16580"/>
                    <a:pt x="5712" y="16458"/>
                    <a:pt x="5555" y="16458"/>
                  </a:cubicBezTo>
                  <a:cubicBezTo>
                    <a:pt x="5449" y="16458"/>
                    <a:pt x="5341" y="16514"/>
                    <a:pt x="5290" y="16642"/>
                  </a:cubicBezTo>
                  <a:cubicBezTo>
                    <a:pt x="5068" y="17180"/>
                    <a:pt x="4941" y="18510"/>
                    <a:pt x="5606" y="18827"/>
                  </a:cubicBezTo>
                  <a:cubicBezTo>
                    <a:pt x="5641" y="18839"/>
                    <a:pt x="5672" y="18846"/>
                    <a:pt x="5696" y="18846"/>
                  </a:cubicBezTo>
                  <a:cubicBezTo>
                    <a:pt x="5739" y="18846"/>
                    <a:pt x="5765" y="18824"/>
                    <a:pt x="5765" y="18764"/>
                  </a:cubicBezTo>
                  <a:lnTo>
                    <a:pt x="5765" y="18447"/>
                  </a:lnTo>
                  <a:lnTo>
                    <a:pt x="5670" y="17877"/>
                  </a:lnTo>
                  <a:cubicBezTo>
                    <a:pt x="5670" y="17624"/>
                    <a:pt x="5670" y="17434"/>
                    <a:pt x="5701" y="17244"/>
                  </a:cubicBezTo>
                  <a:cubicBezTo>
                    <a:pt x="7838" y="17337"/>
                    <a:pt x="10541" y="18097"/>
                    <a:pt x="13015" y="18097"/>
                  </a:cubicBezTo>
                  <a:cubicBezTo>
                    <a:pt x="14721" y="18097"/>
                    <a:pt x="16318" y="17736"/>
                    <a:pt x="17546" y="16547"/>
                  </a:cubicBezTo>
                  <a:lnTo>
                    <a:pt x="17546" y="16547"/>
                  </a:lnTo>
                  <a:cubicBezTo>
                    <a:pt x="16221" y="18680"/>
                    <a:pt x="14056" y="19411"/>
                    <a:pt x="11745" y="19411"/>
                  </a:cubicBezTo>
                  <a:cubicBezTo>
                    <a:pt x="9801" y="19411"/>
                    <a:pt x="7754" y="18894"/>
                    <a:pt x="6018" y="18257"/>
                  </a:cubicBezTo>
                  <a:cubicBezTo>
                    <a:pt x="6004" y="18254"/>
                    <a:pt x="5991" y="18252"/>
                    <a:pt x="5979" y="18252"/>
                  </a:cubicBezTo>
                  <a:cubicBezTo>
                    <a:pt x="5878" y="18252"/>
                    <a:pt x="5828" y="18359"/>
                    <a:pt x="5828" y="18415"/>
                  </a:cubicBezTo>
                  <a:cubicBezTo>
                    <a:pt x="5828" y="18447"/>
                    <a:pt x="5860" y="18510"/>
                    <a:pt x="5891" y="18542"/>
                  </a:cubicBezTo>
                  <a:cubicBezTo>
                    <a:pt x="6303" y="18732"/>
                    <a:pt x="6715" y="18922"/>
                    <a:pt x="7158" y="19080"/>
                  </a:cubicBezTo>
                  <a:cubicBezTo>
                    <a:pt x="7126" y="19777"/>
                    <a:pt x="7031" y="20442"/>
                    <a:pt x="6936" y="21107"/>
                  </a:cubicBezTo>
                  <a:cubicBezTo>
                    <a:pt x="5353" y="20727"/>
                    <a:pt x="3865" y="20094"/>
                    <a:pt x="2566" y="19017"/>
                  </a:cubicBezTo>
                  <a:cubicBezTo>
                    <a:pt x="2724" y="18985"/>
                    <a:pt x="2851" y="18922"/>
                    <a:pt x="2978" y="18890"/>
                  </a:cubicBezTo>
                  <a:cubicBezTo>
                    <a:pt x="3231" y="18859"/>
                    <a:pt x="3168" y="18447"/>
                    <a:pt x="2915" y="18447"/>
                  </a:cubicBezTo>
                  <a:cubicBezTo>
                    <a:pt x="1648" y="18542"/>
                    <a:pt x="508" y="19587"/>
                    <a:pt x="286" y="20822"/>
                  </a:cubicBezTo>
                  <a:cubicBezTo>
                    <a:pt x="244" y="20907"/>
                    <a:pt x="328" y="20977"/>
                    <a:pt x="399" y="20977"/>
                  </a:cubicBezTo>
                  <a:cubicBezTo>
                    <a:pt x="434" y="20977"/>
                    <a:pt x="465" y="20959"/>
                    <a:pt x="476" y="20917"/>
                  </a:cubicBezTo>
                  <a:cubicBezTo>
                    <a:pt x="539" y="20759"/>
                    <a:pt x="634" y="20601"/>
                    <a:pt x="698" y="20474"/>
                  </a:cubicBezTo>
                  <a:cubicBezTo>
                    <a:pt x="2439" y="21582"/>
                    <a:pt x="4435" y="22374"/>
                    <a:pt x="6461" y="22817"/>
                  </a:cubicBezTo>
                  <a:lnTo>
                    <a:pt x="6525" y="22849"/>
                  </a:lnTo>
                  <a:cubicBezTo>
                    <a:pt x="7796" y="23128"/>
                    <a:pt x="9111" y="23272"/>
                    <a:pt x="10426" y="23272"/>
                  </a:cubicBezTo>
                  <a:cubicBezTo>
                    <a:pt x="12090" y="23272"/>
                    <a:pt x="13754" y="23042"/>
                    <a:pt x="15329" y="22564"/>
                  </a:cubicBezTo>
                  <a:cubicBezTo>
                    <a:pt x="15509" y="22504"/>
                    <a:pt x="15433" y="22245"/>
                    <a:pt x="15263" y="22245"/>
                  </a:cubicBezTo>
                  <a:cubicBezTo>
                    <a:pt x="15253" y="22245"/>
                    <a:pt x="15244" y="22246"/>
                    <a:pt x="15234" y="22247"/>
                  </a:cubicBezTo>
                  <a:cubicBezTo>
                    <a:pt x="15234" y="22216"/>
                    <a:pt x="15234" y="22216"/>
                    <a:pt x="15202" y="22216"/>
                  </a:cubicBezTo>
                  <a:cubicBezTo>
                    <a:pt x="12669" y="21804"/>
                    <a:pt x="9977" y="21772"/>
                    <a:pt x="7443" y="21234"/>
                  </a:cubicBezTo>
                  <a:cubicBezTo>
                    <a:pt x="7570" y="20601"/>
                    <a:pt x="7633" y="19967"/>
                    <a:pt x="7665" y="19270"/>
                  </a:cubicBezTo>
                  <a:cubicBezTo>
                    <a:pt x="8905" y="19667"/>
                    <a:pt x="10243" y="19900"/>
                    <a:pt x="11547" y="19900"/>
                  </a:cubicBezTo>
                  <a:cubicBezTo>
                    <a:pt x="14305" y="19900"/>
                    <a:pt x="16911" y="18856"/>
                    <a:pt x="18116" y="16104"/>
                  </a:cubicBezTo>
                  <a:cubicBezTo>
                    <a:pt x="18179" y="15977"/>
                    <a:pt x="18084" y="15850"/>
                    <a:pt x="17957" y="15850"/>
                  </a:cubicBezTo>
                  <a:cubicBezTo>
                    <a:pt x="17934" y="15782"/>
                    <a:pt x="17862" y="15730"/>
                    <a:pt x="17824" y="15730"/>
                  </a:cubicBezTo>
                  <a:cubicBezTo>
                    <a:pt x="17809" y="15730"/>
                    <a:pt x="17799" y="15737"/>
                    <a:pt x="17799" y="15755"/>
                  </a:cubicBezTo>
                  <a:cubicBezTo>
                    <a:pt x="16485" y="17190"/>
                    <a:pt x="14926" y="17595"/>
                    <a:pt x="13267" y="17595"/>
                  </a:cubicBezTo>
                  <a:cubicBezTo>
                    <a:pt x="11446" y="17595"/>
                    <a:pt x="9505" y="17108"/>
                    <a:pt x="7633" y="16959"/>
                  </a:cubicBezTo>
                  <a:cubicBezTo>
                    <a:pt x="7475" y="15819"/>
                    <a:pt x="7158" y="14615"/>
                    <a:pt x="6651" y="13507"/>
                  </a:cubicBezTo>
                  <a:lnTo>
                    <a:pt x="6398" y="13032"/>
                  </a:lnTo>
                  <a:cubicBezTo>
                    <a:pt x="8108" y="12335"/>
                    <a:pt x="10135" y="11955"/>
                    <a:pt x="11528" y="10846"/>
                  </a:cubicBezTo>
                  <a:cubicBezTo>
                    <a:pt x="13049" y="9643"/>
                    <a:pt x="14062" y="7331"/>
                    <a:pt x="12795" y="5558"/>
                  </a:cubicBezTo>
                  <a:cubicBezTo>
                    <a:pt x="12732" y="5526"/>
                    <a:pt x="12700" y="5526"/>
                    <a:pt x="12669" y="5526"/>
                  </a:cubicBezTo>
                  <a:cubicBezTo>
                    <a:pt x="12625" y="5483"/>
                    <a:pt x="12570" y="5462"/>
                    <a:pt x="12519" y="5462"/>
                  </a:cubicBezTo>
                  <a:cubicBezTo>
                    <a:pt x="12420" y="5462"/>
                    <a:pt x="12331" y="5539"/>
                    <a:pt x="12352" y="5684"/>
                  </a:cubicBezTo>
                  <a:cubicBezTo>
                    <a:pt x="13049" y="8883"/>
                    <a:pt x="8995" y="9516"/>
                    <a:pt x="6841" y="10371"/>
                  </a:cubicBezTo>
                  <a:cubicBezTo>
                    <a:pt x="6303" y="10625"/>
                    <a:pt x="5765" y="10846"/>
                    <a:pt x="5258" y="11132"/>
                  </a:cubicBezTo>
                  <a:cubicBezTo>
                    <a:pt x="4561" y="10150"/>
                    <a:pt x="3770" y="9263"/>
                    <a:pt x="2851" y="8535"/>
                  </a:cubicBezTo>
                  <a:cubicBezTo>
                    <a:pt x="3200" y="6381"/>
                    <a:pt x="6398" y="5779"/>
                    <a:pt x="6620" y="3626"/>
                  </a:cubicBezTo>
                  <a:cubicBezTo>
                    <a:pt x="6778" y="1884"/>
                    <a:pt x="5131" y="681"/>
                    <a:pt x="3706" y="79"/>
                  </a:cubicBezTo>
                  <a:lnTo>
                    <a:pt x="3675" y="47"/>
                  </a:lnTo>
                  <a:cubicBezTo>
                    <a:pt x="3635" y="15"/>
                    <a:pt x="3592" y="1"/>
                    <a:pt x="355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030270" y="3014488"/>
              <a:ext cx="1643226" cy="1517315"/>
            </a:xfrm>
            <a:custGeom>
              <a:avLst/>
              <a:gdLst/>
              <a:ahLst/>
              <a:cxnLst/>
              <a:rect l="l" t="t" r="r" b="b"/>
              <a:pathLst>
                <a:path w="49893" h="46070" extrusionOk="0">
                  <a:moveTo>
                    <a:pt x="20567" y="4768"/>
                  </a:moveTo>
                  <a:lnTo>
                    <a:pt x="20567" y="4768"/>
                  </a:lnTo>
                  <a:cubicBezTo>
                    <a:pt x="20884" y="6162"/>
                    <a:pt x="21612" y="7428"/>
                    <a:pt x="22626" y="8473"/>
                  </a:cubicBezTo>
                  <a:cubicBezTo>
                    <a:pt x="22942" y="8822"/>
                    <a:pt x="23322" y="9107"/>
                    <a:pt x="23734" y="9329"/>
                  </a:cubicBezTo>
                  <a:cubicBezTo>
                    <a:pt x="23734" y="9360"/>
                    <a:pt x="23671" y="9360"/>
                    <a:pt x="23671" y="9424"/>
                  </a:cubicBezTo>
                  <a:cubicBezTo>
                    <a:pt x="23671" y="9424"/>
                    <a:pt x="23734" y="9360"/>
                    <a:pt x="23766" y="9360"/>
                  </a:cubicBezTo>
                  <a:cubicBezTo>
                    <a:pt x="25413" y="10437"/>
                    <a:pt x="27408" y="11165"/>
                    <a:pt x="27154" y="13477"/>
                  </a:cubicBezTo>
                  <a:lnTo>
                    <a:pt x="27154" y="13540"/>
                  </a:lnTo>
                  <a:lnTo>
                    <a:pt x="26933" y="13635"/>
                  </a:lnTo>
                  <a:cubicBezTo>
                    <a:pt x="26838" y="13699"/>
                    <a:pt x="26743" y="13730"/>
                    <a:pt x="26648" y="13762"/>
                  </a:cubicBezTo>
                  <a:cubicBezTo>
                    <a:pt x="26173" y="12432"/>
                    <a:pt x="25001" y="11735"/>
                    <a:pt x="23766" y="11070"/>
                  </a:cubicBezTo>
                  <a:cubicBezTo>
                    <a:pt x="21422" y="9772"/>
                    <a:pt x="20884" y="7270"/>
                    <a:pt x="20567" y="4768"/>
                  </a:cubicBezTo>
                  <a:close/>
                  <a:moveTo>
                    <a:pt x="6076" y="6145"/>
                  </a:moveTo>
                  <a:cubicBezTo>
                    <a:pt x="8936" y="6145"/>
                    <a:pt x="11754" y="6772"/>
                    <a:pt x="14360" y="8220"/>
                  </a:cubicBezTo>
                  <a:cubicBezTo>
                    <a:pt x="16861" y="9592"/>
                    <a:pt x="19156" y="13049"/>
                    <a:pt x="22235" y="13049"/>
                  </a:cubicBezTo>
                  <a:cubicBezTo>
                    <a:pt x="22353" y="13049"/>
                    <a:pt x="22473" y="13044"/>
                    <a:pt x="22594" y="13034"/>
                  </a:cubicBezTo>
                  <a:cubicBezTo>
                    <a:pt x="22752" y="13007"/>
                    <a:pt x="22822" y="12872"/>
                    <a:pt x="22805" y="12754"/>
                  </a:cubicBezTo>
                  <a:lnTo>
                    <a:pt x="22805" y="12754"/>
                  </a:lnTo>
                  <a:cubicBezTo>
                    <a:pt x="22827" y="12791"/>
                    <a:pt x="22859" y="12824"/>
                    <a:pt x="22879" y="12844"/>
                  </a:cubicBezTo>
                  <a:cubicBezTo>
                    <a:pt x="22974" y="13002"/>
                    <a:pt x="23006" y="13129"/>
                    <a:pt x="23037" y="13287"/>
                  </a:cubicBezTo>
                  <a:cubicBezTo>
                    <a:pt x="23132" y="13540"/>
                    <a:pt x="23132" y="13794"/>
                    <a:pt x="23132" y="14047"/>
                  </a:cubicBezTo>
                  <a:cubicBezTo>
                    <a:pt x="23101" y="14364"/>
                    <a:pt x="23069" y="14712"/>
                    <a:pt x="22974" y="15029"/>
                  </a:cubicBezTo>
                  <a:cubicBezTo>
                    <a:pt x="22974" y="14997"/>
                    <a:pt x="22911" y="14997"/>
                    <a:pt x="22847" y="14997"/>
                  </a:cubicBezTo>
                  <a:cubicBezTo>
                    <a:pt x="22746" y="15003"/>
                    <a:pt x="22646" y="15006"/>
                    <a:pt x="22547" y="15006"/>
                  </a:cubicBezTo>
                  <a:cubicBezTo>
                    <a:pt x="19934" y="15006"/>
                    <a:pt x="18253" y="13029"/>
                    <a:pt x="16514" y="11229"/>
                  </a:cubicBezTo>
                  <a:cubicBezTo>
                    <a:pt x="15342" y="9962"/>
                    <a:pt x="13980" y="8853"/>
                    <a:pt x="12460" y="8030"/>
                  </a:cubicBezTo>
                  <a:cubicBezTo>
                    <a:pt x="10243" y="6827"/>
                    <a:pt x="7773" y="6162"/>
                    <a:pt x="5271" y="6162"/>
                  </a:cubicBezTo>
                  <a:cubicBezTo>
                    <a:pt x="5540" y="6151"/>
                    <a:pt x="5808" y="6145"/>
                    <a:pt x="6076" y="6145"/>
                  </a:cubicBezTo>
                  <a:close/>
                  <a:moveTo>
                    <a:pt x="33704" y="425"/>
                  </a:moveTo>
                  <a:cubicBezTo>
                    <a:pt x="33715" y="425"/>
                    <a:pt x="33728" y="434"/>
                    <a:pt x="33742" y="461"/>
                  </a:cubicBezTo>
                  <a:cubicBezTo>
                    <a:pt x="35610" y="3755"/>
                    <a:pt x="35167" y="7143"/>
                    <a:pt x="33298" y="10310"/>
                  </a:cubicBezTo>
                  <a:cubicBezTo>
                    <a:pt x="31810" y="12812"/>
                    <a:pt x="32633" y="17246"/>
                    <a:pt x="29656" y="18671"/>
                  </a:cubicBezTo>
                  <a:cubicBezTo>
                    <a:pt x="29371" y="18544"/>
                    <a:pt x="29150" y="18386"/>
                    <a:pt x="28960" y="18196"/>
                  </a:cubicBezTo>
                  <a:cubicBezTo>
                    <a:pt x="29910" y="17816"/>
                    <a:pt x="30448" y="17056"/>
                    <a:pt x="30701" y="16011"/>
                  </a:cubicBezTo>
                  <a:cubicBezTo>
                    <a:pt x="31208" y="13921"/>
                    <a:pt x="30606" y="12020"/>
                    <a:pt x="31873" y="10089"/>
                  </a:cubicBezTo>
                  <a:cubicBezTo>
                    <a:pt x="32031" y="9899"/>
                    <a:pt x="32158" y="9645"/>
                    <a:pt x="32316" y="9455"/>
                  </a:cubicBezTo>
                  <a:cubicBezTo>
                    <a:pt x="32380" y="9455"/>
                    <a:pt x="32443" y="9455"/>
                    <a:pt x="32507" y="9487"/>
                  </a:cubicBezTo>
                  <a:lnTo>
                    <a:pt x="32760" y="9012"/>
                  </a:lnTo>
                  <a:cubicBezTo>
                    <a:pt x="32728" y="9012"/>
                    <a:pt x="32665" y="8980"/>
                    <a:pt x="32633" y="8980"/>
                  </a:cubicBezTo>
                  <a:cubicBezTo>
                    <a:pt x="33298" y="7998"/>
                    <a:pt x="33900" y="7048"/>
                    <a:pt x="34090" y="5782"/>
                  </a:cubicBezTo>
                  <a:cubicBezTo>
                    <a:pt x="34407" y="3976"/>
                    <a:pt x="34090" y="2171"/>
                    <a:pt x="33678" y="461"/>
                  </a:cubicBezTo>
                  <a:cubicBezTo>
                    <a:pt x="33678" y="443"/>
                    <a:pt x="33689" y="425"/>
                    <a:pt x="33704" y="425"/>
                  </a:cubicBezTo>
                  <a:close/>
                  <a:moveTo>
                    <a:pt x="1566" y="17246"/>
                  </a:moveTo>
                  <a:cubicBezTo>
                    <a:pt x="2368" y="19651"/>
                    <a:pt x="4860" y="20996"/>
                    <a:pt x="7332" y="20996"/>
                  </a:cubicBezTo>
                  <a:cubicBezTo>
                    <a:pt x="7790" y="20996"/>
                    <a:pt x="8246" y="20950"/>
                    <a:pt x="8691" y="20856"/>
                  </a:cubicBezTo>
                  <a:cubicBezTo>
                    <a:pt x="10782" y="20413"/>
                    <a:pt x="12112" y="18956"/>
                    <a:pt x="13980" y="18037"/>
                  </a:cubicBezTo>
                  <a:cubicBezTo>
                    <a:pt x="14786" y="17644"/>
                    <a:pt x="15623" y="17478"/>
                    <a:pt x="16462" y="17478"/>
                  </a:cubicBezTo>
                  <a:cubicBezTo>
                    <a:pt x="18395" y="17478"/>
                    <a:pt x="20339" y="18361"/>
                    <a:pt x="21929" y="19399"/>
                  </a:cubicBezTo>
                  <a:cubicBezTo>
                    <a:pt x="21974" y="19422"/>
                    <a:pt x="22019" y="19432"/>
                    <a:pt x="22059" y="19432"/>
                  </a:cubicBezTo>
                  <a:cubicBezTo>
                    <a:pt x="22134" y="19432"/>
                    <a:pt x="22194" y="19397"/>
                    <a:pt x="22214" y="19336"/>
                  </a:cubicBezTo>
                  <a:cubicBezTo>
                    <a:pt x="22309" y="19399"/>
                    <a:pt x="22372" y="19399"/>
                    <a:pt x="22467" y="19431"/>
                  </a:cubicBezTo>
                  <a:cubicBezTo>
                    <a:pt x="22467" y="19558"/>
                    <a:pt x="22372" y="19621"/>
                    <a:pt x="22341" y="19716"/>
                  </a:cubicBezTo>
                  <a:cubicBezTo>
                    <a:pt x="22151" y="19906"/>
                    <a:pt x="21897" y="20001"/>
                    <a:pt x="21612" y="20096"/>
                  </a:cubicBezTo>
                  <a:cubicBezTo>
                    <a:pt x="20217" y="18975"/>
                    <a:pt x="18450" y="18422"/>
                    <a:pt x="16665" y="18422"/>
                  </a:cubicBezTo>
                  <a:cubicBezTo>
                    <a:pt x="16181" y="18422"/>
                    <a:pt x="15695" y="18463"/>
                    <a:pt x="15215" y="18544"/>
                  </a:cubicBezTo>
                  <a:cubicBezTo>
                    <a:pt x="15184" y="18544"/>
                    <a:pt x="15120" y="18544"/>
                    <a:pt x="15089" y="18512"/>
                  </a:cubicBezTo>
                  <a:lnTo>
                    <a:pt x="15089" y="18608"/>
                  </a:lnTo>
                  <a:cubicBezTo>
                    <a:pt x="14487" y="18703"/>
                    <a:pt x="13917" y="18924"/>
                    <a:pt x="13347" y="19146"/>
                  </a:cubicBezTo>
                  <a:cubicBezTo>
                    <a:pt x="11225" y="20096"/>
                    <a:pt x="9673" y="21774"/>
                    <a:pt x="7140" y="21774"/>
                  </a:cubicBezTo>
                  <a:cubicBezTo>
                    <a:pt x="4321" y="21774"/>
                    <a:pt x="2041" y="19906"/>
                    <a:pt x="1566" y="17246"/>
                  </a:cubicBezTo>
                  <a:close/>
                  <a:moveTo>
                    <a:pt x="17242" y="21141"/>
                  </a:moveTo>
                  <a:cubicBezTo>
                    <a:pt x="17654" y="21236"/>
                    <a:pt x="18034" y="21458"/>
                    <a:pt x="18287" y="21774"/>
                  </a:cubicBezTo>
                  <a:cubicBezTo>
                    <a:pt x="15849" y="25005"/>
                    <a:pt x="11732" y="25448"/>
                    <a:pt x="8058" y="26335"/>
                  </a:cubicBezTo>
                  <a:cubicBezTo>
                    <a:pt x="5303" y="27031"/>
                    <a:pt x="2896" y="28203"/>
                    <a:pt x="964" y="30198"/>
                  </a:cubicBezTo>
                  <a:cubicBezTo>
                    <a:pt x="4828" y="24878"/>
                    <a:pt x="12713" y="25955"/>
                    <a:pt x="17179" y="21268"/>
                  </a:cubicBezTo>
                  <a:cubicBezTo>
                    <a:pt x="17242" y="21236"/>
                    <a:pt x="17242" y="21173"/>
                    <a:pt x="17242" y="21141"/>
                  </a:cubicBezTo>
                  <a:close/>
                  <a:moveTo>
                    <a:pt x="36655" y="26335"/>
                  </a:moveTo>
                  <a:cubicBezTo>
                    <a:pt x="38397" y="26398"/>
                    <a:pt x="39949" y="26936"/>
                    <a:pt x="41247" y="28140"/>
                  </a:cubicBezTo>
                  <a:cubicBezTo>
                    <a:pt x="42197" y="28963"/>
                    <a:pt x="42926" y="30072"/>
                    <a:pt x="43844" y="30927"/>
                  </a:cubicBezTo>
                  <a:cubicBezTo>
                    <a:pt x="45174" y="32193"/>
                    <a:pt x="47043" y="33112"/>
                    <a:pt x="48848" y="33619"/>
                  </a:cubicBezTo>
                  <a:cubicBezTo>
                    <a:pt x="48400" y="33708"/>
                    <a:pt x="47952" y="33754"/>
                    <a:pt x="47508" y="33754"/>
                  </a:cubicBezTo>
                  <a:cubicBezTo>
                    <a:pt x="46539" y="33754"/>
                    <a:pt x="45589" y="33536"/>
                    <a:pt x="44699" y="33080"/>
                  </a:cubicBezTo>
                  <a:cubicBezTo>
                    <a:pt x="43274" y="32320"/>
                    <a:pt x="42514" y="31022"/>
                    <a:pt x="41501" y="29882"/>
                  </a:cubicBezTo>
                  <a:cubicBezTo>
                    <a:pt x="40202" y="28235"/>
                    <a:pt x="38334" y="27253"/>
                    <a:pt x="36275" y="27095"/>
                  </a:cubicBezTo>
                  <a:cubicBezTo>
                    <a:pt x="36338" y="26810"/>
                    <a:pt x="36433" y="26493"/>
                    <a:pt x="36655" y="26335"/>
                  </a:cubicBezTo>
                  <a:close/>
                  <a:moveTo>
                    <a:pt x="20621" y="28573"/>
                  </a:moveTo>
                  <a:cubicBezTo>
                    <a:pt x="20707" y="28573"/>
                    <a:pt x="20795" y="28577"/>
                    <a:pt x="20884" y="28583"/>
                  </a:cubicBezTo>
                  <a:lnTo>
                    <a:pt x="20916" y="28583"/>
                  </a:lnTo>
                  <a:cubicBezTo>
                    <a:pt x="21042" y="28773"/>
                    <a:pt x="21106" y="29058"/>
                    <a:pt x="21137" y="29280"/>
                  </a:cubicBezTo>
                  <a:cubicBezTo>
                    <a:pt x="18540" y="29882"/>
                    <a:pt x="16862" y="32225"/>
                    <a:pt x="14867" y="33777"/>
                  </a:cubicBezTo>
                  <a:cubicBezTo>
                    <a:pt x="12397" y="35677"/>
                    <a:pt x="9578" y="36785"/>
                    <a:pt x="6570" y="37355"/>
                  </a:cubicBezTo>
                  <a:cubicBezTo>
                    <a:pt x="9040" y="36690"/>
                    <a:pt x="11288" y="35487"/>
                    <a:pt x="13347" y="34030"/>
                  </a:cubicBezTo>
                  <a:cubicBezTo>
                    <a:pt x="14423" y="33270"/>
                    <a:pt x="15405" y="32415"/>
                    <a:pt x="16324" y="31497"/>
                  </a:cubicBezTo>
                  <a:cubicBezTo>
                    <a:pt x="17537" y="30253"/>
                    <a:pt x="18663" y="28573"/>
                    <a:pt x="20621" y="28573"/>
                  </a:cubicBezTo>
                  <a:close/>
                  <a:moveTo>
                    <a:pt x="25571" y="22724"/>
                  </a:moveTo>
                  <a:lnTo>
                    <a:pt x="25571" y="22724"/>
                  </a:lnTo>
                  <a:cubicBezTo>
                    <a:pt x="25951" y="24625"/>
                    <a:pt x="26046" y="26683"/>
                    <a:pt x="25476" y="28583"/>
                  </a:cubicBezTo>
                  <a:cubicBezTo>
                    <a:pt x="24843" y="30642"/>
                    <a:pt x="23322" y="32003"/>
                    <a:pt x="22056" y="33650"/>
                  </a:cubicBezTo>
                  <a:cubicBezTo>
                    <a:pt x="20409" y="35804"/>
                    <a:pt x="19617" y="38654"/>
                    <a:pt x="19522" y="41441"/>
                  </a:cubicBezTo>
                  <a:cubicBezTo>
                    <a:pt x="19301" y="39731"/>
                    <a:pt x="19301" y="38021"/>
                    <a:pt x="19776" y="36342"/>
                  </a:cubicBezTo>
                  <a:cubicBezTo>
                    <a:pt x="20282" y="34442"/>
                    <a:pt x="21391" y="32859"/>
                    <a:pt x="22531" y="31275"/>
                  </a:cubicBezTo>
                  <a:cubicBezTo>
                    <a:pt x="24368" y="28710"/>
                    <a:pt x="25413" y="26145"/>
                    <a:pt x="24589" y="23041"/>
                  </a:cubicBezTo>
                  <a:cubicBezTo>
                    <a:pt x="24906" y="22851"/>
                    <a:pt x="25223" y="22756"/>
                    <a:pt x="25571" y="22724"/>
                  </a:cubicBezTo>
                  <a:close/>
                  <a:moveTo>
                    <a:pt x="30701" y="24213"/>
                  </a:moveTo>
                  <a:lnTo>
                    <a:pt x="30701" y="24213"/>
                  </a:lnTo>
                  <a:cubicBezTo>
                    <a:pt x="31208" y="24498"/>
                    <a:pt x="31683" y="24783"/>
                    <a:pt x="32063" y="25258"/>
                  </a:cubicBezTo>
                  <a:cubicBezTo>
                    <a:pt x="31810" y="26905"/>
                    <a:pt x="31525" y="28710"/>
                    <a:pt x="32316" y="30357"/>
                  </a:cubicBezTo>
                  <a:cubicBezTo>
                    <a:pt x="32823" y="31433"/>
                    <a:pt x="33773" y="32225"/>
                    <a:pt x="34343" y="33239"/>
                  </a:cubicBezTo>
                  <a:cubicBezTo>
                    <a:pt x="35040" y="34600"/>
                    <a:pt x="35293" y="36089"/>
                    <a:pt x="35483" y="37609"/>
                  </a:cubicBezTo>
                  <a:cubicBezTo>
                    <a:pt x="35768" y="39604"/>
                    <a:pt x="36085" y="42296"/>
                    <a:pt x="37352" y="44101"/>
                  </a:cubicBezTo>
                  <a:cubicBezTo>
                    <a:pt x="36655" y="43468"/>
                    <a:pt x="36085" y="42739"/>
                    <a:pt x="35547" y="41916"/>
                  </a:cubicBezTo>
                  <a:cubicBezTo>
                    <a:pt x="34502" y="39984"/>
                    <a:pt x="34533" y="37831"/>
                    <a:pt x="34027" y="35740"/>
                  </a:cubicBezTo>
                  <a:cubicBezTo>
                    <a:pt x="33077" y="31845"/>
                    <a:pt x="29055" y="28457"/>
                    <a:pt x="30701" y="24213"/>
                  </a:cubicBezTo>
                  <a:close/>
                  <a:moveTo>
                    <a:pt x="33867" y="0"/>
                  </a:moveTo>
                  <a:cubicBezTo>
                    <a:pt x="33837" y="0"/>
                    <a:pt x="33805" y="7"/>
                    <a:pt x="33773" y="18"/>
                  </a:cubicBezTo>
                  <a:cubicBezTo>
                    <a:pt x="33615" y="18"/>
                    <a:pt x="33457" y="113"/>
                    <a:pt x="33393" y="240"/>
                  </a:cubicBezTo>
                  <a:cubicBezTo>
                    <a:pt x="33298" y="335"/>
                    <a:pt x="33298" y="493"/>
                    <a:pt x="33393" y="651"/>
                  </a:cubicBezTo>
                  <a:cubicBezTo>
                    <a:pt x="33425" y="715"/>
                    <a:pt x="33457" y="715"/>
                    <a:pt x="33488" y="715"/>
                  </a:cubicBezTo>
                  <a:cubicBezTo>
                    <a:pt x="33710" y="2171"/>
                    <a:pt x="33932" y="3628"/>
                    <a:pt x="33773" y="5085"/>
                  </a:cubicBezTo>
                  <a:cubicBezTo>
                    <a:pt x="33678" y="6573"/>
                    <a:pt x="33013" y="7618"/>
                    <a:pt x="32285" y="8790"/>
                  </a:cubicBezTo>
                  <a:cubicBezTo>
                    <a:pt x="30850" y="8342"/>
                    <a:pt x="29358" y="8091"/>
                    <a:pt x="27810" y="8091"/>
                  </a:cubicBezTo>
                  <a:cubicBezTo>
                    <a:pt x="27718" y="8091"/>
                    <a:pt x="27627" y="8092"/>
                    <a:pt x="27534" y="8093"/>
                  </a:cubicBezTo>
                  <a:cubicBezTo>
                    <a:pt x="26236" y="8157"/>
                    <a:pt x="25001" y="8378"/>
                    <a:pt x="23798" y="8790"/>
                  </a:cubicBezTo>
                  <a:cubicBezTo>
                    <a:pt x="22277" y="7618"/>
                    <a:pt x="21264" y="6288"/>
                    <a:pt x="20599" y="4103"/>
                  </a:cubicBezTo>
                  <a:cubicBezTo>
                    <a:pt x="20586" y="4090"/>
                    <a:pt x="20556" y="4082"/>
                    <a:pt x="20526" y="4082"/>
                  </a:cubicBezTo>
                  <a:cubicBezTo>
                    <a:pt x="20484" y="4082"/>
                    <a:pt x="20441" y="4098"/>
                    <a:pt x="20441" y="4135"/>
                  </a:cubicBezTo>
                  <a:lnTo>
                    <a:pt x="20441" y="4166"/>
                  </a:lnTo>
                  <a:cubicBezTo>
                    <a:pt x="20429" y="4144"/>
                    <a:pt x="20406" y="4134"/>
                    <a:pt x="20381" y="4134"/>
                  </a:cubicBezTo>
                  <a:cubicBezTo>
                    <a:pt x="20335" y="4134"/>
                    <a:pt x="20282" y="4168"/>
                    <a:pt x="20282" y="4230"/>
                  </a:cubicBezTo>
                  <a:cubicBezTo>
                    <a:pt x="20156" y="5972"/>
                    <a:pt x="20536" y="8347"/>
                    <a:pt x="21517" y="9804"/>
                  </a:cubicBezTo>
                  <a:cubicBezTo>
                    <a:pt x="20694" y="10247"/>
                    <a:pt x="19934" y="10785"/>
                    <a:pt x="19269" y="11387"/>
                  </a:cubicBezTo>
                  <a:cubicBezTo>
                    <a:pt x="18414" y="10754"/>
                    <a:pt x="17622" y="9962"/>
                    <a:pt x="16799" y="9329"/>
                  </a:cubicBezTo>
                  <a:cubicBezTo>
                    <a:pt x="15564" y="8378"/>
                    <a:pt x="14233" y="7618"/>
                    <a:pt x="12745" y="7048"/>
                  </a:cubicBezTo>
                  <a:cubicBezTo>
                    <a:pt x="10715" y="6220"/>
                    <a:pt x="8468" y="5744"/>
                    <a:pt x="6227" y="5744"/>
                  </a:cubicBezTo>
                  <a:cubicBezTo>
                    <a:pt x="5041" y="5744"/>
                    <a:pt x="3856" y="5877"/>
                    <a:pt x="2706" y="6162"/>
                  </a:cubicBezTo>
                  <a:cubicBezTo>
                    <a:pt x="2643" y="6162"/>
                    <a:pt x="2674" y="6320"/>
                    <a:pt x="2738" y="6320"/>
                  </a:cubicBezTo>
                  <a:cubicBezTo>
                    <a:pt x="2706" y="6320"/>
                    <a:pt x="2674" y="6320"/>
                    <a:pt x="2579" y="6352"/>
                  </a:cubicBezTo>
                  <a:cubicBezTo>
                    <a:pt x="2516" y="6352"/>
                    <a:pt x="2548" y="6510"/>
                    <a:pt x="2611" y="6510"/>
                  </a:cubicBezTo>
                  <a:cubicBezTo>
                    <a:pt x="3191" y="6459"/>
                    <a:pt x="3771" y="6433"/>
                    <a:pt x="4349" y="6433"/>
                  </a:cubicBezTo>
                  <a:cubicBezTo>
                    <a:pt x="8092" y="6433"/>
                    <a:pt x="11737" y="7520"/>
                    <a:pt x="14645" y="9962"/>
                  </a:cubicBezTo>
                  <a:cubicBezTo>
                    <a:pt x="15722" y="10880"/>
                    <a:pt x="16704" y="12020"/>
                    <a:pt x="17749" y="13034"/>
                  </a:cubicBezTo>
                  <a:cubicBezTo>
                    <a:pt x="16799" y="14206"/>
                    <a:pt x="16039" y="15536"/>
                    <a:pt x="15532" y="16992"/>
                  </a:cubicBezTo>
                  <a:cubicBezTo>
                    <a:pt x="15564" y="17056"/>
                    <a:pt x="15659" y="17056"/>
                    <a:pt x="15690" y="17087"/>
                  </a:cubicBezTo>
                  <a:cubicBezTo>
                    <a:pt x="15722" y="17087"/>
                    <a:pt x="15817" y="17087"/>
                    <a:pt x="15849" y="17119"/>
                  </a:cubicBezTo>
                  <a:lnTo>
                    <a:pt x="15880" y="17119"/>
                  </a:lnTo>
                  <a:cubicBezTo>
                    <a:pt x="15025" y="17214"/>
                    <a:pt x="14170" y="17467"/>
                    <a:pt x="13347" y="17942"/>
                  </a:cubicBezTo>
                  <a:cubicBezTo>
                    <a:pt x="11415" y="19114"/>
                    <a:pt x="9895" y="20476"/>
                    <a:pt x="7488" y="20603"/>
                  </a:cubicBezTo>
                  <a:cubicBezTo>
                    <a:pt x="7383" y="20607"/>
                    <a:pt x="7278" y="20610"/>
                    <a:pt x="7175" y="20610"/>
                  </a:cubicBezTo>
                  <a:cubicBezTo>
                    <a:pt x="4499" y="20610"/>
                    <a:pt x="2328" y="19046"/>
                    <a:pt x="1566" y="16454"/>
                  </a:cubicBezTo>
                  <a:cubicBezTo>
                    <a:pt x="1566" y="16395"/>
                    <a:pt x="1538" y="16370"/>
                    <a:pt x="1506" y="16370"/>
                  </a:cubicBezTo>
                  <a:cubicBezTo>
                    <a:pt x="1469" y="16370"/>
                    <a:pt x="1424" y="16403"/>
                    <a:pt x="1407" y="16454"/>
                  </a:cubicBezTo>
                  <a:cubicBezTo>
                    <a:pt x="1386" y="16447"/>
                    <a:pt x="1362" y="16443"/>
                    <a:pt x="1336" y="16443"/>
                  </a:cubicBezTo>
                  <a:cubicBezTo>
                    <a:pt x="1249" y="16443"/>
                    <a:pt x="1154" y="16490"/>
                    <a:pt x="1154" y="16612"/>
                  </a:cubicBezTo>
                  <a:cubicBezTo>
                    <a:pt x="1268" y="19916"/>
                    <a:pt x="4098" y="22145"/>
                    <a:pt x="7223" y="22145"/>
                  </a:cubicBezTo>
                  <a:cubicBezTo>
                    <a:pt x="7573" y="22145"/>
                    <a:pt x="7926" y="22117"/>
                    <a:pt x="8280" y="22059"/>
                  </a:cubicBezTo>
                  <a:cubicBezTo>
                    <a:pt x="10623" y="21711"/>
                    <a:pt x="12207" y="19906"/>
                    <a:pt x="14423" y="19209"/>
                  </a:cubicBezTo>
                  <a:cubicBezTo>
                    <a:pt x="14645" y="19146"/>
                    <a:pt x="14867" y="19114"/>
                    <a:pt x="15057" y="19051"/>
                  </a:cubicBezTo>
                  <a:lnTo>
                    <a:pt x="15057" y="19051"/>
                  </a:lnTo>
                  <a:cubicBezTo>
                    <a:pt x="14867" y="20223"/>
                    <a:pt x="14867" y="21363"/>
                    <a:pt x="15025" y="22471"/>
                  </a:cubicBezTo>
                  <a:cubicBezTo>
                    <a:pt x="10116" y="25448"/>
                    <a:pt x="2389" y="25163"/>
                    <a:pt x="172" y="31022"/>
                  </a:cubicBezTo>
                  <a:cubicBezTo>
                    <a:pt x="172" y="31053"/>
                    <a:pt x="141" y="31085"/>
                    <a:pt x="77" y="31148"/>
                  </a:cubicBezTo>
                  <a:cubicBezTo>
                    <a:pt x="0" y="31226"/>
                    <a:pt x="90" y="31324"/>
                    <a:pt x="161" y="31324"/>
                  </a:cubicBezTo>
                  <a:cubicBezTo>
                    <a:pt x="177" y="31324"/>
                    <a:pt x="192" y="31319"/>
                    <a:pt x="204" y="31307"/>
                  </a:cubicBezTo>
                  <a:cubicBezTo>
                    <a:pt x="3244" y="28045"/>
                    <a:pt x="6886" y="27063"/>
                    <a:pt x="11098" y="26113"/>
                  </a:cubicBezTo>
                  <a:cubicBezTo>
                    <a:pt x="12587" y="25796"/>
                    <a:pt x="14138" y="25321"/>
                    <a:pt x="15500" y="24656"/>
                  </a:cubicBezTo>
                  <a:cubicBezTo>
                    <a:pt x="15659" y="25195"/>
                    <a:pt x="15880" y="25765"/>
                    <a:pt x="16134" y="26271"/>
                  </a:cubicBezTo>
                  <a:cubicBezTo>
                    <a:pt x="13585" y="27940"/>
                    <a:pt x="11356" y="30307"/>
                    <a:pt x="8165" y="30307"/>
                  </a:cubicBezTo>
                  <a:cubicBezTo>
                    <a:pt x="8025" y="30307"/>
                    <a:pt x="7884" y="30303"/>
                    <a:pt x="7741" y="30293"/>
                  </a:cubicBezTo>
                  <a:cubicBezTo>
                    <a:pt x="7646" y="30293"/>
                    <a:pt x="7646" y="30388"/>
                    <a:pt x="7646" y="30420"/>
                  </a:cubicBezTo>
                  <a:cubicBezTo>
                    <a:pt x="7646" y="30515"/>
                    <a:pt x="7678" y="30547"/>
                    <a:pt x="7741" y="30547"/>
                  </a:cubicBezTo>
                  <a:cubicBezTo>
                    <a:pt x="8449" y="30736"/>
                    <a:pt x="9161" y="30830"/>
                    <a:pt x="9871" y="30830"/>
                  </a:cubicBezTo>
                  <a:cubicBezTo>
                    <a:pt x="10940" y="30830"/>
                    <a:pt x="12002" y="30617"/>
                    <a:pt x="13030" y="30198"/>
                  </a:cubicBezTo>
                  <a:cubicBezTo>
                    <a:pt x="14107" y="29723"/>
                    <a:pt x="15025" y="28995"/>
                    <a:pt x="15975" y="28362"/>
                  </a:cubicBezTo>
                  <a:cubicBezTo>
                    <a:pt x="16324" y="28172"/>
                    <a:pt x="16640" y="27918"/>
                    <a:pt x="16989" y="27760"/>
                  </a:cubicBezTo>
                  <a:cubicBezTo>
                    <a:pt x="17337" y="28298"/>
                    <a:pt x="17749" y="28773"/>
                    <a:pt x="18129" y="29248"/>
                  </a:cubicBezTo>
                  <a:cubicBezTo>
                    <a:pt x="16989" y="30135"/>
                    <a:pt x="16007" y="31528"/>
                    <a:pt x="14930" y="32447"/>
                  </a:cubicBezTo>
                  <a:cubicBezTo>
                    <a:pt x="12207" y="34854"/>
                    <a:pt x="9071" y="36405"/>
                    <a:pt x="5683" y="37577"/>
                  </a:cubicBezTo>
                  <a:cubicBezTo>
                    <a:pt x="5619" y="37577"/>
                    <a:pt x="5619" y="37641"/>
                    <a:pt x="5619" y="37641"/>
                  </a:cubicBezTo>
                  <a:lnTo>
                    <a:pt x="5588" y="37641"/>
                  </a:lnTo>
                  <a:cubicBezTo>
                    <a:pt x="5524" y="37672"/>
                    <a:pt x="5524" y="37831"/>
                    <a:pt x="5619" y="37831"/>
                  </a:cubicBezTo>
                  <a:cubicBezTo>
                    <a:pt x="8565" y="37672"/>
                    <a:pt x="11320" y="36754"/>
                    <a:pt x="13790" y="35202"/>
                  </a:cubicBezTo>
                  <a:cubicBezTo>
                    <a:pt x="15817" y="33904"/>
                    <a:pt x="17432" y="31782"/>
                    <a:pt x="19522" y="30547"/>
                  </a:cubicBezTo>
                  <a:cubicBezTo>
                    <a:pt x="20156" y="31053"/>
                    <a:pt x="20884" y="31528"/>
                    <a:pt x="21676" y="31940"/>
                  </a:cubicBezTo>
                  <a:cubicBezTo>
                    <a:pt x="21232" y="32510"/>
                    <a:pt x="20789" y="33144"/>
                    <a:pt x="20441" y="33840"/>
                  </a:cubicBezTo>
                  <a:cubicBezTo>
                    <a:pt x="18984" y="36469"/>
                    <a:pt x="18540" y="39762"/>
                    <a:pt x="19554" y="42644"/>
                  </a:cubicBezTo>
                  <a:lnTo>
                    <a:pt x="19617" y="42708"/>
                  </a:lnTo>
                  <a:cubicBezTo>
                    <a:pt x="19617" y="42765"/>
                    <a:pt x="19674" y="42810"/>
                    <a:pt x="19727" y="42810"/>
                  </a:cubicBezTo>
                  <a:cubicBezTo>
                    <a:pt x="19762" y="42810"/>
                    <a:pt x="19795" y="42790"/>
                    <a:pt x="19807" y="42739"/>
                  </a:cubicBezTo>
                  <a:cubicBezTo>
                    <a:pt x="20251" y="40807"/>
                    <a:pt x="20251" y="38812"/>
                    <a:pt x="20884" y="36912"/>
                  </a:cubicBezTo>
                  <a:cubicBezTo>
                    <a:pt x="21422" y="35329"/>
                    <a:pt x="22372" y="34094"/>
                    <a:pt x="23417" y="32890"/>
                  </a:cubicBezTo>
                  <a:cubicBezTo>
                    <a:pt x="24399" y="33207"/>
                    <a:pt x="25381" y="33524"/>
                    <a:pt x="26426" y="33714"/>
                  </a:cubicBezTo>
                  <a:cubicBezTo>
                    <a:pt x="26363" y="36247"/>
                    <a:pt x="25856" y="38306"/>
                    <a:pt x="24843" y="40712"/>
                  </a:cubicBezTo>
                  <a:cubicBezTo>
                    <a:pt x="24843" y="40712"/>
                    <a:pt x="24843" y="40744"/>
                    <a:pt x="24779" y="40744"/>
                  </a:cubicBezTo>
                  <a:cubicBezTo>
                    <a:pt x="24748" y="40839"/>
                    <a:pt x="24748" y="40966"/>
                    <a:pt x="24843" y="40997"/>
                  </a:cubicBezTo>
                  <a:cubicBezTo>
                    <a:pt x="24843" y="41029"/>
                    <a:pt x="24874" y="41029"/>
                    <a:pt x="24906" y="41029"/>
                  </a:cubicBezTo>
                  <a:cubicBezTo>
                    <a:pt x="24938" y="41029"/>
                    <a:pt x="25001" y="40997"/>
                    <a:pt x="25033" y="40966"/>
                  </a:cubicBezTo>
                  <a:cubicBezTo>
                    <a:pt x="25064" y="40966"/>
                    <a:pt x="25064" y="40902"/>
                    <a:pt x="25064" y="40902"/>
                  </a:cubicBezTo>
                  <a:cubicBezTo>
                    <a:pt x="26458" y="39921"/>
                    <a:pt x="27471" y="38527"/>
                    <a:pt x="28010" y="36880"/>
                  </a:cubicBezTo>
                  <a:cubicBezTo>
                    <a:pt x="28326" y="35930"/>
                    <a:pt x="28358" y="34980"/>
                    <a:pt x="28421" y="34030"/>
                  </a:cubicBezTo>
                  <a:cubicBezTo>
                    <a:pt x="28803" y="34075"/>
                    <a:pt x="29184" y="34096"/>
                    <a:pt x="29566" y="34096"/>
                  </a:cubicBezTo>
                  <a:cubicBezTo>
                    <a:pt x="30261" y="34096"/>
                    <a:pt x="30956" y="34026"/>
                    <a:pt x="31651" y="33904"/>
                  </a:cubicBezTo>
                  <a:cubicBezTo>
                    <a:pt x="32031" y="33840"/>
                    <a:pt x="32380" y="33714"/>
                    <a:pt x="32792" y="33587"/>
                  </a:cubicBezTo>
                  <a:cubicBezTo>
                    <a:pt x="33298" y="34632"/>
                    <a:pt x="33742" y="35677"/>
                    <a:pt x="33932" y="36754"/>
                  </a:cubicBezTo>
                  <a:cubicBezTo>
                    <a:pt x="34375" y="39002"/>
                    <a:pt x="34533" y="41124"/>
                    <a:pt x="35927" y="43024"/>
                  </a:cubicBezTo>
                  <a:cubicBezTo>
                    <a:pt x="36940" y="44449"/>
                    <a:pt x="38365" y="45463"/>
                    <a:pt x="40044" y="46064"/>
                  </a:cubicBezTo>
                  <a:cubicBezTo>
                    <a:pt x="40051" y="46068"/>
                    <a:pt x="40058" y="46069"/>
                    <a:pt x="40065" y="46069"/>
                  </a:cubicBezTo>
                  <a:cubicBezTo>
                    <a:pt x="40126" y="46069"/>
                    <a:pt x="40195" y="45963"/>
                    <a:pt x="40139" y="45906"/>
                  </a:cubicBezTo>
                  <a:cubicBezTo>
                    <a:pt x="40234" y="45874"/>
                    <a:pt x="40234" y="45748"/>
                    <a:pt x="40139" y="45716"/>
                  </a:cubicBezTo>
                  <a:cubicBezTo>
                    <a:pt x="36402" y="44006"/>
                    <a:pt x="36433" y="39921"/>
                    <a:pt x="35832" y="36405"/>
                  </a:cubicBezTo>
                  <a:cubicBezTo>
                    <a:pt x="35642" y="35107"/>
                    <a:pt x="35293" y="33935"/>
                    <a:pt x="34660" y="32827"/>
                  </a:cubicBezTo>
                  <a:cubicBezTo>
                    <a:pt x="35958" y="32193"/>
                    <a:pt x="37194" y="31307"/>
                    <a:pt x="38207" y="30230"/>
                  </a:cubicBezTo>
                  <a:cubicBezTo>
                    <a:pt x="38714" y="29723"/>
                    <a:pt x="39157" y="29153"/>
                    <a:pt x="39569" y="28552"/>
                  </a:cubicBezTo>
                  <a:cubicBezTo>
                    <a:pt x="39980" y="28837"/>
                    <a:pt x="40392" y="29122"/>
                    <a:pt x="40772" y="29502"/>
                  </a:cubicBezTo>
                  <a:cubicBezTo>
                    <a:pt x="41849" y="30578"/>
                    <a:pt x="42482" y="31972"/>
                    <a:pt x="43717" y="32890"/>
                  </a:cubicBezTo>
                  <a:cubicBezTo>
                    <a:pt x="44861" y="33758"/>
                    <a:pt x="46230" y="34187"/>
                    <a:pt x="47609" y="34187"/>
                  </a:cubicBezTo>
                  <a:cubicBezTo>
                    <a:pt x="48292" y="34187"/>
                    <a:pt x="48978" y="34082"/>
                    <a:pt x="49639" y="33872"/>
                  </a:cubicBezTo>
                  <a:lnTo>
                    <a:pt x="49703" y="33872"/>
                  </a:lnTo>
                  <a:cubicBezTo>
                    <a:pt x="49798" y="33872"/>
                    <a:pt x="49893" y="33714"/>
                    <a:pt x="49766" y="33619"/>
                  </a:cubicBezTo>
                  <a:cubicBezTo>
                    <a:pt x="49734" y="33587"/>
                    <a:pt x="49703" y="33555"/>
                    <a:pt x="49608" y="33555"/>
                  </a:cubicBezTo>
                  <a:cubicBezTo>
                    <a:pt x="48436" y="33049"/>
                    <a:pt x="47201" y="32637"/>
                    <a:pt x="46061" y="32003"/>
                  </a:cubicBezTo>
                  <a:cubicBezTo>
                    <a:pt x="44541" y="31180"/>
                    <a:pt x="43591" y="29977"/>
                    <a:pt x="42482" y="28710"/>
                  </a:cubicBezTo>
                  <a:cubicBezTo>
                    <a:pt x="41881" y="28045"/>
                    <a:pt x="41216" y="27443"/>
                    <a:pt x="40519" y="26968"/>
                  </a:cubicBezTo>
                  <a:cubicBezTo>
                    <a:pt x="40677" y="26620"/>
                    <a:pt x="40835" y="26271"/>
                    <a:pt x="40930" y="25923"/>
                  </a:cubicBezTo>
                  <a:cubicBezTo>
                    <a:pt x="40867" y="25860"/>
                    <a:pt x="40835" y="25860"/>
                    <a:pt x="40740" y="25828"/>
                  </a:cubicBezTo>
                  <a:cubicBezTo>
                    <a:pt x="40614" y="25796"/>
                    <a:pt x="40582" y="25765"/>
                    <a:pt x="40519" y="25701"/>
                  </a:cubicBezTo>
                  <a:lnTo>
                    <a:pt x="40424" y="25670"/>
                  </a:lnTo>
                  <a:cubicBezTo>
                    <a:pt x="40297" y="25986"/>
                    <a:pt x="40202" y="26335"/>
                    <a:pt x="40044" y="26651"/>
                  </a:cubicBezTo>
                  <a:cubicBezTo>
                    <a:pt x="39252" y="26240"/>
                    <a:pt x="38397" y="25986"/>
                    <a:pt x="37510" y="25923"/>
                  </a:cubicBezTo>
                  <a:cubicBezTo>
                    <a:pt x="37510" y="25828"/>
                    <a:pt x="37415" y="25765"/>
                    <a:pt x="37289" y="25765"/>
                  </a:cubicBezTo>
                  <a:cubicBezTo>
                    <a:pt x="37261" y="25763"/>
                    <a:pt x="37234" y="25762"/>
                    <a:pt x="37208" y="25762"/>
                  </a:cubicBezTo>
                  <a:cubicBezTo>
                    <a:pt x="36168" y="25762"/>
                    <a:pt x="35929" y="26957"/>
                    <a:pt x="36022" y="27760"/>
                  </a:cubicBezTo>
                  <a:cubicBezTo>
                    <a:pt x="36022" y="27839"/>
                    <a:pt x="36109" y="27906"/>
                    <a:pt x="36182" y="27906"/>
                  </a:cubicBezTo>
                  <a:cubicBezTo>
                    <a:pt x="36225" y="27906"/>
                    <a:pt x="36263" y="27882"/>
                    <a:pt x="36275" y="27823"/>
                  </a:cubicBezTo>
                  <a:cubicBezTo>
                    <a:pt x="36307" y="27665"/>
                    <a:pt x="36307" y="27506"/>
                    <a:pt x="36338" y="27348"/>
                  </a:cubicBezTo>
                  <a:cubicBezTo>
                    <a:pt x="37352" y="27538"/>
                    <a:pt x="38239" y="27823"/>
                    <a:pt x="39125" y="28298"/>
                  </a:cubicBezTo>
                  <a:cubicBezTo>
                    <a:pt x="39094" y="28393"/>
                    <a:pt x="38999" y="28488"/>
                    <a:pt x="38935" y="28615"/>
                  </a:cubicBezTo>
                  <a:cubicBezTo>
                    <a:pt x="37764" y="30198"/>
                    <a:pt x="36180" y="31528"/>
                    <a:pt x="34407" y="32415"/>
                  </a:cubicBezTo>
                  <a:cubicBezTo>
                    <a:pt x="34343" y="32320"/>
                    <a:pt x="34280" y="32193"/>
                    <a:pt x="34217" y="32130"/>
                  </a:cubicBezTo>
                  <a:cubicBezTo>
                    <a:pt x="33552" y="31180"/>
                    <a:pt x="32792" y="30357"/>
                    <a:pt x="32507" y="29185"/>
                  </a:cubicBezTo>
                  <a:cubicBezTo>
                    <a:pt x="32221" y="28045"/>
                    <a:pt x="32475" y="26810"/>
                    <a:pt x="32633" y="25670"/>
                  </a:cubicBezTo>
                  <a:cubicBezTo>
                    <a:pt x="32647" y="25672"/>
                    <a:pt x="32662" y="25673"/>
                    <a:pt x="32676" y="25673"/>
                  </a:cubicBezTo>
                  <a:cubicBezTo>
                    <a:pt x="32859" y="25673"/>
                    <a:pt x="33065" y="25497"/>
                    <a:pt x="32918" y="25321"/>
                  </a:cubicBezTo>
                  <a:cubicBezTo>
                    <a:pt x="32234" y="24419"/>
                    <a:pt x="31153" y="23579"/>
                    <a:pt x="30005" y="23579"/>
                  </a:cubicBezTo>
                  <a:cubicBezTo>
                    <a:pt x="29983" y="23579"/>
                    <a:pt x="29962" y="23579"/>
                    <a:pt x="29941" y="23580"/>
                  </a:cubicBezTo>
                  <a:cubicBezTo>
                    <a:pt x="29783" y="23580"/>
                    <a:pt x="29783" y="23801"/>
                    <a:pt x="29910" y="23865"/>
                  </a:cubicBezTo>
                  <a:lnTo>
                    <a:pt x="30480" y="24086"/>
                  </a:lnTo>
                  <a:cubicBezTo>
                    <a:pt x="30448" y="24086"/>
                    <a:pt x="30448" y="24150"/>
                    <a:pt x="30448" y="24150"/>
                  </a:cubicBezTo>
                  <a:cubicBezTo>
                    <a:pt x="29656" y="26145"/>
                    <a:pt x="30068" y="28013"/>
                    <a:pt x="30860" y="29787"/>
                  </a:cubicBezTo>
                  <a:cubicBezTo>
                    <a:pt x="31335" y="30895"/>
                    <a:pt x="31968" y="32003"/>
                    <a:pt x="32538" y="33112"/>
                  </a:cubicBezTo>
                  <a:cubicBezTo>
                    <a:pt x="32348" y="33144"/>
                    <a:pt x="32158" y="33239"/>
                    <a:pt x="31968" y="33270"/>
                  </a:cubicBezTo>
                  <a:cubicBezTo>
                    <a:pt x="31166" y="33439"/>
                    <a:pt x="30392" y="33524"/>
                    <a:pt x="29627" y="33524"/>
                  </a:cubicBezTo>
                  <a:cubicBezTo>
                    <a:pt x="29245" y="33524"/>
                    <a:pt x="28865" y="33502"/>
                    <a:pt x="28485" y="33460"/>
                  </a:cubicBezTo>
                  <a:cubicBezTo>
                    <a:pt x="28580" y="32288"/>
                    <a:pt x="28865" y="31085"/>
                    <a:pt x="29941" y="30167"/>
                  </a:cubicBezTo>
                  <a:cubicBezTo>
                    <a:pt x="30005" y="30103"/>
                    <a:pt x="30068" y="30072"/>
                    <a:pt x="30100" y="30008"/>
                  </a:cubicBezTo>
                  <a:cubicBezTo>
                    <a:pt x="30100" y="30008"/>
                    <a:pt x="30100" y="29945"/>
                    <a:pt x="30131" y="29945"/>
                  </a:cubicBezTo>
                  <a:cubicBezTo>
                    <a:pt x="30163" y="29913"/>
                    <a:pt x="30226" y="29882"/>
                    <a:pt x="30226" y="29850"/>
                  </a:cubicBezTo>
                  <a:cubicBezTo>
                    <a:pt x="30226" y="29755"/>
                    <a:pt x="30131" y="29692"/>
                    <a:pt x="30068" y="29628"/>
                  </a:cubicBezTo>
                  <a:cubicBezTo>
                    <a:pt x="29846" y="28520"/>
                    <a:pt x="28991" y="27633"/>
                    <a:pt x="27883" y="27380"/>
                  </a:cubicBezTo>
                  <a:cubicBezTo>
                    <a:pt x="27724" y="27380"/>
                    <a:pt x="27629" y="27601"/>
                    <a:pt x="27788" y="27665"/>
                  </a:cubicBezTo>
                  <a:cubicBezTo>
                    <a:pt x="27946" y="27696"/>
                    <a:pt x="28073" y="27791"/>
                    <a:pt x="28231" y="27855"/>
                  </a:cubicBezTo>
                  <a:cubicBezTo>
                    <a:pt x="28960" y="28298"/>
                    <a:pt x="29466" y="28995"/>
                    <a:pt x="29625" y="29882"/>
                  </a:cubicBezTo>
                  <a:cubicBezTo>
                    <a:pt x="28421" y="30895"/>
                    <a:pt x="28041" y="32162"/>
                    <a:pt x="27946" y="33809"/>
                  </a:cubicBezTo>
                  <a:cubicBezTo>
                    <a:pt x="27851" y="36342"/>
                    <a:pt x="27249" y="38242"/>
                    <a:pt x="25666" y="39984"/>
                  </a:cubicBezTo>
                  <a:cubicBezTo>
                    <a:pt x="26331" y="38717"/>
                    <a:pt x="26679" y="37292"/>
                    <a:pt x="26838" y="35867"/>
                  </a:cubicBezTo>
                  <a:cubicBezTo>
                    <a:pt x="27123" y="33334"/>
                    <a:pt x="26046" y="30230"/>
                    <a:pt x="28231" y="28267"/>
                  </a:cubicBezTo>
                  <a:cubicBezTo>
                    <a:pt x="28358" y="28140"/>
                    <a:pt x="28326" y="28013"/>
                    <a:pt x="28200" y="27950"/>
                  </a:cubicBezTo>
                  <a:cubicBezTo>
                    <a:pt x="28152" y="27902"/>
                    <a:pt x="28105" y="27879"/>
                    <a:pt x="28057" y="27879"/>
                  </a:cubicBezTo>
                  <a:cubicBezTo>
                    <a:pt x="28010" y="27879"/>
                    <a:pt x="27962" y="27902"/>
                    <a:pt x="27914" y="27950"/>
                  </a:cubicBezTo>
                  <a:cubicBezTo>
                    <a:pt x="26489" y="29153"/>
                    <a:pt x="26331" y="30958"/>
                    <a:pt x="26426" y="32732"/>
                  </a:cubicBezTo>
                  <a:lnTo>
                    <a:pt x="26426" y="33207"/>
                  </a:lnTo>
                  <a:cubicBezTo>
                    <a:pt x="25508" y="33017"/>
                    <a:pt x="24621" y="32763"/>
                    <a:pt x="23766" y="32478"/>
                  </a:cubicBezTo>
                  <a:lnTo>
                    <a:pt x="24368" y="31782"/>
                  </a:lnTo>
                  <a:cubicBezTo>
                    <a:pt x="26426" y="29122"/>
                    <a:pt x="26648" y="25986"/>
                    <a:pt x="26141" y="22756"/>
                  </a:cubicBezTo>
                  <a:cubicBezTo>
                    <a:pt x="26426" y="22756"/>
                    <a:pt x="26648" y="22756"/>
                    <a:pt x="26933" y="22788"/>
                  </a:cubicBezTo>
                  <a:cubicBezTo>
                    <a:pt x="26942" y="22789"/>
                    <a:pt x="26951" y="22789"/>
                    <a:pt x="26960" y="22789"/>
                  </a:cubicBezTo>
                  <a:cubicBezTo>
                    <a:pt x="27227" y="22789"/>
                    <a:pt x="27366" y="22343"/>
                    <a:pt x="27059" y="22313"/>
                  </a:cubicBezTo>
                  <a:cubicBezTo>
                    <a:pt x="26819" y="22270"/>
                    <a:pt x="26574" y="22248"/>
                    <a:pt x="26329" y="22248"/>
                  </a:cubicBezTo>
                  <a:cubicBezTo>
                    <a:pt x="25314" y="22248"/>
                    <a:pt x="24296" y="22618"/>
                    <a:pt x="23608" y="23358"/>
                  </a:cubicBezTo>
                  <a:cubicBezTo>
                    <a:pt x="23505" y="23434"/>
                    <a:pt x="23589" y="23614"/>
                    <a:pt x="23708" y="23614"/>
                  </a:cubicBezTo>
                  <a:cubicBezTo>
                    <a:pt x="23736" y="23614"/>
                    <a:pt x="23767" y="23604"/>
                    <a:pt x="23798" y="23580"/>
                  </a:cubicBezTo>
                  <a:cubicBezTo>
                    <a:pt x="23988" y="23453"/>
                    <a:pt x="24146" y="23358"/>
                    <a:pt x="24304" y="23263"/>
                  </a:cubicBezTo>
                  <a:lnTo>
                    <a:pt x="24304" y="23263"/>
                  </a:lnTo>
                  <a:cubicBezTo>
                    <a:pt x="24843" y="25448"/>
                    <a:pt x="24526" y="27570"/>
                    <a:pt x="23322" y="29533"/>
                  </a:cubicBezTo>
                  <a:cubicBezTo>
                    <a:pt x="22879" y="30230"/>
                    <a:pt x="22372" y="30895"/>
                    <a:pt x="21897" y="31592"/>
                  </a:cubicBezTo>
                  <a:cubicBezTo>
                    <a:pt x="21201" y="31212"/>
                    <a:pt x="20567" y="30800"/>
                    <a:pt x="19966" y="30262"/>
                  </a:cubicBezTo>
                  <a:cubicBezTo>
                    <a:pt x="20409" y="30072"/>
                    <a:pt x="20821" y="29913"/>
                    <a:pt x="21264" y="29787"/>
                  </a:cubicBezTo>
                  <a:lnTo>
                    <a:pt x="21264" y="29787"/>
                  </a:lnTo>
                  <a:cubicBezTo>
                    <a:pt x="21264" y="29882"/>
                    <a:pt x="21232" y="29945"/>
                    <a:pt x="21232" y="30040"/>
                  </a:cubicBezTo>
                  <a:cubicBezTo>
                    <a:pt x="21168" y="30169"/>
                    <a:pt x="21322" y="30298"/>
                    <a:pt x="21458" y="30298"/>
                  </a:cubicBezTo>
                  <a:cubicBezTo>
                    <a:pt x="21522" y="30298"/>
                    <a:pt x="21582" y="30269"/>
                    <a:pt x="21612" y="30198"/>
                  </a:cubicBezTo>
                  <a:cubicBezTo>
                    <a:pt x="21992" y="29407"/>
                    <a:pt x="21549" y="28362"/>
                    <a:pt x="20789" y="27981"/>
                  </a:cubicBezTo>
                  <a:cubicBezTo>
                    <a:pt x="20762" y="27965"/>
                    <a:pt x="20736" y="27958"/>
                    <a:pt x="20712" y="27958"/>
                  </a:cubicBezTo>
                  <a:cubicBezTo>
                    <a:pt x="20594" y="27958"/>
                    <a:pt x="20520" y="28124"/>
                    <a:pt x="20599" y="28203"/>
                  </a:cubicBezTo>
                  <a:cubicBezTo>
                    <a:pt x="19820" y="28203"/>
                    <a:pt x="19163" y="28479"/>
                    <a:pt x="18538" y="28911"/>
                  </a:cubicBezTo>
                  <a:lnTo>
                    <a:pt x="18538" y="28911"/>
                  </a:lnTo>
                  <a:cubicBezTo>
                    <a:pt x="18540" y="28905"/>
                    <a:pt x="18540" y="28900"/>
                    <a:pt x="18540" y="28900"/>
                  </a:cubicBezTo>
                  <a:cubicBezTo>
                    <a:pt x="18129" y="28457"/>
                    <a:pt x="17780" y="27981"/>
                    <a:pt x="17464" y="27506"/>
                  </a:cubicBezTo>
                  <a:cubicBezTo>
                    <a:pt x="18382" y="27063"/>
                    <a:pt x="19332" y="26841"/>
                    <a:pt x="20409" y="26746"/>
                  </a:cubicBezTo>
                  <a:cubicBezTo>
                    <a:pt x="20504" y="26746"/>
                    <a:pt x="20567" y="26620"/>
                    <a:pt x="20567" y="26525"/>
                  </a:cubicBezTo>
                  <a:cubicBezTo>
                    <a:pt x="20567" y="26430"/>
                    <a:pt x="20504" y="26366"/>
                    <a:pt x="20409" y="26366"/>
                  </a:cubicBezTo>
                  <a:cubicBezTo>
                    <a:pt x="18445" y="26398"/>
                    <a:pt x="16925" y="27190"/>
                    <a:pt x="15342" y="28298"/>
                  </a:cubicBezTo>
                  <a:cubicBezTo>
                    <a:pt x="13632" y="29533"/>
                    <a:pt x="11922" y="30230"/>
                    <a:pt x="10021" y="30388"/>
                  </a:cubicBezTo>
                  <a:cubicBezTo>
                    <a:pt x="13695" y="29597"/>
                    <a:pt x="16450" y="25670"/>
                    <a:pt x="20314" y="25036"/>
                  </a:cubicBezTo>
                  <a:cubicBezTo>
                    <a:pt x="20441" y="25036"/>
                    <a:pt x="20472" y="24941"/>
                    <a:pt x="20441" y="24846"/>
                  </a:cubicBezTo>
                  <a:lnTo>
                    <a:pt x="20441" y="24846"/>
                  </a:lnTo>
                  <a:cubicBezTo>
                    <a:pt x="20504" y="24973"/>
                    <a:pt x="20567" y="25131"/>
                    <a:pt x="20599" y="25258"/>
                  </a:cubicBezTo>
                  <a:cubicBezTo>
                    <a:pt x="20726" y="25638"/>
                    <a:pt x="20631" y="26050"/>
                    <a:pt x="20599" y="26430"/>
                  </a:cubicBezTo>
                  <a:lnTo>
                    <a:pt x="20599" y="26525"/>
                  </a:lnTo>
                  <a:cubicBezTo>
                    <a:pt x="20618" y="26639"/>
                    <a:pt x="20728" y="26730"/>
                    <a:pt x="20841" y="26730"/>
                  </a:cubicBezTo>
                  <a:cubicBezTo>
                    <a:pt x="20916" y="26730"/>
                    <a:pt x="20992" y="26689"/>
                    <a:pt x="21042" y="26588"/>
                  </a:cubicBezTo>
                  <a:cubicBezTo>
                    <a:pt x="21359" y="25891"/>
                    <a:pt x="21137" y="24371"/>
                    <a:pt x="20314" y="24086"/>
                  </a:cubicBezTo>
                  <a:cubicBezTo>
                    <a:pt x="20251" y="24086"/>
                    <a:pt x="20156" y="24181"/>
                    <a:pt x="20187" y="24245"/>
                  </a:cubicBezTo>
                  <a:cubicBezTo>
                    <a:pt x="20251" y="24403"/>
                    <a:pt x="20314" y="24561"/>
                    <a:pt x="20409" y="24720"/>
                  </a:cubicBezTo>
                  <a:cubicBezTo>
                    <a:pt x="20346" y="24688"/>
                    <a:pt x="20314" y="24688"/>
                    <a:pt x="20282" y="24688"/>
                  </a:cubicBezTo>
                  <a:cubicBezTo>
                    <a:pt x="18825" y="24815"/>
                    <a:pt x="17559" y="25416"/>
                    <a:pt x="16355" y="26145"/>
                  </a:cubicBezTo>
                  <a:cubicBezTo>
                    <a:pt x="16450" y="26081"/>
                    <a:pt x="16514" y="26018"/>
                    <a:pt x="16609" y="25955"/>
                  </a:cubicBezTo>
                  <a:cubicBezTo>
                    <a:pt x="16355" y="25448"/>
                    <a:pt x="16165" y="24941"/>
                    <a:pt x="16007" y="24403"/>
                  </a:cubicBezTo>
                  <a:cubicBezTo>
                    <a:pt x="17020" y="23865"/>
                    <a:pt x="17939" y="23104"/>
                    <a:pt x="18667" y="22154"/>
                  </a:cubicBezTo>
                  <a:cubicBezTo>
                    <a:pt x="18730" y="22281"/>
                    <a:pt x="18762" y="22344"/>
                    <a:pt x="18825" y="22471"/>
                  </a:cubicBezTo>
                  <a:cubicBezTo>
                    <a:pt x="18864" y="22599"/>
                    <a:pt x="18959" y="22655"/>
                    <a:pt x="19055" y="22655"/>
                  </a:cubicBezTo>
                  <a:cubicBezTo>
                    <a:pt x="19196" y="22655"/>
                    <a:pt x="19338" y="22533"/>
                    <a:pt x="19301" y="22344"/>
                  </a:cubicBezTo>
                  <a:cubicBezTo>
                    <a:pt x="18982" y="21389"/>
                    <a:pt x="17996" y="20678"/>
                    <a:pt x="17014" y="20678"/>
                  </a:cubicBezTo>
                  <a:cubicBezTo>
                    <a:pt x="16824" y="20678"/>
                    <a:pt x="16635" y="20705"/>
                    <a:pt x="16450" y="20761"/>
                  </a:cubicBezTo>
                  <a:cubicBezTo>
                    <a:pt x="16229" y="20824"/>
                    <a:pt x="16292" y="21078"/>
                    <a:pt x="16482" y="21078"/>
                  </a:cubicBezTo>
                  <a:lnTo>
                    <a:pt x="16862" y="21078"/>
                  </a:lnTo>
                  <a:cubicBezTo>
                    <a:pt x="16482" y="21521"/>
                    <a:pt x="16007" y="21869"/>
                    <a:pt x="15532" y="22186"/>
                  </a:cubicBezTo>
                  <a:cubicBezTo>
                    <a:pt x="15405" y="21299"/>
                    <a:pt x="15437" y="20381"/>
                    <a:pt x="15564" y="19431"/>
                  </a:cubicBezTo>
                  <a:cubicBezTo>
                    <a:pt x="15595" y="19273"/>
                    <a:pt x="15595" y="19146"/>
                    <a:pt x="15659" y="18988"/>
                  </a:cubicBezTo>
                  <a:cubicBezTo>
                    <a:pt x="16003" y="18938"/>
                    <a:pt x="16349" y="18915"/>
                    <a:pt x="16694" y="18915"/>
                  </a:cubicBezTo>
                  <a:cubicBezTo>
                    <a:pt x="18346" y="18915"/>
                    <a:pt x="19987" y="19459"/>
                    <a:pt x="21454" y="20349"/>
                  </a:cubicBezTo>
                  <a:cubicBezTo>
                    <a:pt x="21365" y="20439"/>
                    <a:pt x="21444" y="20669"/>
                    <a:pt x="21638" y="20669"/>
                  </a:cubicBezTo>
                  <a:cubicBezTo>
                    <a:pt x="21650" y="20669"/>
                    <a:pt x="21663" y="20668"/>
                    <a:pt x="21676" y="20666"/>
                  </a:cubicBezTo>
                  <a:cubicBezTo>
                    <a:pt x="21739" y="20666"/>
                    <a:pt x="21771" y="20666"/>
                    <a:pt x="21866" y="20603"/>
                  </a:cubicBezTo>
                  <a:lnTo>
                    <a:pt x="21897" y="20603"/>
                  </a:lnTo>
                  <a:cubicBezTo>
                    <a:pt x="21905" y="20618"/>
                    <a:pt x="21916" y="20624"/>
                    <a:pt x="21929" y="20624"/>
                  </a:cubicBezTo>
                  <a:cubicBezTo>
                    <a:pt x="21969" y="20624"/>
                    <a:pt x="22024" y="20563"/>
                    <a:pt x="22024" y="20539"/>
                  </a:cubicBezTo>
                  <a:cubicBezTo>
                    <a:pt x="22372" y="20413"/>
                    <a:pt x="22689" y="20223"/>
                    <a:pt x="22879" y="19906"/>
                  </a:cubicBezTo>
                  <a:cubicBezTo>
                    <a:pt x="23101" y="19589"/>
                    <a:pt x="23196" y="18988"/>
                    <a:pt x="22816" y="18766"/>
                  </a:cubicBezTo>
                  <a:cubicBezTo>
                    <a:pt x="22778" y="18743"/>
                    <a:pt x="22738" y="18733"/>
                    <a:pt x="22700" y="18733"/>
                  </a:cubicBezTo>
                  <a:cubicBezTo>
                    <a:pt x="22578" y="18733"/>
                    <a:pt x="22467" y="18835"/>
                    <a:pt x="22467" y="18956"/>
                  </a:cubicBezTo>
                  <a:cubicBezTo>
                    <a:pt x="22499" y="19019"/>
                    <a:pt x="22499" y="19146"/>
                    <a:pt x="22531" y="19209"/>
                  </a:cubicBezTo>
                  <a:cubicBezTo>
                    <a:pt x="22499" y="19178"/>
                    <a:pt x="22436" y="19146"/>
                    <a:pt x="22341" y="19146"/>
                  </a:cubicBezTo>
                  <a:lnTo>
                    <a:pt x="22246" y="19083"/>
                  </a:lnTo>
                  <a:cubicBezTo>
                    <a:pt x="20577" y="17970"/>
                    <a:pt x="18584" y="17101"/>
                    <a:pt x="16616" y="17101"/>
                  </a:cubicBezTo>
                  <a:cubicBezTo>
                    <a:pt x="16455" y="17101"/>
                    <a:pt x="16294" y="17107"/>
                    <a:pt x="16134" y="17119"/>
                  </a:cubicBezTo>
                  <a:cubicBezTo>
                    <a:pt x="16609" y="15757"/>
                    <a:pt x="17305" y="14522"/>
                    <a:pt x="18192" y="13414"/>
                  </a:cubicBezTo>
                  <a:cubicBezTo>
                    <a:pt x="19395" y="14499"/>
                    <a:pt x="20734" y="15395"/>
                    <a:pt x="22511" y="15395"/>
                  </a:cubicBezTo>
                  <a:cubicBezTo>
                    <a:pt x="22652" y="15395"/>
                    <a:pt x="22796" y="15389"/>
                    <a:pt x="22942" y="15377"/>
                  </a:cubicBezTo>
                  <a:lnTo>
                    <a:pt x="22974" y="15377"/>
                  </a:lnTo>
                  <a:cubicBezTo>
                    <a:pt x="22974" y="15441"/>
                    <a:pt x="22942" y="15504"/>
                    <a:pt x="22942" y="15536"/>
                  </a:cubicBezTo>
                  <a:cubicBezTo>
                    <a:pt x="22900" y="15643"/>
                    <a:pt x="23016" y="15735"/>
                    <a:pt x="23125" y="15735"/>
                  </a:cubicBezTo>
                  <a:cubicBezTo>
                    <a:pt x="23177" y="15735"/>
                    <a:pt x="23228" y="15714"/>
                    <a:pt x="23259" y="15662"/>
                  </a:cubicBezTo>
                  <a:cubicBezTo>
                    <a:pt x="23639" y="14997"/>
                    <a:pt x="23798" y="14206"/>
                    <a:pt x="23671" y="13414"/>
                  </a:cubicBezTo>
                  <a:cubicBezTo>
                    <a:pt x="23608" y="12939"/>
                    <a:pt x="23291" y="12020"/>
                    <a:pt x="22689" y="11989"/>
                  </a:cubicBezTo>
                  <a:cubicBezTo>
                    <a:pt x="22562" y="11989"/>
                    <a:pt x="22499" y="12020"/>
                    <a:pt x="22467" y="12115"/>
                  </a:cubicBezTo>
                  <a:cubicBezTo>
                    <a:pt x="22467" y="12147"/>
                    <a:pt x="22404" y="12147"/>
                    <a:pt x="22404" y="12179"/>
                  </a:cubicBezTo>
                  <a:cubicBezTo>
                    <a:pt x="22341" y="12305"/>
                    <a:pt x="22372" y="12464"/>
                    <a:pt x="22499" y="12527"/>
                  </a:cubicBezTo>
                  <a:lnTo>
                    <a:pt x="22531" y="12590"/>
                  </a:lnTo>
                  <a:cubicBezTo>
                    <a:pt x="22578" y="12606"/>
                    <a:pt x="22610" y="12614"/>
                    <a:pt x="22638" y="12614"/>
                  </a:cubicBezTo>
                  <a:cubicBezTo>
                    <a:pt x="22665" y="12614"/>
                    <a:pt x="22689" y="12606"/>
                    <a:pt x="22721" y="12590"/>
                  </a:cubicBezTo>
                  <a:cubicBezTo>
                    <a:pt x="22721" y="12622"/>
                    <a:pt x="22721" y="12654"/>
                    <a:pt x="22784" y="12685"/>
                  </a:cubicBezTo>
                  <a:cubicBezTo>
                    <a:pt x="22721" y="12654"/>
                    <a:pt x="22657" y="12622"/>
                    <a:pt x="22594" y="12622"/>
                  </a:cubicBezTo>
                  <a:cubicBezTo>
                    <a:pt x="22546" y="12623"/>
                    <a:pt x="22499" y="12624"/>
                    <a:pt x="22452" y="12624"/>
                  </a:cubicBezTo>
                  <a:cubicBezTo>
                    <a:pt x="21380" y="12624"/>
                    <a:pt x="20531" y="12281"/>
                    <a:pt x="19712" y="11735"/>
                  </a:cubicBezTo>
                  <a:cubicBezTo>
                    <a:pt x="20346" y="11197"/>
                    <a:pt x="21042" y="10722"/>
                    <a:pt x="21802" y="10279"/>
                  </a:cubicBezTo>
                  <a:lnTo>
                    <a:pt x="21676" y="10057"/>
                  </a:lnTo>
                  <a:lnTo>
                    <a:pt x="21676" y="10057"/>
                  </a:lnTo>
                  <a:cubicBezTo>
                    <a:pt x="22911" y="11672"/>
                    <a:pt x="25444" y="11862"/>
                    <a:pt x="26236" y="13921"/>
                  </a:cubicBezTo>
                  <a:cubicBezTo>
                    <a:pt x="26141" y="13921"/>
                    <a:pt x="26078" y="13952"/>
                    <a:pt x="25983" y="14016"/>
                  </a:cubicBezTo>
                  <a:cubicBezTo>
                    <a:pt x="25856" y="14047"/>
                    <a:pt x="25919" y="14237"/>
                    <a:pt x="26014" y="14269"/>
                  </a:cubicBezTo>
                  <a:cubicBezTo>
                    <a:pt x="26116" y="14294"/>
                    <a:pt x="26221" y="14306"/>
                    <a:pt x="26327" y="14306"/>
                  </a:cubicBezTo>
                  <a:cubicBezTo>
                    <a:pt x="27012" y="14306"/>
                    <a:pt x="27752" y="13812"/>
                    <a:pt x="28136" y="13319"/>
                  </a:cubicBezTo>
                  <a:cubicBezTo>
                    <a:pt x="28283" y="13147"/>
                    <a:pt x="28108" y="12899"/>
                    <a:pt x="27918" y="12899"/>
                  </a:cubicBezTo>
                  <a:cubicBezTo>
                    <a:pt x="27863" y="12899"/>
                    <a:pt x="27806" y="12920"/>
                    <a:pt x="27756" y="12970"/>
                  </a:cubicBezTo>
                  <a:lnTo>
                    <a:pt x="27598" y="13129"/>
                  </a:lnTo>
                  <a:cubicBezTo>
                    <a:pt x="27693" y="11672"/>
                    <a:pt x="26806" y="10659"/>
                    <a:pt x="25508" y="9930"/>
                  </a:cubicBezTo>
                  <a:cubicBezTo>
                    <a:pt x="25064" y="9677"/>
                    <a:pt x="24684" y="9455"/>
                    <a:pt x="24336" y="9202"/>
                  </a:cubicBezTo>
                  <a:cubicBezTo>
                    <a:pt x="24748" y="9075"/>
                    <a:pt x="25223" y="8980"/>
                    <a:pt x="25698" y="8885"/>
                  </a:cubicBezTo>
                  <a:cubicBezTo>
                    <a:pt x="26446" y="8764"/>
                    <a:pt x="27191" y="8704"/>
                    <a:pt x="27927" y="8704"/>
                  </a:cubicBezTo>
                  <a:cubicBezTo>
                    <a:pt x="29311" y="8704"/>
                    <a:pt x="30666" y="8915"/>
                    <a:pt x="31968" y="9329"/>
                  </a:cubicBezTo>
                  <a:lnTo>
                    <a:pt x="31715" y="9677"/>
                  </a:lnTo>
                  <a:cubicBezTo>
                    <a:pt x="31176" y="10500"/>
                    <a:pt x="30733" y="11355"/>
                    <a:pt x="30575" y="12369"/>
                  </a:cubicBezTo>
                  <a:cubicBezTo>
                    <a:pt x="30290" y="14206"/>
                    <a:pt x="31081" y="16929"/>
                    <a:pt x="28801" y="17847"/>
                  </a:cubicBezTo>
                  <a:cubicBezTo>
                    <a:pt x="28770" y="17847"/>
                    <a:pt x="28706" y="17847"/>
                    <a:pt x="28706" y="17879"/>
                  </a:cubicBezTo>
                  <a:cubicBezTo>
                    <a:pt x="28611" y="17752"/>
                    <a:pt x="28485" y="17626"/>
                    <a:pt x="28358" y="17499"/>
                  </a:cubicBezTo>
                  <a:cubicBezTo>
                    <a:pt x="28323" y="17453"/>
                    <a:pt x="28275" y="17432"/>
                    <a:pt x="28232" y="17432"/>
                  </a:cubicBezTo>
                  <a:cubicBezTo>
                    <a:pt x="28158" y="17432"/>
                    <a:pt x="28096" y="17494"/>
                    <a:pt x="28136" y="17594"/>
                  </a:cubicBezTo>
                  <a:cubicBezTo>
                    <a:pt x="28358" y="18481"/>
                    <a:pt x="29181" y="19114"/>
                    <a:pt x="30068" y="19273"/>
                  </a:cubicBezTo>
                  <a:cubicBezTo>
                    <a:pt x="30077" y="19274"/>
                    <a:pt x="30085" y="19274"/>
                    <a:pt x="30094" y="19274"/>
                  </a:cubicBezTo>
                  <a:cubicBezTo>
                    <a:pt x="30332" y="19274"/>
                    <a:pt x="30469" y="18859"/>
                    <a:pt x="30163" y="18798"/>
                  </a:cubicBezTo>
                  <a:cubicBezTo>
                    <a:pt x="30100" y="18766"/>
                    <a:pt x="30005" y="18766"/>
                    <a:pt x="29941" y="18703"/>
                  </a:cubicBezTo>
                  <a:cubicBezTo>
                    <a:pt x="31018" y="18227"/>
                    <a:pt x="31588" y="17341"/>
                    <a:pt x="32000" y="16232"/>
                  </a:cubicBezTo>
                  <a:cubicBezTo>
                    <a:pt x="32728" y="14047"/>
                    <a:pt x="32633" y="12052"/>
                    <a:pt x="33868" y="9994"/>
                  </a:cubicBezTo>
                  <a:cubicBezTo>
                    <a:pt x="33932" y="9835"/>
                    <a:pt x="34027" y="9709"/>
                    <a:pt x="34090" y="9582"/>
                  </a:cubicBezTo>
                  <a:cubicBezTo>
                    <a:pt x="35705" y="6605"/>
                    <a:pt x="35768" y="3090"/>
                    <a:pt x="34027" y="113"/>
                  </a:cubicBezTo>
                  <a:cubicBezTo>
                    <a:pt x="33984" y="28"/>
                    <a:pt x="33928" y="0"/>
                    <a:pt x="3386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26033" y="3880797"/>
              <a:ext cx="415179" cy="245761"/>
            </a:xfrm>
            <a:custGeom>
              <a:avLst/>
              <a:gdLst/>
              <a:ahLst/>
              <a:cxnLst/>
              <a:rect l="l" t="t" r="r" b="b"/>
              <a:pathLst>
                <a:path w="12606" h="7462" extrusionOk="0">
                  <a:moveTo>
                    <a:pt x="412" y="0"/>
                  </a:moveTo>
                  <a:cubicBezTo>
                    <a:pt x="191" y="158"/>
                    <a:pt x="96" y="443"/>
                    <a:pt x="1" y="760"/>
                  </a:cubicBezTo>
                  <a:cubicBezTo>
                    <a:pt x="2059" y="918"/>
                    <a:pt x="3896" y="1900"/>
                    <a:pt x="5226" y="3547"/>
                  </a:cubicBezTo>
                  <a:cubicBezTo>
                    <a:pt x="6271" y="4719"/>
                    <a:pt x="7000" y="6017"/>
                    <a:pt x="8456" y="6777"/>
                  </a:cubicBezTo>
                  <a:cubicBezTo>
                    <a:pt x="9369" y="7244"/>
                    <a:pt x="10343" y="7462"/>
                    <a:pt x="11337" y="7462"/>
                  </a:cubicBezTo>
                  <a:cubicBezTo>
                    <a:pt x="11757" y="7462"/>
                    <a:pt x="12181" y="7423"/>
                    <a:pt x="12605" y="7347"/>
                  </a:cubicBezTo>
                  <a:cubicBezTo>
                    <a:pt x="10768" y="6777"/>
                    <a:pt x="8900" y="5922"/>
                    <a:pt x="7570" y="4592"/>
                  </a:cubicBezTo>
                  <a:cubicBezTo>
                    <a:pt x="6620" y="3737"/>
                    <a:pt x="5955" y="2660"/>
                    <a:pt x="5005" y="1805"/>
                  </a:cubicBezTo>
                  <a:cubicBezTo>
                    <a:pt x="3674" y="602"/>
                    <a:pt x="2154" y="63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2330341" y="3650280"/>
              <a:ext cx="392223" cy="94359"/>
            </a:xfrm>
            <a:custGeom>
              <a:avLst/>
              <a:gdLst/>
              <a:ahLst/>
              <a:cxnLst/>
              <a:rect l="l" t="t" r="r" b="b"/>
              <a:pathLst>
                <a:path w="11909" h="2865" extrusionOk="0">
                  <a:moveTo>
                    <a:pt x="11908" y="0"/>
                  </a:moveTo>
                  <a:lnTo>
                    <a:pt x="11908" y="0"/>
                  </a:lnTo>
                  <a:cubicBezTo>
                    <a:pt x="10694" y="1189"/>
                    <a:pt x="9123" y="1552"/>
                    <a:pt x="7445" y="1552"/>
                  </a:cubicBezTo>
                  <a:cubicBezTo>
                    <a:pt x="4965" y="1552"/>
                    <a:pt x="2249" y="760"/>
                    <a:pt x="96" y="665"/>
                  </a:cubicBezTo>
                  <a:cubicBezTo>
                    <a:pt x="32" y="887"/>
                    <a:pt x="32" y="1109"/>
                    <a:pt x="1" y="1267"/>
                  </a:cubicBezTo>
                  <a:cubicBezTo>
                    <a:pt x="32" y="1520"/>
                    <a:pt x="96" y="1679"/>
                    <a:pt x="127" y="1869"/>
                  </a:cubicBezTo>
                  <a:lnTo>
                    <a:pt x="191" y="1869"/>
                  </a:lnTo>
                  <a:cubicBezTo>
                    <a:pt x="191" y="1764"/>
                    <a:pt x="256" y="1702"/>
                    <a:pt x="350" y="1702"/>
                  </a:cubicBezTo>
                  <a:cubicBezTo>
                    <a:pt x="370" y="1702"/>
                    <a:pt x="391" y="1705"/>
                    <a:pt x="412" y="1710"/>
                  </a:cubicBezTo>
                  <a:cubicBezTo>
                    <a:pt x="2149" y="2347"/>
                    <a:pt x="4202" y="2865"/>
                    <a:pt x="6147" y="2865"/>
                  </a:cubicBezTo>
                  <a:cubicBezTo>
                    <a:pt x="8459" y="2865"/>
                    <a:pt x="10618" y="2133"/>
                    <a:pt x="11908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06239" y="3311272"/>
              <a:ext cx="396373" cy="277477"/>
            </a:xfrm>
            <a:custGeom>
              <a:avLst/>
              <a:gdLst/>
              <a:ahLst/>
              <a:cxnLst/>
              <a:rect l="l" t="t" r="r" b="b"/>
              <a:pathLst>
                <a:path w="12035" h="8425" extrusionOk="0">
                  <a:moveTo>
                    <a:pt x="10926" y="1"/>
                  </a:moveTo>
                  <a:cubicBezTo>
                    <a:pt x="10989" y="1553"/>
                    <a:pt x="9786" y="2724"/>
                    <a:pt x="8329" y="3421"/>
                  </a:cubicBezTo>
                  <a:cubicBezTo>
                    <a:pt x="6936" y="4054"/>
                    <a:pt x="5479" y="4371"/>
                    <a:pt x="4085" y="5036"/>
                  </a:cubicBezTo>
                  <a:cubicBezTo>
                    <a:pt x="2660" y="5733"/>
                    <a:pt x="1362" y="6746"/>
                    <a:pt x="0" y="7601"/>
                  </a:cubicBezTo>
                  <a:cubicBezTo>
                    <a:pt x="285" y="7791"/>
                    <a:pt x="570" y="8045"/>
                    <a:pt x="697" y="8076"/>
                  </a:cubicBezTo>
                  <a:cubicBezTo>
                    <a:pt x="1045" y="8235"/>
                    <a:pt x="1362" y="8298"/>
                    <a:pt x="1710" y="8425"/>
                  </a:cubicBezTo>
                  <a:cubicBezTo>
                    <a:pt x="2597" y="7095"/>
                    <a:pt x="3990" y="6588"/>
                    <a:pt x="5479" y="6113"/>
                  </a:cubicBezTo>
                  <a:cubicBezTo>
                    <a:pt x="8266" y="5226"/>
                    <a:pt x="12034" y="3453"/>
                    <a:pt x="10926" y="1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72842" y="3738943"/>
              <a:ext cx="449596" cy="117841"/>
            </a:xfrm>
            <a:custGeom>
              <a:avLst/>
              <a:gdLst/>
              <a:ahLst/>
              <a:cxnLst/>
              <a:rect l="l" t="t" r="r" b="b"/>
              <a:pathLst>
                <a:path w="13651" h="3578" extrusionOk="0">
                  <a:moveTo>
                    <a:pt x="1331" y="0"/>
                  </a:moveTo>
                  <a:cubicBezTo>
                    <a:pt x="792" y="253"/>
                    <a:pt x="349" y="633"/>
                    <a:pt x="1" y="1140"/>
                  </a:cubicBezTo>
                  <a:cubicBezTo>
                    <a:pt x="3107" y="2773"/>
                    <a:pt x="6310" y="3577"/>
                    <a:pt x="9635" y="3577"/>
                  </a:cubicBezTo>
                  <a:cubicBezTo>
                    <a:pt x="10954" y="3577"/>
                    <a:pt x="12292" y="3451"/>
                    <a:pt x="13650" y="3199"/>
                  </a:cubicBezTo>
                  <a:cubicBezTo>
                    <a:pt x="9501" y="3040"/>
                    <a:pt x="4624" y="2755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1536590" y="3297275"/>
              <a:ext cx="845935" cy="806743"/>
            </a:xfrm>
            <a:custGeom>
              <a:avLst/>
              <a:gdLst/>
              <a:ahLst/>
              <a:cxnLst/>
              <a:rect l="l" t="t" r="r" b="b"/>
              <a:pathLst>
                <a:path w="25685" h="24495" extrusionOk="0">
                  <a:moveTo>
                    <a:pt x="12559" y="0"/>
                  </a:moveTo>
                  <a:cubicBezTo>
                    <a:pt x="11796" y="0"/>
                    <a:pt x="11026" y="67"/>
                    <a:pt x="10261" y="204"/>
                  </a:cubicBezTo>
                  <a:cubicBezTo>
                    <a:pt x="9786" y="267"/>
                    <a:pt x="9311" y="394"/>
                    <a:pt x="8868" y="521"/>
                  </a:cubicBezTo>
                  <a:cubicBezTo>
                    <a:pt x="9216" y="743"/>
                    <a:pt x="9628" y="996"/>
                    <a:pt x="10071" y="1218"/>
                  </a:cubicBezTo>
                  <a:cubicBezTo>
                    <a:pt x="11370" y="1946"/>
                    <a:pt x="12225" y="2928"/>
                    <a:pt x="12161" y="4416"/>
                  </a:cubicBezTo>
                  <a:cubicBezTo>
                    <a:pt x="12225" y="4384"/>
                    <a:pt x="12288" y="4321"/>
                    <a:pt x="12320" y="4258"/>
                  </a:cubicBezTo>
                  <a:cubicBezTo>
                    <a:pt x="12364" y="4199"/>
                    <a:pt x="12417" y="4174"/>
                    <a:pt x="12469" y="4174"/>
                  </a:cubicBezTo>
                  <a:cubicBezTo>
                    <a:pt x="12643" y="4174"/>
                    <a:pt x="12814" y="4443"/>
                    <a:pt x="12668" y="4638"/>
                  </a:cubicBezTo>
                  <a:cubicBezTo>
                    <a:pt x="12254" y="5107"/>
                    <a:pt x="11552" y="5624"/>
                    <a:pt x="10876" y="5624"/>
                  </a:cubicBezTo>
                  <a:cubicBezTo>
                    <a:pt x="10776" y="5624"/>
                    <a:pt x="10676" y="5612"/>
                    <a:pt x="10578" y="5588"/>
                  </a:cubicBezTo>
                  <a:cubicBezTo>
                    <a:pt x="10451" y="5588"/>
                    <a:pt x="10420" y="5335"/>
                    <a:pt x="10546" y="5303"/>
                  </a:cubicBezTo>
                  <a:cubicBezTo>
                    <a:pt x="10610" y="5271"/>
                    <a:pt x="10705" y="5271"/>
                    <a:pt x="10768" y="5208"/>
                  </a:cubicBezTo>
                  <a:cubicBezTo>
                    <a:pt x="10008" y="3149"/>
                    <a:pt x="7474" y="2991"/>
                    <a:pt x="6208" y="1344"/>
                  </a:cubicBezTo>
                  <a:lnTo>
                    <a:pt x="6208" y="1344"/>
                  </a:lnTo>
                  <a:lnTo>
                    <a:pt x="6334" y="1566"/>
                  </a:lnTo>
                  <a:cubicBezTo>
                    <a:pt x="5638" y="2009"/>
                    <a:pt x="4909" y="2484"/>
                    <a:pt x="4276" y="3054"/>
                  </a:cubicBezTo>
                  <a:cubicBezTo>
                    <a:pt x="5019" y="3540"/>
                    <a:pt x="5840" y="3923"/>
                    <a:pt x="6808" y="3923"/>
                  </a:cubicBezTo>
                  <a:cubicBezTo>
                    <a:pt x="6912" y="3923"/>
                    <a:pt x="7018" y="3919"/>
                    <a:pt x="7126" y="3909"/>
                  </a:cubicBezTo>
                  <a:cubicBezTo>
                    <a:pt x="7146" y="3904"/>
                    <a:pt x="7163" y="3902"/>
                    <a:pt x="7178" y="3901"/>
                  </a:cubicBezTo>
                  <a:lnTo>
                    <a:pt x="7178" y="3901"/>
                  </a:lnTo>
                  <a:cubicBezTo>
                    <a:pt x="7182" y="3901"/>
                    <a:pt x="7186" y="3901"/>
                    <a:pt x="7189" y="3901"/>
                  </a:cubicBezTo>
                  <a:cubicBezTo>
                    <a:pt x="7192" y="3901"/>
                    <a:pt x="7195" y="3901"/>
                    <a:pt x="7197" y="3901"/>
                  </a:cubicBezTo>
                  <a:lnTo>
                    <a:pt x="7197" y="3901"/>
                  </a:lnTo>
                  <a:cubicBezTo>
                    <a:pt x="7267" y="3906"/>
                    <a:pt x="7291" y="3955"/>
                    <a:pt x="7316" y="4004"/>
                  </a:cubicBezTo>
                  <a:cubicBezTo>
                    <a:pt x="7316" y="3941"/>
                    <a:pt x="7284" y="3909"/>
                    <a:pt x="7284" y="3878"/>
                  </a:cubicBezTo>
                  <a:cubicBezTo>
                    <a:pt x="7255" y="3892"/>
                    <a:pt x="7226" y="3900"/>
                    <a:pt x="7197" y="3901"/>
                  </a:cubicBezTo>
                  <a:lnTo>
                    <a:pt x="7197" y="3901"/>
                  </a:lnTo>
                  <a:cubicBezTo>
                    <a:pt x="7194" y="3901"/>
                    <a:pt x="7190" y="3901"/>
                    <a:pt x="7187" y="3901"/>
                  </a:cubicBezTo>
                  <a:cubicBezTo>
                    <a:pt x="7184" y="3901"/>
                    <a:pt x="7181" y="3901"/>
                    <a:pt x="7178" y="3901"/>
                  </a:cubicBezTo>
                  <a:lnTo>
                    <a:pt x="7178" y="3901"/>
                  </a:lnTo>
                  <a:cubicBezTo>
                    <a:pt x="7150" y="3900"/>
                    <a:pt x="7122" y="3892"/>
                    <a:pt x="7094" y="3878"/>
                  </a:cubicBezTo>
                  <a:lnTo>
                    <a:pt x="7063" y="3846"/>
                  </a:lnTo>
                  <a:cubicBezTo>
                    <a:pt x="6936" y="3751"/>
                    <a:pt x="6936" y="3593"/>
                    <a:pt x="6968" y="3466"/>
                  </a:cubicBezTo>
                  <a:cubicBezTo>
                    <a:pt x="6968" y="3434"/>
                    <a:pt x="6999" y="3434"/>
                    <a:pt x="6999" y="3403"/>
                  </a:cubicBezTo>
                  <a:cubicBezTo>
                    <a:pt x="7063" y="3308"/>
                    <a:pt x="7158" y="3276"/>
                    <a:pt x="7253" y="3276"/>
                  </a:cubicBezTo>
                  <a:cubicBezTo>
                    <a:pt x="7854" y="3308"/>
                    <a:pt x="8139" y="4226"/>
                    <a:pt x="8235" y="4701"/>
                  </a:cubicBezTo>
                  <a:cubicBezTo>
                    <a:pt x="8361" y="5461"/>
                    <a:pt x="8203" y="6285"/>
                    <a:pt x="7791" y="6950"/>
                  </a:cubicBezTo>
                  <a:cubicBezTo>
                    <a:pt x="7755" y="7033"/>
                    <a:pt x="7697" y="7067"/>
                    <a:pt x="7640" y="7067"/>
                  </a:cubicBezTo>
                  <a:cubicBezTo>
                    <a:pt x="7546" y="7067"/>
                    <a:pt x="7455" y="6973"/>
                    <a:pt x="7474" y="6855"/>
                  </a:cubicBezTo>
                  <a:cubicBezTo>
                    <a:pt x="7474" y="6791"/>
                    <a:pt x="7538" y="6728"/>
                    <a:pt x="7538" y="6696"/>
                  </a:cubicBezTo>
                  <a:lnTo>
                    <a:pt x="7474" y="6696"/>
                  </a:lnTo>
                  <a:cubicBezTo>
                    <a:pt x="7326" y="6708"/>
                    <a:pt x="7181" y="6714"/>
                    <a:pt x="7038" y="6714"/>
                  </a:cubicBezTo>
                  <a:cubicBezTo>
                    <a:pt x="5292" y="6714"/>
                    <a:pt x="3954" y="5843"/>
                    <a:pt x="2724" y="4701"/>
                  </a:cubicBezTo>
                  <a:cubicBezTo>
                    <a:pt x="1869" y="5810"/>
                    <a:pt x="1141" y="7076"/>
                    <a:pt x="666" y="8438"/>
                  </a:cubicBezTo>
                  <a:cubicBezTo>
                    <a:pt x="833" y="8426"/>
                    <a:pt x="1001" y="8420"/>
                    <a:pt x="1169" y="8420"/>
                  </a:cubicBezTo>
                  <a:cubicBezTo>
                    <a:pt x="3153" y="8420"/>
                    <a:pt x="5116" y="9260"/>
                    <a:pt x="6809" y="10370"/>
                  </a:cubicBezTo>
                  <a:cubicBezTo>
                    <a:pt x="6841" y="10370"/>
                    <a:pt x="6904" y="10402"/>
                    <a:pt x="6904" y="10433"/>
                  </a:cubicBezTo>
                  <a:cubicBezTo>
                    <a:pt x="6936" y="10497"/>
                    <a:pt x="6999" y="10497"/>
                    <a:pt x="7094" y="10528"/>
                  </a:cubicBezTo>
                  <a:cubicBezTo>
                    <a:pt x="7063" y="10433"/>
                    <a:pt x="6999" y="10338"/>
                    <a:pt x="6999" y="10243"/>
                  </a:cubicBezTo>
                  <a:cubicBezTo>
                    <a:pt x="6999" y="10123"/>
                    <a:pt x="7146" y="10020"/>
                    <a:pt x="7258" y="10020"/>
                  </a:cubicBezTo>
                  <a:cubicBezTo>
                    <a:pt x="7293" y="10020"/>
                    <a:pt x="7325" y="10030"/>
                    <a:pt x="7348" y="10053"/>
                  </a:cubicBezTo>
                  <a:cubicBezTo>
                    <a:pt x="7728" y="10275"/>
                    <a:pt x="7633" y="10877"/>
                    <a:pt x="7443" y="11193"/>
                  </a:cubicBezTo>
                  <a:cubicBezTo>
                    <a:pt x="7253" y="11510"/>
                    <a:pt x="6936" y="11700"/>
                    <a:pt x="6556" y="11827"/>
                  </a:cubicBezTo>
                  <a:cubicBezTo>
                    <a:pt x="6556" y="11898"/>
                    <a:pt x="6538" y="11934"/>
                    <a:pt x="6503" y="11934"/>
                  </a:cubicBezTo>
                  <a:cubicBezTo>
                    <a:pt x="6491" y="11934"/>
                    <a:pt x="6477" y="11930"/>
                    <a:pt x="6461" y="11922"/>
                  </a:cubicBezTo>
                  <a:lnTo>
                    <a:pt x="6429" y="11922"/>
                  </a:lnTo>
                  <a:cubicBezTo>
                    <a:pt x="6334" y="11922"/>
                    <a:pt x="6303" y="11922"/>
                    <a:pt x="6208" y="11953"/>
                  </a:cubicBezTo>
                  <a:cubicBezTo>
                    <a:pt x="6197" y="11955"/>
                    <a:pt x="6187" y="11956"/>
                    <a:pt x="6177" y="11956"/>
                  </a:cubicBezTo>
                  <a:cubicBezTo>
                    <a:pt x="6034" y="11956"/>
                    <a:pt x="5929" y="11755"/>
                    <a:pt x="6018" y="11637"/>
                  </a:cubicBezTo>
                  <a:cubicBezTo>
                    <a:pt x="4536" y="10737"/>
                    <a:pt x="2899" y="10213"/>
                    <a:pt x="1199" y="10213"/>
                  </a:cubicBezTo>
                  <a:cubicBezTo>
                    <a:pt x="865" y="10213"/>
                    <a:pt x="529" y="10233"/>
                    <a:pt x="191" y="10275"/>
                  </a:cubicBezTo>
                  <a:cubicBezTo>
                    <a:pt x="159" y="10433"/>
                    <a:pt x="159" y="10560"/>
                    <a:pt x="127" y="10718"/>
                  </a:cubicBezTo>
                  <a:cubicBezTo>
                    <a:pt x="1" y="11668"/>
                    <a:pt x="1" y="12587"/>
                    <a:pt x="64" y="13505"/>
                  </a:cubicBezTo>
                  <a:cubicBezTo>
                    <a:pt x="539" y="13188"/>
                    <a:pt x="1014" y="12777"/>
                    <a:pt x="1426" y="12397"/>
                  </a:cubicBezTo>
                  <a:lnTo>
                    <a:pt x="1014" y="12397"/>
                  </a:lnTo>
                  <a:cubicBezTo>
                    <a:pt x="1005" y="12398"/>
                    <a:pt x="996" y="12399"/>
                    <a:pt x="988" y="12399"/>
                  </a:cubicBezTo>
                  <a:cubicBezTo>
                    <a:pt x="824" y="12399"/>
                    <a:pt x="831" y="12110"/>
                    <a:pt x="982" y="12080"/>
                  </a:cubicBezTo>
                  <a:cubicBezTo>
                    <a:pt x="1173" y="12030"/>
                    <a:pt x="1367" y="12006"/>
                    <a:pt x="1558" y="12006"/>
                  </a:cubicBezTo>
                  <a:cubicBezTo>
                    <a:pt x="2574" y="12006"/>
                    <a:pt x="3539" y="12678"/>
                    <a:pt x="3833" y="13663"/>
                  </a:cubicBezTo>
                  <a:cubicBezTo>
                    <a:pt x="3905" y="13845"/>
                    <a:pt x="3780" y="13954"/>
                    <a:pt x="3636" y="13954"/>
                  </a:cubicBezTo>
                  <a:cubicBezTo>
                    <a:pt x="3529" y="13954"/>
                    <a:pt x="3412" y="13894"/>
                    <a:pt x="3357" y="13758"/>
                  </a:cubicBezTo>
                  <a:cubicBezTo>
                    <a:pt x="3326" y="13663"/>
                    <a:pt x="3231" y="13568"/>
                    <a:pt x="3199" y="13442"/>
                  </a:cubicBezTo>
                  <a:cubicBezTo>
                    <a:pt x="2439" y="14392"/>
                    <a:pt x="1552" y="15152"/>
                    <a:pt x="539" y="15722"/>
                  </a:cubicBezTo>
                  <a:cubicBezTo>
                    <a:pt x="697" y="16229"/>
                    <a:pt x="919" y="16735"/>
                    <a:pt x="1141" y="17242"/>
                  </a:cubicBezTo>
                  <a:cubicBezTo>
                    <a:pt x="1077" y="17337"/>
                    <a:pt x="982" y="17369"/>
                    <a:pt x="919" y="17464"/>
                  </a:cubicBezTo>
                  <a:cubicBezTo>
                    <a:pt x="2091" y="16704"/>
                    <a:pt x="3357" y="16102"/>
                    <a:pt x="4814" y="15975"/>
                  </a:cubicBezTo>
                  <a:cubicBezTo>
                    <a:pt x="4878" y="15975"/>
                    <a:pt x="4909" y="15975"/>
                    <a:pt x="4941" y="16039"/>
                  </a:cubicBezTo>
                  <a:cubicBezTo>
                    <a:pt x="4878" y="15880"/>
                    <a:pt x="4783" y="15722"/>
                    <a:pt x="4751" y="15564"/>
                  </a:cubicBezTo>
                  <a:cubicBezTo>
                    <a:pt x="4725" y="15486"/>
                    <a:pt x="4762" y="15388"/>
                    <a:pt x="4828" y="15388"/>
                  </a:cubicBezTo>
                  <a:cubicBezTo>
                    <a:pt x="4843" y="15388"/>
                    <a:pt x="4860" y="15393"/>
                    <a:pt x="4878" y="15405"/>
                  </a:cubicBezTo>
                  <a:cubicBezTo>
                    <a:pt x="5733" y="15722"/>
                    <a:pt x="5891" y="17179"/>
                    <a:pt x="5574" y="17875"/>
                  </a:cubicBezTo>
                  <a:cubicBezTo>
                    <a:pt x="5524" y="17987"/>
                    <a:pt x="5455" y="18031"/>
                    <a:pt x="5385" y="18031"/>
                  </a:cubicBezTo>
                  <a:cubicBezTo>
                    <a:pt x="5278" y="18031"/>
                    <a:pt x="5169" y="17927"/>
                    <a:pt x="5131" y="17812"/>
                  </a:cubicBezTo>
                  <a:lnTo>
                    <a:pt x="5099" y="17812"/>
                  </a:lnTo>
                  <a:cubicBezTo>
                    <a:pt x="5131" y="17939"/>
                    <a:pt x="5068" y="18034"/>
                    <a:pt x="4941" y="18034"/>
                  </a:cubicBezTo>
                  <a:cubicBezTo>
                    <a:pt x="3864" y="18160"/>
                    <a:pt x="2914" y="18414"/>
                    <a:pt x="2027" y="18794"/>
                  </a:cubicBezTo>
                  <a:cubicBezTo>
                    <a:pt x="2344" y="19269"/>
                    <a:pt x="2692" y="19744"/>
                    <a:pt x="3072" y="20187"/>
                  </a:cubicBezTo>
                  <a:cubicBezTo>
                    <a:pt x="3041" y="20187"/>
                    <a:pt x="3041" y="20219"/>
                    <a:pt x="3041" y="20219"/>
                  </a:cubicBezTo>
                  <a:cubicBezTo>
                    <a:pt x="3674" y="19776"/>
                    <a:pt x="4339" y="19522"/>
                    <a:pt x="5131" y="19522"/>
                  </a:cubicBezTo>
                  <a:cubicBezTo>
                    <a:pt x="5076" y="19413"/>
                    <a:pt x="5163" y="19256"/>
                    <a:pt x="5290" y="19256"/>
                  </a:cubicBezTo>
                  <a:cubicBezTo>
                    <a:pt x="5310" y="19256"/>
                    <a:pt x="5331" y="19260"/>
                    <a:pt x="5353" y="19269"/>
                  </a:cubicBezTo>
                  <a:cubicBezTo>
                    <a:pt x="6081" y="19681"/>
                    <a:pt x="6524" y="20694"/>
                    <a:pt x="6176" y="21486"/>
                  </a:cubicBezTo>
                  <a:cubicBezTo>
                    <a:pt x="6142" y="21587"/>
                    <a:pt x="6077" y="21628"/>
                    <a:pt x="6008" y="21628"/>
                  </a:cubicBezTo>
                  <a:cubicBezTo>
                    <a:pt x="5882" y="21628"/>
                    <a:pt x="5744" y="21491"/>
                    <a:pt x="5764" y="21327"/>
                  </a:cubicBezTo>
                  <a:cubicBezTo>
                    <a:pt x="5764" y="21264"/>
                    <a:pt x="5828" y="21169"/>
                    <a:pt x="5828" y="21106"/>
                  </a:cubicBezTo>
                  <a:lnTo>
                    <a:pt x="5828" y="21106"/>
                  </a:lnTo>
                  <a:cubicBezTo>
                    <a:pt x="5353" y="21201"/>
                    <a:pt x="4909" y="21359"/>
                    <a:pt x="4498" y="21581"/>
                  </a:cubicBezTo>
                  <a:cubicBezTo>
                    <a:pt x="5099" y="22056"/>
                    <a:pt x="5764" y="22467"/>
                    <a:pt x="6461" y="22879"/>
                  </a:cubicBezTo>
                  <a:cubicBezTo>
                    <a:pt x="6968" y="22214"/>
                    <a:pt x="7443" y="21517"/>
                    <a:pt x="7886" y="20821"/>
                  </a:cubicBezTo>
                  <a:cubicBezTo>
                    <a:pt x="9058" y="18889"/>
                    <a:pt x="9375" y="16767"/>
                    <a:pt x="8868" y="14550"/>
                  </a:cubicBezTo>
                  <a:lnTo>
                    <a:pt x="8868" y="14550"/>
                  </a:lnTo>
                  <a:cubicBezTo>
                    <a:pt x="8678" y="14677"/>
                    <a:pt x="8520" y="14772"/>
                    <a:pt x="8361" y="14867"/>
                  </a:cubicBezTo>
                  <a:cubicBezTo>
                    <a:pt x="8328" y="14893"/>
                    <a:pt x="8295" y="14905"/>
                    <a:pt x="8264" y="14905"/>
                  </a:cubicBezTo>
                  <a:cubicBezTo>
                    <a:pt x="8148" y="14905"/>
                    <a:pt x="8064" y="14745"/>
                    <a:pt x="8139" y="14645"/>
                  </a:cubicBezTo>
                  <a:cubicBezTo>
                    <a:pt x="8854" y="13905"/>
                    <a:pt x="9856" y="13535"/>
                    <a:pt x="10864" y="13535"/>
                  </a:cubicBezTo>
                  <a:cubicBezTo>
                    <a:pt x="11108" y="13535"/>
                    <a:pt x="11351" y="13557"/>
                    <a:pt x="11591" y="13600"/>
                  </a:cubicBezTo>
                  <a:cubicBezTo>
                    <a:pt x="11887" y="13689"/>
                    <a:pt x="11796" y="14081"/>
                    <a:pt x="11525" y="14081"/>
                  </a:cubicBezTo>
                  <a:cubicBezTo>
                    <a:pt x="11506" y="14081"/>
                    <a:pt x="11486" y="14079"/>
                    <a:pt x="11465" y="14075"/>
                  </a:cubicBezTo>
                  <a:cubicBezTo>
                    <a:pt x="11211" y="14043"/>
                    <a:pt x="10926" y="14043"/>
                    <a:pt x="10673" y="14043"/>
                  </a:cubicBezTo>
                  <a:cubicBezTo>
                    <a:pt x="11243" y="17305"/>
                    <a:pt x="10990" y="20409"/>
                    <a:pt x="8900" y="23069"/>
                  </a:cubicBezTo>
                  <a:lnTo>
                    <a:pt x="8298" y="23797"/>
                  </a:lnTo>
                  <a:cubicBezTo>
                    <a:pt x="9185" y="24051"/>
                    <a:pt x="10040" y="24304"/>
                    <a:pt x="10958" y="24494"/>
                  </a:cubicBezTo>
                  <a:lnTo>
                    <a:pt x="10958" y="24019"/>
                  </a:lnTo>
                  <a:cubicBezTo>
                    <a:pt x="10895" y="22246"/>
                    <a:pt x="11053" y="20472"/>
                    <a:pt x="12478" y="19237"/>
                  </a:cubicBezTo>
                  <a:cubicBezTo>
                    <a:pt x="12510" y="19221"/>
                    <a:pt x="12557" y="19213"/>
                    <a:pt x="12605" y="19213"/>
                  </a:cubicBezTo>
                  <a:cubicBezTo>
                    <a:pt x="12652" y="19213"/>
                    <a:pt x="12700" y="19221"/>
                    <a:pt x="12732" y="19237"/>
                  </a:cubicBezTo>
                  <a:lnTo>
                    <a:pt x="12795" y="19205"/>
                  </a:lnTo>
                  <a:cubicBezTo>
                    <a:pt x="12668" y="19110"/>
                    <a:pt x="12510" y="19047"/>
                    <a:pt x="12351" y="18984"/>
                  </a:cubicBezTo>
                  <a:cubicBezTo>
                    <a:pt x="12210" y="18927"/>
                    <a:pt x="12245" y="18720"/>
                    <a:pt x="12366" y="18720"/>
                  </a:cubicBezTo>
                  <a:cubicBezTo>
                    <a:pt x="12381" y="18720"/>
                    <a:pt x="12397" y="18724"/>
                    <a:pt x="12415" y="18730"/>
                  </a:cubicBezTo>
                  <a:cubicBezTo>
                    <a:pt x="13523" y="18952"/>
                    <a:pt x="14410" y="19871"/>
                    <a:pt x="14600" y="20979"/>
                  </a:cubicBezTo>
                  <a:cubicBezTo>
                    <a:pt x="14695" y="21011"/>
                    <a:pt x="14758" y="21106"/>
                    <a:pt x="14758" y="21169"/>
                  </a:cubicBezTo>
                  <a:lnTo>
                    <a:pt x="15392" y="21137"/>
                  </a:lnTo>
                  <a:cubicBezTo>
                    <a:pt x="14632" y="19300"/>
                    <a:pt x="14220" y="17495"/>
                    <a:pt x="15012" y="15469"/>
                  </a:cubicBezTo>
                  <a:cubicBezTo>
                    <a:pt x="15043" y="15469"/>
                    <a:pt x="15043" y="15437"/>
                    <a:pt x="15043" y="15437"/>
                  </a:cubicBezTo>
                  <a:lnTo>
                    <a:pt x="14442" y="15184"/>
                  </a:lnTo>
                  <a:cubicBezTo>
                    <a:pt x="14347" y="15120"/>
                    <a:pt x="14347" y="14930"/>
                    <a:pt x="14473" y="14930"/>
                  </a:cubicBezTo>
                  <a:cubicBezTo>
                    <a:pt x="14514" y="14928"/>
                    <a:pt x="14555" y="14927"/>
                    <a:pt x="14595" y="14927"/>
                  </a:cubicBezTo>
                  <a:cubicBezTo>
                    <a:pt x="15751" y="14927"/>
                    <a:pt x="16808" y="15785"/>
                    <a:pt x="17450" y="16672"/>
                  </a:cubicBezTo>
                  <a:cubicBezTo>
                    <a:pt x="17567" y="16848"/>
                    <a:pt x="17413" y="17024"/>
                    <a:pt x="17214" y="17024"/>
                  </a:cubicBezTo>
                  <a:cubicBezTo>
                    <a:pt x="17198" y="17024"/>
                    <a:pt x="17182" y="17023"/>
                    <a:pt x="17165" y="17020"/>
                  </a:cubicBezTo>
                  <a:cubicBezTo>
                    <a:pt x="16975" y="18160"/>
                    <a:pt x="16785" y="19395"/>
                    <a:pt x="17070" y="20536"/>
                  </a:cubicBezTo>
                  <a:cubicBezTo>
                    <a:pt x="17324" y="21676"/>
                    <a:pt x="18084" y="22531"/>
                    <a:pt x="18749" y="23481"/>
                  </a:cubicBezTo>
                  <a:cubicBezTo>
                    <a:pt x="18844" y="23544"/>
                    <a:pt x="18907" y="23671"/>
                    <a:pt x="18970" y="23734"/>
                  </a:cubicBezTo>
                  <a:cubicBezTo>
                    <a:pt x="20744" y="22879"/>
                    <a:pt x="22296" y="21517"/>
                    <a:pt x="23467" y="19934"/>
                  </a:cubicBezTo>
                  <a:cubicBezTo>
                    <a:pt x="23562" y="19839"/>
                    <a:pt x="23594" y="19744"/>
                    <a:pt x="23657" y="19617"/>
                  </a:cubicBezTo>
                  <a:cubicBezTo>
                    <a:pt x="22802" y="19205"/>
                    <a:pt x="21884" y="18889"/>
                    <a:pt x="20902" y="18667"/>
                  </a:cubicBezTo>
                  <a:cubicBezTo>
                    <a:pt x="20870" y="18889"/>
                    <a:pt x="20870" y="19047"/>
                    <a:pt x="20807" y="19142"/>
                  </a:cubicBezTo>
                  <a:cubicBezTo>
                    <a:pt x="20794" y="19209"/>
                    <a:pt x="20753" y="19236"/>
                    <a:pt x="20709" y="19236"/>
                  </a:cubicBezTo>
                  <a:cubicBezTo>
                    <a:pt x="20649" y="19236"/>
                    <a:pt x="20585" y="19184"/>
                    <a:pt x="20585" y="19110"/>
                  </a:cubicBezTo>
                  <a:cubicBezTo>
                    <a:pt x="20493" y="18307"/>
                    <a:pt x="20732" y="17081"/>
                    <a:pt x="21773" y="17081"/>
                  </a:cubicBezTo>
                  <a:cubicBezTo>
                    <a:pt x="21799" y="17081"/>
                    <a:pt x="21825" y="17082"/>
                    <a:pt x="21852" y="17084"/>
                  </a:cubicBezTo>
                  <a:cubicBezTo>
                    <a:pt x="21979" y="17084"/>
                    <a:pt x="22011" y="17179"/>
                    <a:pt x="22042" y="17242"/>
                  </a:cubicBezTo>
                  <a:cubicBezTo>
                    <a:pt x="22961" y="17337"/>
                    <a:pt x="23784" y="17559"/>
                    <a:pt x="24576" y="18002"/>
                  </a:cubicBezTo>
                  <a:cubicBezTo>
                    <a:pt x="24702" y="17685"/>
                    <a:pt x="24861" y="17369"/>
                    <a:pt x="24987" y="17020"/>
                  </a:cubicBezTo>
                  <a:cubicBezTo>
                    <a:pt x="22961" y="16577"/>
                    <a:pt x="20965" y="15785"/>
                    <a:pt x="19224" y="14677"/>
                  </a:cubicBezTo>
                  <a:cubicBezTo>
                    <a:pt x="19160" y="14804"/>
                    <a:pt x="19065" y="14962"/>
                    <a:pt x="19002" y="15120"/>
                  </a:cubicBezTo>
                  <a:cubicBezTo>
                    <a:pt x="18991" y="15173"/>
                    <a:pt x="18960" y="15194"/>
                    <a:pt x="18925" y="15194"/>
                  </a:cubicBezTo>
                  <a:cubicBezTo>
                    <a:pt x="18854" y="15194"/>
                    <a:pt x="18770" y="15110"/>
                    <a:pt x="18812" y="15025"/>
                  </a:cubicBezTo>
                  <a:cubicBezTo>
                    <a:pt x="19034" y="13790"/>
                    <a:pt x="20174" y="12745"/>
                    <a:pt x="21441" y="12650"/>
                  </a:cubicBezTo>
                  <a:cubicBezTo>
                    <a:pt x="21694" y="12650"/>
                    <a:pt x="21726" y="13062"/>
                    <a:pt x="21504" y="13093"/>
                  </a:cubicBezTo>
                  <a:cubicBezTo>
                    <a:pt x="21345" y="13125"/>
                    <a:pt x="21219" y="13188"/>
                    <a:pt x="21092" y="13220"/>
                  </a:cubicBezTo>
                  <a:cubicBezTo>
                    <a:pt x="22391" y="14297"/>
                    <a:pt x="23911" y="14930"/>
                    <a:pt x="25462" y="15310"/>
                  </a:cubicBezTo>
                  <a:cubicBezTo>
                    <a:pt x="25621" y="14645"/>
                    <a:pt x="25684" y="13980"/>
                    <a:pt x="25684" y="13283"/>
                  </a:cubicBezTo>
                  <a:cubicBezTo>
                    <a:pt x="25241" y="13093"/>
                    <a:pt x="24829" y="12935"/>
                    <a:pt x="24354" y="12618"/>
                  </a:cubicBezTo>
                  <a:cubicBezTo>
                    <a:pt x="24322" y="12587"/>
                    <a:pt x="24259" y="12555"/>
                    <a:pt x="24259" y="12492"/>
                  </a:cubicBezTo>
                  <a:lnTo>
                    <a:pt x="24196" y="12492"/>
                  </a:lnTo>
                  <a:cubicBezTo>
                    <a:pt x="24227" y="12587"/>
                    <a:pt x="24227" y="12713"/>
                    <a:pt x="24196" y="12808"/>
                  </a:cubicBezTo>
                  <a:cubicBezTo>
                    <a:pt x="24173" y="12855"/>
                    <a:pt x="24115" y="12884"/>
                    <a:pt x="24074" y="12884"/>
                  </a:cubicBezTo>
                  <a:cubicBezTo>
                    <a:pt x="24059" y="12884"/>
                    <a:pt x="24046" y="12880"/>
                    <a:pt x="24037" y="12872"/>
                  </a:cubicBezTo>
                  <a:cubicBezTo>
                    <a:pt x="23372" y="12555"/>
                    <a:pt x="23467" y="11225"/>
                    <a:pt x="23721" y="10687"/>
                  </a:cubicBezTo>
                  <a:cubicBezTo>
                    <a:pt x="23772" y="10559"/>
                    <a:pt x="23885" y="10503"/>
                    <a:pt x="23993" y="10503"/>
                  </a:cubicBezTo>
                  <a:cubicBezTo>
                    <a:pt x="24153" y="10503"/>
                    <a:pt x="24303" y="10624"/>
                    <a:pt x="24227" y="10813"/>
                  </a:cubicBezTo>
                  <a:cubicBezTo>
                    <a:pt x="24196" y="10877"/>
                    <a:pt x="24196" y="11003"/>
                    <a:pt x="24164" y="11067"/>
                  </a:cubicBezTo>
                  <a:cubicBezTo>
                    <a:pt x="24576" y="11035"/>
                    <a:pt x="25051" y="11035"/>
                    <a:pt x="25494" y="11035"/>
                  </a:cubicBezTo>
                  <a:cubicBezTo>
                    <a:pt x="25304" y="9768"/>
                    <a:pt x="24892" y="8533"/>
                    <a:pt x="24354" y="7361"/>
                  </a:cubicBezTo>
                  <a:cubicBezTo>
                    <a:pt x="23594" y="7710"/>
                    <a:pt x="22961" y="8185"/>
                    <a:pt x="22486" y="8850"/>
                  </a:cubicBezTo>
                  <a:cubicBezTo>
                    <a:pt x="22517" y="8850"/>
                    <a:pt x="22581" y="8913"/>
                    <a:pt x="22612" y="8913"/>
                  </a:cubicBezTo>
                  <a:cubicBezTo>
                    <a:pt x="22834" y="8976"/>
                    <a:pt x="22802" y="9388"/>
                    <a:pt x="22517" y="9388"/>
                  </a:cubicBezTo>
                  <a:cubicBezTo>
                    <a:pt x="21852" y="9325"/>
                    <a:pt x="21092" y="9008"/>
                    <a:pt x="20522" y="8691"/>
                  </a:cubicBezTo>
                  <a:cubicBezTo>
                    <a:pt x="20079" y="8470"/>
                    <a:pt x="19287" y="8026"/>
                    <a:pt x="19160" y="7520"/>
                  </a:cubicBezTo>
                  <a:cubicBezTo>
                    <a:pt x="19160" y="7393"/>
                    <a:pt x="19255" y="7235"/>
                    <a:pt x="19414" y="7235"/>
                  </a:cubicBezTo>
                  <a:cubicBezTo>
                    <a:pt x="19477" y="7235"/>
                    <a:pt x="19509" y="7235"/>
                    <a:pt x="19604" y="7330"/>
                  </a:cubicBezTo>
                  <a:cubicBezTo>
                    <a:pt x="19635" y="7361"/>
                    <a:pt x="19635" y="7425"/>
                    <a:pt x="19604" y="7488"/>
                  </a:cubicBezTo>
                  <a:cubicBezTo>
                    <a:pt x="19609" y="7477"/>
                    <a:pt x="19620" y="7471"/>
                    <a:pt x="19636" y="7471"/>
                  </a:cubicBezTo>
                  <a:cubicBezTo>
                    <a:pt x="19706" y="7471"/>
                    <a:pt x="19871" y="7580"/>
                    <a:pt x="20079" y="7710"/>
                  </a:cubicBezTo>
                  <a:cubicBezTo>
                    <a:pt x="20079" y="7678"/>
                    <a:pt x="20079" y="7678"/>
                    <a:pt x="20110" y="7646"/>
                  </a:cubicBezTo>
                  <a:cubicBezTo>
                    <a:pt x="21092" y="6791"/>
                    <a:pt x="22137" y="6063"/>
                    <a:pt x="23246" y="5430"/>
                  </a:cubicBezTo>
                  <a:cubicBezTo>
                    <a:pt x="22676" y="4638"/>
                    <a:pt x="22011" y="3878"/>
                    <a:pt x="21314" y="3244"/>
                  </a:cubicBezTo>
                  <a:cubicBezTo>
                    <a:pt x="21314" y="3244"/>
                    <a:pt x="21250" y="3276"/>
                    <a:pt x="21219" y="3276"/>
                  </a:cubicBezTo>
                  <a:lnTo>
                    <a:pt x="21187" y="3276"/>
                  </a:lnTo>
                  <a:cubicBezTo>
                    <a:pt x="21155" y="3308"/>
                    <a:pt x="21092" y="3308"/>
                    <a:pt x="21060" y="3308"/>
                  </a:cubicBezTo>
                  <a:cubicBezTo>
                    <a:pt x="20823" y="3372"/>
                    <a:pt x="20573" y="3404"/>
                    <a:pt x="20321" y="3404"/>
                  </a:cubicBezTo>
                  <a:cubicBezTo>
                    <a:pt x="19700" y="3404"/>
                    <a:pt x="19073" y="3207"/>
                    <a:pt x="18622" y="2801"/>
                  </a:cubicBezTo>
                  <a:cubicBezTo>
                    <a:pt x="18535" y="2743"/>
                    <a:pt x="18607" y="2607"/>
                    <a:pt x="18692" y="2607"/>
                  </a:cubicBezTo>
                  <a:cubicBezTo>
                    <a:pt x="18700" y="2607"/>
                    <a:pt x="18708" y="2608"/>
                    <a:pt x="18717" y="2611"/>
                  </a:cubicBezTo>
                  <a:cubicBezTo>
                    <a:pt x="18780" y="2643"/>
                    <a:pt x="18844" y="2643"/>
                    <a:pt x="18939" y="2674"/>
                  </a:cubicBezTo>
                  <a:cubicBezTo>
                    <a:pt x="18939" y="2326"/>
                    <a:pt x="19002" y="2009"/>
                    <a:pt x="19097" y="1693"/>
                  </a:cubicBezTo>
                  <a:cubicBezTo>
                    <a:pt x="18844" y="1566"/>
                    <a:pt x="18654" y="1471"/>
                    <a:pt x="18400" y="1344"/>
                  </a:cubicBezTo>
                  <a:lnTo>
                    <a:pt x="18654" y="869"/>
                  </a:lnTo>
                  <a:lnTo>
                    <a:pt x="18654" y="869"/>
                  </a:lnTo>
                  <a:cubicBezTo>
                    <a:pt x="18559" y="1028"/>
                    <a:pt x="18495" y="1186"/>
                    <a:pt x="18400" y="1313"/>
                  </a:cubicBezTo>
                  <a:cubicBezTo>
                    <a:pt x="17197" y="3371"/>
                    <a:pt x="17292" y="5335"/>
                    <a:pt x="16563" y="7520"/>
                  </a:cubicBezTo>
                  <a:cubicBezTo>
                    <a:pt x="16152" y="8628"/>
                    <a:pt x="15518" y="9546"/>
                    <a:pt x="14473" y="10022"/>
                  </a:cubicBezTo>
                  <a:cubicBezTo>
                    <a:pt x="14568" y="10053"/>
                    <a:pt x="14632" y="10085"/>
                    <a:pt x="14727" y="10085"/>
                  </a:cubicBezTo>
                  <a:cubicBezTo>
                    <a:pt x="15032" y="10176"/>
                    <a:pt x="14896" y="10562"/>
                    <a:pt x="14631" y="10562"/>
                  </a:cubicBezTo>
                  <a:cubicBezTo>
                    <a:pt x="14621" y="10562"/>
                    <a:pt x="14610" y="10561"/>
                    <a:pt x="14600" y="10560"/>
                  </a:cubicBezTo>
                  <a:cubicBezTo>
                    <a:pt x="13745" y="10402"/>
                    <a:pt x="12922" y="9768"/>
                    <a:pt x="12668" y="8913"/>
                  </a:cubicBezTo>
                  <a:cubicBezTo>
                    <a:pt x="12625" y="8806"/>
                    <a:pt x="12713" y="8728"/>
                    <a:pt x="12804" y="8728"/>
                  </a:cubicBezTo>
                  <a:cubicBezTo>
                    <a:pt x="12847" y="8728"/>
                    <a:pt x="12891" y="8746"/>
                    <a:pt x="12922" y="8786"/>
                  </a:cubicBezTo>
                  <a:cubicBezTo>
                    <a:pt x="13017" y="8913"/>
                    <a:pt x="13143" y="9071"/>
                    <a:pt x="13270" y="9166"/>
                  </a:cubicBezTo>
                  <a:cubicBezTo>
                    <a:pt x="13302" y="9166"/>
                    <a:pt x="13302" y="9135"/>
                    <a:pt x="13333" y="9135"/>
                  </a:cubicBezTo>
                  <a:cubicBezTo>
                    <a:pt x="15645" y="8216"/>
                    <a:pt x="14853" y="5525"/>
                    <a:pt x="15138" y="3688"/>
                  </a:cubicBezTo>
                  <a:cubicBezTo>
                    <a:pt x="15297" y="2643"/>
                    <a:pt x="15708" y="1819"/>
                    <a:pt x="16278" y="996"/>
                  </a:cubicBezTo>
                  <a:lnTo>
                    <a:pt x="16500" y="616"/>
                  </a:lnTo>
                  <a:cubicBezTo>
                    <a:pt x="15245" y="211"/>
                    <a:pt x="13912" y="0"/>
                    <a:pt x="12559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169713" y="3126667"/>
              <a:ext cx="189870" cy="273558"/>
            </a:xfrm>
            <a:custGeom>
              <a:avLst/>
              <a:gdLst/>
              <a:ahLst/>
              <a:cxnLst/>
              <a:rect l="l" t="t" r="r" b="b"/>
              <a:pathLst>
                <a:path w="5765" h="8306" extrusionOk="0">
                  <a:moveTo>
                    <a:pt x="3548" y="0"/>
                  </a:moveTo>
                  <a:lnTo>
                    <a:pt x="3548" y="0"/>
                  </a:lnTo>
                  <a:cubicBezTo>
                    <a:pt x="4403" y="887"/>
                    <a:pt x="5068" y="2154"/>
                    <a:pt x="4403" y="3516"/>
                  </a:cubicBezTo>
                  <a:cubicBezTo>
                    <a:pt x="4054" y="4149"/>
                    <a:pt x="3453" y="4371"/>
                    <a:pt x="2819" y="4656"/>
                  </a:cubicBezTo>
                  <a:cubicBezTo>
                    <a:pt x="1711" y="5162"/>
                    <a:pt x="1014" y="5891"/>
                    <a:pt x="539" y="6841"/>
                  </a:cubicBezTo>
                  <a:cubicBezTo>
                    <a:pt x="444" y="6904"/>
                    <a:pt x="412" y="6999"/>
                    <a:pt x="381" y="7063"/>
                  </a:cubicBezTo>
                  <a:cubicBezTo>
                    <a:pt x="254" y="7379"/>
                    <a:pt x="127" y="7759"/>
                    <a:pt x="1" y="8139"/>
                  </a:cubicBezTo>
                  <a:cubicBezTo>
                    <a:pt x="473" y="8244"/>
                    <a:pt x="880" y="8306"/>
                    <a:pt x="1348" y="8306"/>
                  </a:cubicBezTo>
                  <a:cubicBezTo>
                    <a:pt x="1445" y="8306"/>
                    <a:pt x="1544" y="8303"/>
                    <a:pt x="1647" y="8298"/>
                  </a:cubicBezTo>
                  <a:lnTo>
                    <a:pt x="1647" y="8234"/>
                  </a:lnTo>
                  <a:lnTo>
                    <a:pt x="1521" y="8108"/>
                  </a:lnTo>
                  <a:cubicBezTo>
                    <a:pt x="1616" y="7949"/>
                    <a:pt x="1679" y="7791"/>
                    <a:pt x="1774" y="7664"/>
                  </a:cubicBezTo>
                  <a:cubicBezTo>
                    <a:pt x="2027" y="6778"/>
                    <a:pt x="2819" y="6081"/>
                    <a:pt x="3516" y="5447"/>
                  </a:cubicBezTo>
                  <a:cubicBezTo>
                    <a:pt x="4339" y="4656"/>
                    <a:pt x="5448" y="4117"/>
                    <a:pt x="5606" y="2787"/>
                  </a:cubicBezTo>
                  <a:cubicBezTo>
                    <a:pt x="5764" y="1584"/>
                    <a:pt x="4561" y="665"/>
                    <a:pt x="3548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1989259" y="3811928"/>
              <a:ext cx="271220" cy="655044"/>
            </a:xfrm>
            <a:custGeom>
              <a:avLst/>
              <a:gdLst/>
              <a:ahLst/>
              <a:cxnLst/>
              <a:rect l="l" t="t" r="r" b="b"/>
              <a:pathLst>
                <a:path w="8235" h="19889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" y="4245"/>
                    <a:pt x="3960" y="7633"/>
                    <a:pt x="4941" y="11528"/>
                  </a:cubicBezTo>
                  <a:cubicBezTo>
                    <a:pt x="5448" y="13619"/>
                    <a:pt x="5416" y="15772"/>
                    <a:pt x="6493" y="17704"/>
                  </a:cubicBezTo>
                  <a:cubicBezTo>
                    <a:pt x="6968" y="18527"/>
                    <a:pt x="7538" y="19256"/>
                    <a:pt x="8235" y="19889"/>
                  </a:cubicBezTo>
                  <a:cubicBezTo>
                    <a:pt x="6968" y="18052"/>
                    <a:pt x="6651" y="15392"/>
                    <a:pt x="6366" y="13397"/>
                  </a:cubicBezTo>
                  <a:cubicBezTo>
                    <a:pt x="6176" y="11877"/>
                    <a:pt x="5955" y="10388"/>
                    <a:pt x="5258" y="9027"/>
                  </a:cubicBezTo>
                  <a:cubicBezTo>
                    <a:pt x="4720" y="7981"/>
                    <a:pt x="3770" y="7190"/>
                    <a:pt x="3231" y="6145"/>
                  </a:cubicBezTo>
                  <a:cubicBezTo>
                    <a:pt x="2439" y="4561"/>
                    <a:pt x="2724" y="2724"/>
                    <a:pt x="3009" y="1014"/>
                  </a:cubicBezTo>
                  <a:cubicBezTo>
                    <a:pt x="2598" y="539"/>
                    <a:pt x="2123" y="223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1984055" y="3027564"/>
              <a:ext cx="219084" cy="599779"/>
            </a:xfrm>
            <a:custGeom>
              <a:avLst/>
              <a:gdLst/>
              <a:ahLst/>
              <a:cxnLst/>
              <a:rect l="l" t="t" r="r" b="b"/>
              <a:pathLst>
                <a:path w="6652" h="18211" extrusionOk="0">
                  <a:moveTo>
                    <a:pt x="4783" y="1"/>
                  </a:moveTo>
                  <a:lnTo>
                    <a:pt x="4688" y="64"/>
                  </a:lnTo>
                  <a:cubicBezTo>
                    <a:pt x="5131" y="1774"/>
                    <a:pt x="5448" y="3579"/>
                    <a:pt x="5131" y="5385"/>
                  </a:cubicBezTo>
                  <a:cubicBezTo>
                    <a:pt x="4909" y="6588"/>
                    <a:pt x="4308" y="7601"/>
                    <a:pt x="3674" y="8488"/>
                  </a:cubicBezTo>
                  <a:cubicBezTo>
                    <a:pt x="3706" y="8488"/>
                    <a:pt x="3738" y="8551"/>
                    <a:pt x="3801" y="8551"/>
                  </a:cubicBezTo>
                  <a:lnTo>
                    <a:pt x="3548" y="9027"/>
                  </a:lnTo>
                  <a:cubicBezTo>
                    <a:pt x="3484" y="9027"/>
                    <a:pt x="3389" y="9027"/>
                    <a:pt x="3357" y="8963"/>
                  </a:cubicBezTo>
                  <a:cubicBezTo>
                    <a:pt x="3199" y="9185"/>
                    <a:pt x="3041" y="9375"/>
                    <a:pt x="2914" y="9597"/>
                  </a:cubicBezTo>
                  <a:cubicBezTo>
                    <a:pt x="1647" y="11592"/>
                    <a:pt x="2249" y="13460"/>
                    <a:pt x="1742" y="15550"/>
                  </a:cubicBezTo>
                  <a:cubicBezTo>
                    <a:pt x="1489" y="16564"/>
                    <a:pt x="951" y="17324"/>
                    <a:pt x="1" y="17735"/>
                  </a:cubicBezTo>
                  <a:cubicBezTo>
                    <a:pt x="222" y="17925"/>
                    <a:pt x="412" y="18084"/>
                    <a:pt x="697" y="18211"/>
                  </a:cubicBezTo>
                  <a:cubicBezTo>
                    <a:pt x="3706" y="16785"/>
                    <a:pt x="2882" y="12383"/>
                    <a:pt x="4339" y="9850"/>
                  </a:cubicBezTo>
                  <a:cubicBezTo>
                    <a:pt x="6208" y="6683"/>
                    <a:pt x="6651" y="3326"/>
                    <a:pt x="4783" y="1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1964228" y="3993437"/>
              <a:ext cx="134605" cy="123111"/>
            </a:xfrm>
            <a:custGeom>
              <a:avLst/>
              <a:gdLst/>
              <a:ahLst/>
              <a:cxnLst/>
              <a:rect l="l" t="t" r="r" b="b"/>
              <a:pathLst>
                <a:path w="4087" h="3738" extrusionOk="0">
                  <a:moveTo>
                    <a:pt x="2376" y="0"/>
                  </a:moveTo>
                  <a:lnTo>
                    <a:pt x="1743" y="32"/>
                  </a:lnTo>
                  <a:cubicBezTo>
                    <a:pt x="1743" y="64"/>
                    <a:pt x="1711" y="127"/>
                    <a:pt x="1679" y="159"/>
                  </a:cubicBezTo>
                  <a:cubicBezTo>
                    <a:pt x="1679" y="159"/>
                    <a:pt x="1679" y="190"/>
                    <a:pt x="1616" y="190"/>
                  </a:cubicBezTo>
                  <a:cubicBezTo>
                    <a:pt x="1616" y="285"/>
                    <a:pt x="1553" y="349"/>
                    <a:pt x="1458" y="349"/>
                  </a:cubicBezTo>
                  <a:cubicBezTo>
                    <a:pt x="413" y="1299"/>
                    <a:pt x="128" y="2439"/>
                    <a:pt x="1" y="3674"/>
                  </a:cubicBezTo>
                  <a:cubicBezTo>
                    <a:pt x="381" y="3716"/>
                    <a:pt x="761" y="3737"/>
                    <a:pt x="1143" y="3737"/>
                  </a:cubicBezTo>
                  <a:cubicBezTo>
                    <a:pt x="1908" y="3737"/>
                    <a:pt x="2682" y="3653"/>
                    <a:pt x="3484" y="3484"/>
                  </a:cubicBezTo>
                  <a:cubicBezTo>
                    <a:pt x="3674" y="3452"/>
                    <a:pt x="3864" y="3357"/>
                    <a:pt x="4086" y="3326"/>
                  </a:cubicBezTo>
                  <a:cubicBezTo>
                    <a:pt x="3484" y="2217"/>
                    <a:pt x="2851" y="1109"/>
                    <a:pt x="2376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1871415" y="3929805"/>
              <a:ext cx="130390" cy="398448"/>
            </a:xfrm>
            <a:custGeom>
              <a:avLst/>
              <a:gdLst/>
              <a:ahLst/>
              <a:cxnLst/>
              <a:rect l="l" t="t" r="r" b="b"/>
              <a:pathLst>
                <a:path w="3959" h="12098" extrusionOk="0">
                  <a:moveTo>
                    <a:pt x="2597" y="0"/>
                  </a:moveTo>
                  <a:lnTo>
                    <a:pt x="2534" y="64"/>
                  </a:lnTo>
                  <a:cubicBezTo>
                    <a:pt x="2661" y="159"/>
                    <a:pt x="2692" y="254"/>
                    <a:pt x="2597" y="381"/>
                  </a:cubicBezTo>
                  <a:cubicBezTo>
                    <a:pt x="412" y="2312"/>
                    <a:pt x="1489" y="5416"/>
                    <a:pt x="1204" y="7981"/>
                  </a:cubicBezTo>
                  <a:cubicBezTo>
                    <a:pt x="1045" y="9406"/>
                    <a:pt x="697" y="10831"/>
                    <a:pt x="0" y="12098"/>
                  </a:cubicBezTo>
                  <a:cubicBezTo>
                    <a:pt x="1615" y="10356"/>
                    <a:pt x="2185" y="8424"/>
                    <a:pt x="2312" y="5923"/>
                  </a:cubicBezTo>
                  <a:cubicBezTo>
                    <a:pt x="2344" y="4339"/>
                    <a:pt x="2787" y="3072"/>
                    <a:pt x="3959" y="1996"/>
                  </a:cubicBezTo>
                  <a:cubicBezTo>
                    <a:pt x="3801" y="1141"/>
                    <a:pt x="3326" y="412"/>
                    <a:pt x="2597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707659" y="3171526"/>
              <a:ext cx="225308" cy="296250"/>
            </a:xfrm>
            <a:custGeom>
              <a:avLst/>
              <a:gdLst/>
              <a:ahLst/>
              <a:cxnLst/>
              <a:rect l="l" t="t" r="r" b="b"/>
              <a:pathLst>
                <a:path w="6841" h="8995" extrusionOk="0">
                  <a:moveTo>
                    <a:pt x="0" y="0"/>
                  </a:moveTo>
                  <a:lnTo>
                    <a:pt x="0" y="0"/>
                  </a:lnTo>
                  <a:cubicBezTo>
                    <a:pt x="285" y="2502"/>
                    <a:pt x="855" y="5004"/>
                    <a:pt x="3199" y="6302"/>
                  </a:cubicBezTo>
                  <a:cubicBezTo>
                    <a:pt x="4434" y="7031"/>
                    <a:pt x="5574" y="7664"/>
                    <a:pt x="6081" y="8994"/>
                  </a:cubicBezTo>
                  <a:cubicBezTo>
                    <a:pt x="6176" y="8962"/>
                    <a:pt x="6271" y="8931"/>
                    <a:pt x="6366" y="8867"/>
                  </a:cubicBezTo>
                  <a:lnTo>
                    <a:pt x="6619" y="8772"/>
                  </a:lnTo>
                  <a:lnTo>
                    <a:pt x="6619" y="8709"/>
                  </a:lnTo>
                  <a:cubicBezTo>
                    <a:pt x="6841" y="6397"/>
                    <a:pt x="4877" y="5637"/>
                    <a:pt x="3199" y="4592"/>
                  </a:cubicBezTo>
                  <a:cubicBezTo>
                    <a:pt x="3174" y="4592"/>
                    <a:pt x="3128" y="4633"/>
                    <a:pt x="3111" y="4633"/>
                  </a:cubicBezTo>
                  <a:cubicBezTo>
                    <a:pt x="3106" y="4633"/>
                    <a:pt x="3104" y="4630"/>
                    <a:pt x="3104" y="4624"/>
                  </a:cubicBezTo>
                  <a:cubicBezTo>
                    <a:pt x="3167" y="4592"/>
                    <a:pt x="3167" y="4592"/>
                    <a:pt x="3167" y="4561"/>
                  </a:cubicBezTo>
                  <a:cubicBezTo>
                    <a:pt x="2724" y="4275"/>
                    <a:pt x="2375" y="4022"/>
                    <a:pt x="2059" y="3705"/>
                  </a:cubicBezTo>
                  <a:cubicBezTo>
                    <a:pt x="1014" y="2660"/>
                    <a:pt x="285" y="139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666983" y="3762920"/>
              <a:ext cx="223233" cy="616444"/>
            </a:xfrm>
            <a:custGeom>
              <a:avLst/>
              <a:gdLst/>
              <a:ahLst/>
              <a:cxnLst/>
              <a:rect l="l" t="t" r="r" b="b"/>
              <a:pathLst>
                <a:path w="6778" h="18717" extrusionOk="0">
                  <a:moveTo>
                    <a:pt x="6302" y="0"/>
                  </a:moveTo>
                  <a:lnTo>
                    <a:pt x="6302" y="0"/>
                  </a:lnTo>
                  <a:cubicBezTo>
                    <a:pt x="5922" y="32"/>
                    <a:pt x="5574" y="159"/>
                    <a:pt x="5321" y="317"/>
                  </a:cubicBezTo>
                  <a:cubicBezTo>
                    <a:pt x="6144" y="3421"/>
                    <a:pt x="5067" y="6018"/>
                    <a:pt x="3262" y="8551"/>
                  </a:cubicBezTo>
                  <a:cubicBezTo>
                    <a:pt x="2090" y="10135"/>
                    <a:pt x="982" y="11655"/>
                    <a:pt x="475" y="13618"/>
                  </a:cubicBezTo>
                  <a:cubicBezTo>
                    <a:pt x="0" y="15297"/>
                    <a:pt x="0" y="17007"/>
                    <a:pt x="222" y="18717"/>
                  </a:cubicBezTo>
                  <a:cubicBezTo>
                    <a:pt x="317" y="15993"/>
                    <a:pt x="1109" y="13080"/>
                    <a:pt x="2755" y="10926"/>
                  </a:cubicBezTo>
                  <a:cubicBezTo>
                    <a:pt x="4054" y="9279"/>
                    <a:pt x="5542" y="7854"/>
                    <a:pt x="6176" y="5859"/>
                  </a:cubicBezTo>
                  <a:cubicBezTo>
                    <a:pt x="6777" y="3959"/>
                    <a:pt x="6619" y="1932"/>
                    <a:pt x="630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205949" y="3216022"/>
              <a:ext cx="587264" cy="292430"/>
            </a:xfrm>
            <a:custGeom>
              <a:avLst/>
              <a:gdLst/>
              <a:ahLst/>
              <a:cxnLst/>
              <a:rect l="l" t="t" r="r" b="b"/>
              <a:pathLst>
                <a:path w="17831" h="8879" extrusionOk="0">
                  <a:moveTo>
                    <a:pt x="665" y="1"/>
                  </a:moveTo>
                  <a:cubicBezTo>
                    <a:pt x="444" y="1"/>
                    <a:pt x="223" y="4"/>
                    <a:pt x="0" y="11"/>
                  </a:cubicBezTo>
                  <a:cubicBezTo>
                    <a:pt x="2471" y="11"/>
                    <a:pt x="4941" y="676"/>
                    <a:pt x="7158" y="1848"/>
                  </a:cubicBezTo>
                  <a:cubicBezTo>
                    <a:pt x="8709" y="2703"/>
                    <a:pt x="10008" y="3811"/>
                    <a:pt x="11243" y="5078"/>
                  </a:cubicBezTo>
                  <a:cubicBezTo>
                    <a:pt x="12952" y="6848"/>
                    <a:pt x="14631" y="8824"/>
                    <a:pt x="17273" y="8824"/>
                  </a:cubicBezTo>
                  <a:cubicBezTo>
                    <a:pt x="17373" y="8824"/>
                    <a:pt x="17474" y="8821"/>
                    <a:pt x="17577" y="8815"/>
                  </a:cubicBezTo>
                  <a:cubicBezTo>
                    <a:pt x="17608" y="8815"/>
                    <a:pt x="17640" y="8815"/>
                    <a:pt x="17672" y="8878"/>
                  </a:cubicBezTo>
                  <a:cubicBezTo>
                    <a:pt x="17767" y="8562"/>
                    <a:pt x="17830" y="8245"/>
                    <a:pt x="17830" y="7897"/>
                  </a:cubicBezTo>
                  <a:cubicBezTo>
                    <a:pt x="17830" y="7643"/>
                    <a:pt x="17830" y="7358"/>
                    <a:pt x="17767" y="7136"/>
                  </a:cubicBezTo>
                  <a:cubicBezTo>
                    <a:pt x="17703" y="6978"/>
                    <a:pt x="17640" y="6820"/>
                    <a:pt x="17608" y="6693"/>
                  </a:cubicBezTo>
                  <a:cubicBezTo>
                    <a:pt x="17577" y="6661"/>
                    <a:pt x="17513" y="6566"/>
                    <a:pt x="17482" y="6535"/>
                  </a:cubicBezTo>
                  <a:lnTo>
                    <a:pt x="17482" y="6535"/>
                  </a:lnTo>
                  <a:cubicBezTo>
                    <a:pt x="17513" y="6661"/>
                    <a:pt x="17482" y="6883"/>
                    <a:pt x="17292" y="6883"/>
                  </a:cubicBezTo>
                  <a:cubicBezTo>
                    <a:pt x="17171" y="6894"/>
                    <a:pt x="17051" y="6899"/>
                    <a:pt x="16932" y="6899"/>
                  </a:cubicBezTo>
                  <a:cubicBezTo>
                    <a:pt x="13851" y="6899"/>
                    <a:pt x="11528" y="3442"/>
                    <a:pt x="9058" y="2069"/>
                  </a:cubicBezTo>
                  <a:cubicBezTo>
                    <a:pt x="6408" y="597"/>
                    <a:pt x="3593" y="1"/>
                    <a:pt x="665" y="1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9"/>
            <p:cNvSpPr/>
            <p:nvPr/>
          </p:nvSpPr>
          <p:spPr>
            <a:xfrm>
              <a:off x="1082868" y="3583519"/>
              <a:ext cx="687386" cy="149196"/>
            </a:xfrm>
            <a:custGeom>
              <a:avLst/>
              <a:gdLst/>
              <a:ahLst/>
              <a:cxnLst/>
              <a:rect l="l" t="t" r="r" b="b"/>
              <a:pathLst>
                <a:path w="20871" h="4530" extrusionOk="0">
                  <a:moveTo>
                    <a:pt x="1" y="0"/>
                  </a:moveTo>
                  <a:cubicBezTo>
                    <a:pt x="507" y="2661"/>
                    <a:pt x="2819" y="4529"/>
                    <a:pt x="5574" y="4529"/>
                  </a:cubicBezTo>
                  <a:cubicBezTo>
                    <a:pt x="8108" y="4529"/>
                    <a:pt x="9660" y="2851"/>
                    <a:pt x="11781" y="1901"/>
                  </a:cubicBezTo>
                  <a:cubicBezTo>
                    <a:pt x="12351" y="1616"/>
                    <a:pt x="12953" y="1489"/>
                    <a:pt x="13523" y="1362"/>
                  </a:cubicBezTo>
                  <a:lnTo>
                    <a:pt x="13523" y="1267"/>
                  </a:lnTo>
                  <a:cubicBezTo>
                    <a:pt x="13587" y="1267"/>
                    <a:pt x="13618" y="1331"/>
                    <a:pt x="13650" y="1331"/>
                  </a:cubicBezTo>
                  <a:cubicBezTo>
                    <a:pt x="14154" y="1238"/>
                    <a:pt x="14664" y="1192"/>
                    <a:pt x="15173" y="1192"/>
                  </a:cubicBezTo>
                  <a:cubicBezTo>
                    <a:pt x="16934" y="1192"/>
                    <a:pt x="18678" y="1745"/>
                    <a:pt x="20079" y="2851"/>
                  </a:cubicBezTo>
                  <a:cubicBezTo>
                    <a:pt x="20300" y="2787"/>
                    <a:pt x="20585" y="2629"/>
                    <a:pt x="20744" y="2407"/>
                  </a:cubicBezTo>
                  <a:cubicBezTo>
                    <a:pt x="20775" y="2344"/>
                    <a:pt x="20807" y="2217"/>
                    <a:pt x="20870" y="2154"/>
                  </a:cubicBezTo>
                  <a:cubicBezTo>
                    <a:pt x="20775" y="2122"/>
                    <a:pt x="20712" y="2122"/>
                    <a:pt x="20649" y="2091"/>
                  </a:cubicBezTo>
                  <a:cubicBezTo>
                    <a:pt x="20608" y="2152"/>
                    <a:pt x="20554" y="2187"/>
                    <a:pt x="20495" y="2187"/>
                  </a:cubicBezTo>
                  <a:cubicBezTo>
                    <a:pt x="20463" y="2187"/>
                    <a:pt x="20429" y="2176"/>
                    <a:pt x="20395" y="2154"/>
                  </a:cubicBezTo>
                  <a:cubicBezTo>
                    <a:pt x="18756" y="1135"/>
                    <a:pt x="16807" y="224"/>
                    <a:pt x="14873" y="224"/>
                  </a:cubicBezTo>
                  <a:cubicBezTo>
                    <a:pt x="14042" y="224"/>
                    <a:pt x="13214" y="392"/>
                    <a:pt x="12415" y="792"/>
                  </a:cubicBezTo>
                  <a:cubicBezTo>
                    <a:pt x="10578" y="1742"/>
                    <a:pt x="9248" y="3167"/>
                    <a:pt x="7126" y="3611"/>
                  </a:cubicBezTo>
                  <a:cubicBezTo>
                    <a:pt x="6676" y="3705"/>
                    <a:pt x="6216" y="3751"/>
                    <a:pt x="5756" y="3751"/>
                  </a:cubicBezTo>
                  <a:cubicBezTo>
                    <a:pt x="3273" y="3751"/>
                    <a:pt x="802" y="24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9"/>
            <p:cNvSpPr/>
            <p:nvPr/>
          </p:nvSpPr>
          <p:spPr>
            <a:xfrm>
              <a:off x="1245571" y="3955561"/>
              <a:ext cx="480884" cy="289268"/>
            </a:xfrm>
            <a:custGeom>
              <a:avLst/>
              <a:gdLst/>
              <a:ahLst/>
              <a:cxnLst/>
              <a:rect l="l" t="t" r="r" b="b"/>
              <a:pathLst>
                <a:path w="14601" h="8783" extrusionOk="0">
                  <a:moveTo>
                    <a:pt x="14112" y="0"/>
                  </a:moveTo>
                  <a:cubicBezTo>
                    <a:pt x="12129" y="0"/>
                    <a:pt x="11029" y="1680"/>
                    <a:pt x="9755" y="2924"/>
                  </a:cubicBezTo>
                  <a:cubicBezTo>
                    <a:pt x="8837" y="3842"/>
                    <a:pt x="7855" y="4697"/>
                    <a:pt x="6778" y="5457"/>
                  </a:cubicBezTo>
                  <a:cubicBezTo>
                    <a:pt x="4720" y="6914"/>
                    <a:pt x="2439" y="8117"/>
                    <a:pt x="1" y="8782"/>
                  </a:cubicBezTo>
                  <a:cubicBezTo>
                    <a:pt x="3009" y="8244"/>
                    <a:pt x="5860" y="7136"/>
                    <a:pt x="8267" y="5236"/>
                  </a:cubicBezTo>
                  <a:cubicBezTo>
                    <a:pt x="10357" y="3652"/>
                    <a:pt x="11972" y="1309"/>
                    <a:pt x="14600" y="707"/>
                  </a:cubicBezTo>
                  <a:cubicBezTo>
                    <a:pt x="14600" y="485"/>
                    <a:pt x="14537" y="200"/>
                    <a:pt x="14379" y="10"/>
                  </a:cubicBezTo>
                  <a:cubicBezTo>
                    <a:pt x="14288" y="4"/>
                    <a:pt x="14199" y="0"/>
                    <a:pt x="1411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9"/>
            <p:cNvSpPr/>
            <p:nvPr/>
          </p:nvSpPr>
          <p:spPr>
            <a:xfrm>
              <a:off x="1358244" y="3829681"/>
              <a:ext cx="351515" cy="182559"/>
            </a:xfrm>
            <a:custGeom>
              <a:avLst/>
              <a:gdLst/>
              <a:ahLst/>
              <a:cxnLst/>
              <a:rect l="l" t="t" r="r" b="b"/>
              <a:pathLst>
                <a:path w="10673" h="5543" extrusionOk="0">
                  <a:moveTo>
                    <a:pt x="10388" y="0"/>
                  </a:moveTo>
                  <a:cubicBezTo>
                    <a:pt x="10388" y="95"/>
                    <a:pt x="10388" y="222"/>
                    <a:pt x="10293" y="222"/>
                  </a:cubicBezTo>
                  <a:cubicBezTo>
                    <a:pt x="6429" y="855"/>
                    <a:pt x="3674" y="4751"/>
                    <a:pt x="0" y="5542"/>
                  </a:cubicBezTo>
                  <a:cubicBezTo>
                    <a:pt x="1932" y="5384"/>
                    <a:pt x="3610" y="4656"/>
                    <a:pt x="5289" y="3452"/>
                  </a:cubicBezTo>
                  <a:cubicBezTo>
                    <a:pt x="6872" y="2344"/>
                    <a:pt x="8392" y="1552"/>
                    <a:pt x="10356" y="1520"/>
                  </a:cubicBezTo>
                  <a:cubicBezTo>
                    <a:pt x="10451" y="1520"/>
                    <a:pt x="10514" y="1584"/>
                    <a:pt x="10514" y="1679"/>
                  </a:cubicBezTo>
                  <a:lnTo>
                    <a:pt x="10546" y="1679"/>
                  </a:lnTo>
                  <a:lnTo>
                    <a:pt x="10546" y="1584"/>
                  </a:lnTo>
                  <a:cubicBezTo>
                    <a:pt x="10609" y="1204"/>
                    <a:pt x="10673" y="792"/>
                    <a:pt x="10546" y="412"/>
                  </a:cubicBezTo>
                  <a:cubicBezTo>
                    <a:pt x="10514" y="285"/>
                    <a:pt x="10483" y="190"/>
                    <a:pt x="10388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9"/>
            <p:cNvSpPr/>
            <p:nvPr/>
          </p:nvSpPr>
          <p:spPr>
            <a:xfrm>
              <a:off x="1062020" y="3710783"/>
              <a:ext cx="571587" cy="298325"/>
            </a:xfrm>
            <a:custGeom>
              <a:avLst/>
              <a:gdLst/>
              <a:ahLst/>
              <a:cxnLst/>
              <a:rect l="l" t="t" r="r" b="b"/>
              <a:pathLst>
                <a:path w="17355" h="9058" extrusionOk="0">
                  <a:moveTo>
                    <a:pt x="16278" y="0"/>
                  </a:moveTo>
                  <a:cubicBezTo>
                    <a:pt x="16278" y="32"/>
                    <a:pt x="16278" y="95"/>
                    <a:pt x="16246" y="158"/>
                  </a:cubicBezTo>
                  <a:cubicBezTo>
                    <a:pt x="11718" y="4814"/>
                    <a:pt x="3832" y="3737"/>
                    <a:pt x="0" y="9057"/>
                  </a:cubicBezTo>
                  <a:cubicBezTo>
                    <a:pt x="1932" y="7062"/>
                    <a:pt x="4370" y="5890"/>
                    <a:pt x="7094" y="5225"/>
                  </a:cubicBezTo>
                  <a:cubicBezTo>
                    <a:pt x="10768" y="4307"/>
                    <a:pt x="14885" y="3864"/>
                    <a:pt x="17355" y="633"/>
                  </a:cubicBezTo>
                  <a:cubicBezTo>
                    <a:pt x="17070" y="317"/>
                    <a:pt x="16658" y="95"/>
                    <a:pt x="16278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49"/>
          <p:cNvSpPr/>
          <p:nvPr/>
        </p:nvSpPr>
        <p:spPr>
          <a:xfrm>
            <a:off x="1090180" y="4223954"/>
            <a:ext cx="9419" cy="10440"/>
          </a:xfrm>
          <a:custGeom>
            <a:avLst/>
            <a:gdLst/>
            <a:ahLst/>
            <a:cxnLst/>
            <a:rect l="l" t="t" r="r" b="b"/>
            <a:pathLst>
              <a:path w="286" h="317" extrusionOk="0">
                <a:moveTo>
                  <a:pt x="159" y="0"/>
                </a:moveTo>
                <a:cubicBezTo>
                  <a:pt x="127" y="0"/>
                  <a:pt x="127" y="32"/>
                  <a:pt x="95" y="32"/>
                </a:cubicBezTo>
                <a:lnTo>
                  <a:pt x="64" y="32"/>
                </a:lnTo>
                <a:cubicBezTo>
                  <a:pt x="0" y="95"/>
                  <a:pt x="0" y="127"/>
                  <a:pt x="0" y="158"/>
                </a:cubicBezTo>
                <a:cubicBezTo>
                  <a:pt x="0" y="190"/>
                  <a:pt x="0" y="253"/>
                  <a:pt x="64" y="285"/>
                </a:cubicBezTo>
                <a:lnTo>
                  <a:pt x="95" y="285"/>
                </a:lnTo>
                <a:cubicBezTo>
                  <a:pt x="95" y="317"/>
                  <a:pt x="127" y="317"/>
                  <a:pt x="159" y="317"/>
                </a:cubicBezTo>
                <a:cubicBezTo>
                  <a:pt x="222" y="317"/>
                  <a:pt x="222" y="285"/>
                  <a:pt x="254" y="285"/>
                </a:cubicBezTo>
                <a:cubicBezTo>
                  <a:pt x="285" y="285"/>
                  <a:pt x="285" y="190"/>
                  <a:pt x="285" y="158"/>
                </a:cubicBezTo>
                <a:cubicBezTo>
                  <a:pt x="285" y="127"/>
                  <a:pt x="254" y="95"/>
                  <a:pt x="254" y="32"/>
                </a:cubicBezTo>
                <a:cubicBezTo>
                  <a:pt x="254" y="0"/>
                  <a:pt x="222" y="0"/>
                  <a:pt x="159" y="0"/>
                </a:cubicBezTo>
                <a:close/>
              </a:path>
            </a:pathLst>
          </a:custGeom>
          <a:solidFill>
            <a:schemeClr val="dk1"/>
          </a:solidFill>
          <a:ln w="4750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0" name="Google Shape;1270;p49"/>
          <p:cNvGrpSpPr/>
          <p:nvPr/>
        </p:nvGrpSpPr>
        <p:grpSpPr>
          <a:xfrm>
            <a:off x="1011991" y="2005403"/>
            <a:ext cx="1871169" cy="1041536"/>
            <a:chOff x="1011991" y="2005403"/>
            <a:chExt cx="1871169" cy="1041536"/>
          </a:xfrm>
        </p:grpSpPr>
        <p:sp>
          <p:nvSpPr>
            <p:cNvPr id="1271" name="Google Shape;1271;p49"/>
            <p:cNvSpPr/>
            <p:nvPr/>
          </p:nvSpPr>
          <p:spPr>
            <a:xfrm>
              <a:off x="1736872" y="2093144"/>
              <a:ext cx="311894" cy="373318"/>
            </a:xfrm>
            <a:custGeom>
              <a:avLst/>
              <a:gdLst/>
              <a:ahLst/>
              <a:cxnLst/>
              <a:rect l="l" t="t" r="r" b="b"/>
              <a:pathLst>
                <a:path w="9470" h="11335" extrusionOk="0">
                  <a:moveTo>
                    <a:pt x="3995" y="1"/>
                  </a:moveTo>
                  <a:cubicBezTo>
                    <a:pt x="3730" y="1"/>
                    <a:pt x="3453" y="30"/>
                    <a:pt x="3167" y="92"/>
                  </a:cubicBezTo>
                  <a:cubicBezTo>
                    <a:pt x="1203" y="535"/>
                    <a:pt x="63" y="2403"/>
                    <a:pt x="0" y="4335"/>
                  </a:cubicBezTo>
                  <a:lnTo>
                    <a:pt x="32" y="4399"/>
                  </a:lnTo>
                  <a:cubicBezTo>
                    <a:pt x="1267" y="4747"/>
                    <a:pt x="2502" y="5539"/>
                    <a:pt x="3294" y="6457"/>
                  </a:cubicBezTo>
                  <a:cubicBezTo>
                    <a:pt x="3420" y="6552"/>
                    <a:pt x="3389" y="6710"/>
                    <a:pt x="3294" y="6774"/>
                  </a:cubicBezTo>
                  <a:cubicBezTo>
                    <a:pt x="4719" y="7850"/>
                    <a:pt x="5352" y="9624"/>
                    <a:pt x="5130" y="11334"/>
                  </a:cubicBezTo>
                  <a:cubicBezTo>
                    <a:pt x="6872" y="10701"/>
                    <a:pt x="8551" y="9909"/>
                    <a:pt x="9057" y="7882"/>
                  </a:cubicBezTo>
                  <a:cubicBezTo>
                    <a:pt x="9469" y="6045"/>
                    <a:pt x="8709" y="4145"/>
                    <a:pt x="7759" y="2562"/>
                  </a:cubicBezTo>
                  <a:cubicBezTo>
                    <a:pt x="6887" y="1117"/>
                    <a:pt x="5639" y="1"/>
                    <a:pt x="3995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1011991" y="2005403"/>
              <a:ext cx="1871169" cy="1041536"/>
            </a:xfrm>
            <a:custGeom>
              <a:avLst/>
              <a:gdLst/>
              <a:ahLst/>
              <a:cxnLst/>
              <a:rect l="l" t="t" r="r" b="b"/>
              <a:pathLst>
                <a:path w="56814" h="31624" extrusionOk="0">
                  <a:moveTo>
                    <a:pt x="38576" y="593"/>
                  </a:moveTo>
                  <a:cubicBezTo>
                    <a:pt x="38989" y="593"/>
                    <a:pt x="39371" y="666"/>
                    <a:pt x="39680" y="824"/>
                  </a:cubicBezTo>
                  <a:cubicBezTo>
                    <a:pt x="41232" y="1584"/>
                    <a:pt x="41644" y="3484"/>
                    <a:pt x="41580" y="5067"/>
                  </a:cubicBezTo>
                  <a:cubicBezTo>
                    <a:pt x="41369" y="7582"/>
                    <a:pt x="39718" y="10496"/>
                    <a:pt x="37166" y="10496"/>
                  </a:cubicBezTo>
                  <a:cubicBezTo>
                    <a:pt x="36665" y="10496"/>
                    <a:pt x="36130" y="10384"/>
                    <a:pt x="35563" y="10134"/>
                  </a:cubicBezTo>
                  <a:cubicBezTo>
                    <a:pt x="35532" y="10113"/>
                    <a:pt x="35507" y="10106"/>
                    <a:pt x="35487" y="10106"/>
                  </a:cubicBezTo>
                  <a:cubicBezTo>
                    <a:pt x="35447" y="10106"/>
                    <a:pt x="35426" y="10134"/>
                    <a:pt x="35405" y="10134"/>
                  </a:cubicBezTo>
                  <a:cubicBezTo>
                    <a:pt x="35437" y="10039"/>
                    <a:pt x="35468" y="10008"/>
                    <a:pt x="35532" y="9913"/>
                  </a:cubicBezTo>
                  <a:cubicBezTo>
                    <a:pt x="36418" y="8424"/>
                    <a:pt x="36165" y="6207"/>
                    <a:pt x="35595" y="4592"/>
                  </a:cubicBezTo>
                  <a:cubicBezTo>
                    <a:pt x="35405" y="4117"/>
                    <a:pt x="35152" y="3547"/>
                    <a:pt x="34898" y="3009"/>
                  </a:cubicBezTo>
                  <a:cubicBezTo>
                    <a:pt x="34930" y="2946"/>
                    <a:pt x="34962" y="2914"/>
                    <a:pt x="34962" y="2882"/>
                  </a:cubicBezTo>
                  <a:cubicBezTo>
                    <a:pt x="35210" y="1543"/>
                    <a:pt x="37088" y="593"/>
                    <a:pt x="38576" y="593"/>
                  </a:cubicBezTo>
                  <a:close/>
                  <a:moveTo>
                    <a:pt x="43131" y="2779"/>
                  </a:moveTo>
                  <a:cubicBezTo>
                    <a:pt x="44727" y="2779"/>
                    <a:pt x="46008" y="4261"/>
                    <a:pt x="46109" y="5986"/>
                  </a:cubicBezTo>
                  <a:cubicBezTo>
                    <a:pt x="46141" y="7031"/>
                    <a:pt x="45824" y="8076"/>
                    <a:pt x="45254" y="8899"/>
                  </a:cubicBezTo>
                  <a:cubicBezTo>
                    <a:pt x="44652" y="9849"/>
                    <a:pt x="43702" y="10641"/>
                    <a:pt x="42594" y="10894"/>
                  </a:cubicBezTo>
                  <a:cubicBezTo>
                    <a:pt x="42324" y="10968"/>
                    <a:pt x="42071" y="10999"/>
                    <a:pt x="41827" y="10999"/>
                  </a:cubicBezTo>
                  <a:cubicBezTo>
                    <a:pt x="41129" y="10999"/>
                    <a:pt x="40512" y="10741"/>
                    <a:pt x="39807" y="10483"/>
                  </a:cubicBezTo>
                  <a:lnTo>
                    <a:pt x="39680" y="10229"/>
                  </a:lnTo>
                  <a:cubicBezTo>
                    <a:pt x="39680" y="10198"/>
                    <a:pt x="39649" y="10166"/>
                    <a:pt x="39585" y="10166"/>
                  </a:cubicBezTo>
                  <a:cubicBezTo>
                    <a:pt x="41295" y="8646"/>
                    <a:pt x="42246" y="5701"/>
                    <a:pt x="42024" y="3706"/>
                  </a:cubicBezTo>
                  <a:cubicBezTo>
                    <a:pt x="41992" y="3516"/>
                    <a:pt x="41929" y="3262"/>
                    <a:pt x="41897" y="3072"/>
                  </a:cubicBezTo>
                  <a:cubicBezTo>
                    <a:pt x="42319" y="2871"/>
                    <a:pt x="42735" y="2779"/>
                    <a:pt x="43131" y="2779"/>
                  </a:cubicBezTo>
                  <a:close/>
                  <a:moveTo>
                    <a:pt x="31731" y="1129"/>
                  </a:moveTo>
                  <a:cubicBezTo>
                    <a:pt x="32285" y="1129"/>
                    <a:pt x="32841" y="1331"/>
                    <a:pt x="33378" y="1837"/>
                  </a:cubicBezTo>
                  <a:cubicBezTo>
                    <a:pt x="34328" y="2756"/>
                    <a:pt x="35025" y="4181"/>
                    <a:pt x="35342" y="5447"/>
                  </a:cubicBezTo>
                  <a:cubicBezTo>
                    <a:pt x="35690" y="6714"/>
                    <a:pt x="35817" y="8456"/>
                    <a:pt x="35088" y="9691"/>
                  </a:cubicBezTo>
                  <a:cubicBezTo>
                    <a:pt x="34265" y="11116"/>
                    <a:pt x="32523" y="11370"/>
                    <a:pt x="31098" y="11908"/>
                  </a:cubicBezTo>
                  <a:cubicBezTo>
                    <a:pt x="31320" y="11465"/>
                    <a:pt x="31478" y="11021"/>
                    <a:pt x="31605" y="10483"/>
                  </a:cubicBezTo>
                  <a:cubicBezTo>
                    <a:pt x="32048" y="8266"/>
                    <a:pt x="31003" y="5859"/>
                    <a:pt x="29673" y="4054"/>
                  </a:cubicBezTo>
                  <a:cubicBezTo>
                    <a:pt x="29325" y="3547"/>
                    <a:pt x="28881" y="3136"/>
                    <a:pt x="28438" y="2882"/>
                  </a:cubicBezTo>
                  <a:cubicBezTo>
                    <a:pt x="29386" y="2042"/>
                    <a:pt x="30553" y="1129"/>
                    <a:pt x="31731" y="1129"/>
                  </a:cubicBezTo>
                  <a:close/>
                  <a:moveTo>
                    <a:pt x="47071" y="5505"/>
                  </a:moveTo>
                  <a:cubicBezTo>
                    <a:pt x="49850" y="5505"/>
                    <a:pt x="51107" y="8842"/>
                    <a:pt x="49434" y="11053"/>
                  </a:cubicBezTo>
                  <a:cubicBezTo>
                    <a:pt x="48491" y="12322"/>
                    <a:pt x="47065" y="12996"/>
                    <a:pt x="45654" y="12996"/>
                  </a:cubicBezTo>
                  <a:cubicBezTo>
                    <a:pt x="44459" y="12996"/>
                    <a:pt x="43275" y="12513"/>
                    <a:pt x="42404" y="11496"/>
                  </a:cubicBezTo>
                  <a:cubicBezTo>
                    <a:pt x="42531" y="11465"/>
                    <a:pt x="42626" y="11465"/>
                    <a:pt x="42721" y="11433"/>
                  </a:cubicBezTo>
                  <a:cubicBezTo>
                    <a:pt x="44367" y="10989"/>
                    <a:pt x="45666" y="9691"/>
                    <a:pt x="46236" y="8171"/>
                  </a:cubicBezTo>
                  <a:cubicBezTo>
                    <a:pt x="46553" y="7348"/>
                    <a:pt x="46679" y="6429"/>
                    <a:pt x="46553" y="5542"/>
                  </a:cubicBezTo>
                  <a:cubicBezTo>
                    <a:pt x="46731" y="5517"/>
                    <a:pt x="46904" y="5505"/>
                    <a:pt x="47071" y="5505"/>
                  </a:cubicBezTo>
                  <a:close/>
                  <a:moveTo>
                    <a:pt x="26025" y="2665"/>
                  </a:moveTo>
                  <a:cubicBezTo>
                    <a:pt x="27702" y="2665"/>
                    <a:pt x="28918" y="3781"/>
                    <a:pt x="29736" y="5226"/>
                  </a:cubicBezTo>
                  <a:cubicBezTo>
                    <a:pt x="30718" y="6809"/>
                    <a:pt x="31446" y="8709"/>
                    <a:pt x="31003" y="10546"/>
                  </a:cubicBezTo>
                  <a:cubicBezTo>
                    <a:pt x="30528" y="12573"/>
                    <a:pt x="28881" y="13365"/>
                    <a:pt x="27076" y="13998"/>
                  </a:cubicBezTo>
                  <a:cubicBezTo>
                    <a:pt x="27329" y="12288"/>
                    <a:pt x="26696" y="10514"/>
                    <a:pt x="25271" y="9438"/>
                  </a:cubicBezTo>
                  <a:cubicBezTo>
                    <a:pt x="25334" y="9374"/>
                    <a:pt x="25334" y="9248"/>
                    <a:pt x="25271" y="9121"/>
                  </a:cubicBezTo>
                  <a:cubicBezTo>
                    <a:pt x="24479" y="8171"/>
                    <a:pt x="23244" y="7443"/>
                    <a:pt x="21977" y="7063"/>
                  </a:cubicBezTo>
                  <a:cubicBezTo>
                    <a:pt x="22009" y="7063"/>
                    <a:pt x="22009" y="7031"/>
                    <a:pt x="22009" y="6999"/>
                  </a:cubicBezTo>
                  <a:cubicBezTo>
                    <a:pt x="22072" y="5067"/>
                    <a:pt x="23181" y="3199"/>
                    <a:pt x="25176" y="2756"/>
                  </a:cubicBezTo>
                  <a:cubicBezTo>
                    <a:pt x="25471" y="2694"/>
                    <a:pt x="25754" y="2665"/>
                    <a:pt x="26025" y="2665"/>
                  </a:cubicBezTo>
                  <a:close/>
                  <a:moveTo>
                    <a:pt x="50606" y="7981"/>
                  </a:moveTo>
                  <a:lnTo>
                    <a:pt x="50606" y="7981"/>
                  </a:lnTo>
                  <a:cubicBezTo>
                    <a:pt x="51145" y="8424"/>
                    <a:pt x="51556" y="8931"/>
                    <a:pt x="51841" y="9533"/>
                  </a:cubicBezTo>
                  <a:cubicBezTo>
                    <a:pt x="51746" y="9659"/>
                    <a:pt x="51778" y="9818"/>
                    <a:pt x="51905" y="9849"/>
                  </a:cubicBezTo>
                  <a:cubicBezTo>
                    <a:pt x="52380" y="11179"/>
                    <a:pt x="52158" y="12700"/>
                    <a:pt x="50955" y="13840"/>
                  </a:cubicBezTo>
                  <a:cubicBezTo>
                    <a:pt x="50213" y="14557"/>
                    <a:pt x="49328" y="14895"/>
                    <a:pt x="48448" y="14895"/>
                  </a:cubicBezTo>
                  <a:cubicBezTo>
                    <a:pt x="48162" y="14895"/>
                    <a:pt x="47877" y="14860"/>
                    <a:pt x="47598" y="14790"/>
                  </a:cubicBezTo>
                  <a:cubicBezTo>
                    <a:pt x="47598" y="14758"/>
                    <a:pt x="47566" y="14726"/>
                    <a:pt x="47566" y="14663"/>
                  </a:cubicBezTo>
                  <a:cubicBezTo>
                    <a:pt x="47552" y="14622"/>
                    <a:pt x="47502" y="14598"/>
                    <a:pt x="47447" y="14598"/>
                  </a:cubicBezTo>
                  <a:cubicBezTo>
                    <a:pt x="47377" y="14598"/>
                    <a:pt x="47299" y="14637"/>
                    <a:pt x="47281" y="14726"/>
                  </a:cubicBezTo>
                  <a:cubicBezTo>
                    <a:pt x="46521" y="14473"/>
                    <a:pt x="45856" y="13998"/>
                    <a:pt x="45254" y="13396"/>
                  </a:cubicBezTo>
                  <a:lnTo>
                    <a:pt x="45254" y="13396"/>
                  </a:lnTo>
                  <a:cubicBezTo>
                    <a:pt x="45418" y="13414"/>
                    <a:pt x="45583" y="13423"/>
                    <a:pt x="45749" y="13423"/>
                  </a:cubicBezTo>
                  <a:cubicBezTo>
                    <a:pt x="47626" y="13423"/>
                    <a:pt x="49535" y="12287"/>
                    <a:pt x="50321" y="10483"/>
                  </a:cubicBezTo>
                  <a:cubicBezTo>
                    <a:pt x="50733" y="9691"/>
                    <a:pt x="50765" y="8804"/>
                    <a:pt x="50606" y="7981"/>
                  </a:cubicBezTo>
                  <a:close/>
                  <a:moveTo>
                    <a:pt x="52570" y="10198"/>
                  </a:moveTo>
                  <a:cubicBezTo>
                    <a:pt x="54470" y="11496"/>
                    <a:pt x="54881" y="14473"/>
                    <a:pt x="53266" y="16152"/>
                  </a:cubicBezTo>
                  <a:cubicBezTo>
                    <a:pt x="52532" y="16886"/>
                    <a:pt x="51693" y="17211"/>
                    <a:pt x="50881" y="17211"/>
                  </a:cubicBezTo>
                  <a:cubicBezTo>
                    <a:pt x="49698" y="17211"/>
                    <a:pt x="48572" y="16519"/>
                    <a:pt x="47914" y="15391"/>
                  </a:cubicBezTo>
                  <a:lnTo>
                    <a:pt x="47914" y="15391"/>
                  </a:lnTo>
                  <a:cubicBezTo>
                    <a:pt x="48062" y="15406"/>
                    <a:pt x="48211" y="15414"/>
                    <a:pt x="48360" y="15414"/>
                  </a:cubicBezTo>
                  <a:cubicBezTo>
                    <a:pt x="49488" y="15414"/>
                    <a:pt x="50630" y="14988"/>
                    <a:pt x="51525" y="14093"/>
                  </a:cubicBezTo>
                  <a:cubicBezTo>
                    <a:pt x="52570" y="12985"/>
                    <a:pt x="52886" y="11496"/>
                    <a:pt x="52570" y="10198"/>
                  </a:cubicBezTo>
                  <a:close/>
                  <a:moveTo>
                    <a:pt x="20461" y="7417"/>
                  </a:moveTo>
                  <a:cubicBezTo>
                    <a:pt x="22109" y="7417"/>
                    <a:pt x="23908" y="8379"/>
                    <a:pt x="24954" y="9501"/>
                  </a:cubicBezTo>
                  <a:cubicBezTo>
                    <a:pt x="24975" y="9501"/>
                    <a:pt x="24982" y="9515"/>
                    <a:pt x="24975" y="9515"/>
                  </a:cubicBezTo>
                  <a:cubicBezTo>
                    <a:pt x="24972" y="9515"/>
                    <a:pt x="24965" y="9512"/>
                    <a:pt x="24954" y="9501"/>
                  </a:cubicBezTo>
                  <a:lnTo>
                    <a:pt x="24954" y="9501"/>
                  </a:lnTo>
                  <a:cubicBezTo>
                    <a:pt x="26696" y="11306"/>
                    <a:pt x="27361" y="14188"/>
                    <a:pt x="25493" y="16183"/>
                  </a:cubicBezTo>
                  <a:cubicBezTo>
                    <a:pt x="24597" y="17140"/>
                    <a:pt x="23423" y="17593"/>
                    <a:pt x="22239" y="17593"/>
                  </a:cubicBezTo>
                  <a:cubicBezTo>
                    <a:pt x="20993" y="17593"/>
                    <a:pt x="19736" y="17093"/>
                    <a:pt x="18779" y="16152"/>
                  </a:cubicBezTo>
                  <a:cubicBezTo>
                    <a:pt x="17037" y="14410"/>
                    <a:pt x="16245" y="11116"/>
                    <a:pt x="17639" y="8931"/>
                  </a:cubicBezTo>
                  <a:cubicBezTo>
                    <a:pt x="18335" y="7843"/>
                    <a:pt x="19364" y="7417"/>
                    <a:pt x="20461" y="7417"/>
                  </a:cubicBezTo>
                  <a:close/>
                  <a:moveTo>
                    <a:pt x="54628" y="14410"/>
                  </a:moveTo>
                  <a:lnTo>
                    <a:pt x="54628" y="14410"/>
                  </a:lnTo>
                  <a:cubicBezTo>
                    <a:pt x="55515" y="15676"/>
                    <a:pt x="55705" y="17260"/>
                    <a:pt x="54565" y="18463"/>
                  </a:cubicBezTo>
                  <a:cubicBezTo>
                    <a:pt x="53971" y="19085"/>
                    <a:pt x="53106" y="19423"/>
                    <a:pt x="52293" y="19423"/>
                  </a:cubicBezTo>
                  <a:cubicBezTo>
                    <a:pt x="51242" y="19423"/>
                    <a:pt x="50278" y="18858"/>
                    <a:pt x="50099" y="17608"/>
                  </a:cubicBezTo>
                  <a:lnTo>
                    <a:pt x="50099" y="17608"/>
                  </a:lnTo>
                  <a:cubicBezTo>
                    <a:pt x="50310" y="17641"/>
                    <a:pt x="50526" y="17658"/>
                    <a:pt x="50744" y="17658"/>
                  </a:cubicBezTo>
                  <a:cubicBezTo>
                    <a:pt x="51775" y="17658"/>
                    <a:pt x="52857" y="17284"/>
                    <a:pt x="53615" y="16500"/>
                  </a:cubicBezTo>
                  <a:cubicBezTo>
                    <a:pt x="54121" y="15930"/>
                    <a:pt x="54470" y="15201"/>
                    <a:pt x="54628" y="14410"/>
                  </a:cubicBezTo>
                  <a:close/>
                  <a:moveTo>
                    <a:pt x="55547" y="17830"/>
                  </a:moveTo>
                  <a:cubicBezTo>
                    <a:pt x="55990" y="18938"/>
                    <a:pt x="55958" y="20332"/>
                    <a:pt x="54723" y="20965"/>
                  </a:cubicBezTo>
                  <a:cubicBezTo>
                    <a:pt x="54426" y="21122"/>
                    <a:pt x="54112" y="21193"/>
                    <a:pt x="53801" y="21193"/>
                  </a:cubicBezTo>
                  <a:cubicBezTo>
                    <a:pt x="52918" y="21193"/>
                    <a:pt x="52058" y="20621"/>
                    <a:pt x="51683" y="19825"/>
                  </a:cubicBezTo>
                  <a:lnTo>
                    <a:pt x="51683" y="19825"/>
                  </a:lnTo>
                  <a:cubicBezTo>
                    <a:pt x="51913" y="19876"/>
                    <a:pt x="52157" y="19902"/>
                    <a:pt x="52407" y="19902"/>
                  </a:cubicBezTo>
                  <a:cubicBezTo>
                    <a:pt x="53083" y="19902"/>
                    <a:pt x="53796" y="19712"/>
                    <a:pt x="54375" y="19318"/>
                  </a:cubicBezTo>
                  <a:cubicBezTo>
                    <a:pt x="54913" y="18907"/>
                    <a:pt x="55325" y="18400"/>
                    <a:pt x="55547" y="17830"/>
                  </a:cubicBezTo>
                  <a:close/>
                  <a:moveTo>
                    <a:pt x="16942" y="14156"/>
                  </a:moveTo>
                  <a:cubicBezTo>
                    <a:pt x="17100" y="14505"/>
                    <a:pt x="17259" y="14821"/>
                    <a:pt x="17449" y="15170"/>
                  </a:cubicBezTo>
                  <a:cubicBezTo>
                    <a:pt x="16119" y="15581"/>
                    <a:pt x="14978" y="16342"/>
                    <a:pt x="14123" y="17482"/>
                  </a:cubicBezTo>
                  <a:cubicBezTo>
                    <a:pt x="12888" y="19160"/>
                    <a:pt x="12730" y="21155"/>
                    <a:pt x="11843" y="22992"/>
                  </a:cubicBezTo>
                  <a:cubicBezTo>
                    <a:pt x="10498" y="25872"/>
                    <a:pt x="7674" y="27450"/>
                    <a:pt x="4749" y="27450"/>
                  </a:cubicBezTo>
                  <a:cubicBezTo>
                    <a:pt x="3750" y="27450"/>
                    <a:pt x="2740" y="27266"/>
                    <a:pt x="1772" y="26887"/>
                  </a:cubicBezTo>
                  <a:lnTo>
                    <a:pt x="1772" y="26887"/>
                  </a:lnTo>
                  <a:cubicBezTo>
                    <a:pt x="2311" y="27032"/>
                    <a:pt x="2874" y="27099"/>
                    <a:pt x="3445" y="27099"/>
                  </a:cubicBezTo>
                  <a:cubicBezTo>
                    <a:pt x="5628" y="27099"/>
                    <a:pt x="7930" y="26121"/>
                    <a:pt x="9436" y="24765"/>
                  </a:cubicBezTo>
                  <a:cubicBezTo>
                    <a:pt x="10766" y="23530"/>
                    <a:pt x="11558" y="22042"/>
                    <a:pt x="12128" y="20332"/>
                  </a:cubicBezTo>
                  <a:cubicBezTo>
                    <a:pt x="13047" y="17640"/>
                    <a:pt x="14503" y="15581"/>
                    <a:pt x="16942" y="14156"/>
                  </a:cubicBezTo>
                  <a:close/>
                  <a:moveTo>
                    <a:pt x="19412" y="17292"/>
                  </a:moveTo>
                  <a:lnTo>
                    <a:pt x="19412" y="17292"/>
                  </a:lnTo>
                  <a:cubicBezTo>
                    <a:pt x="19887" y="17608"/>
                    <a:pt x="20426" y="17830"/>
                    <a:pt x="20996" y="17957"/>
                  </a:cubicBezTo>
                  <a:cubicBezTo>
                    <a:pt x="20996" y="19730"/>
                    <a:pt x="20426" y="21377"/>
                    <a:pt x="19095" y="22580"/>
                  </a:cubicBezTo>
                  <a:cubicBezTo>
                    <a:pt x="17892" y="23752"/>
                    <a:pt x="16150" y="23942"/>
                    <a:pt x="14947" y="25050"/>
                  </a:cubicBezTo>
                  <a:cubicBezTo>
                    <a:pt x="13712" y="26222"/>
                    <a:pt x="13585" y="27869"/>
                    <a:pt x="13870" y="29452"/>
                  </a:cubicBezTo>
                  <a:cubicBezTo>
                    <a:pt x="13585" y="28407"/>
                    <a:pt x="13395" y="27331"/>
                    <a:pt x="13680" y="26222"/>
                  </a:cubicBezTo>
                  <a:cubicBezTo>
                    <a:pt x="14187" y="24132"/>
                    <a:pt x="16087" y="23594"/>
                    <a:pt x="17670" y="22485"/>
                  </a:cubicBezTo>
                  <a:cubicBezTo>
                    <a:pt x="19475" y="21219"/>
                    <a:pt x="19634" y="19318"/>
                    <a:pt x="19412" y="17292"/>
                  </a:cubicBezTo>
                  <a:close/>
                  <a:moveTo>
                    <a:pt x="38445" y="0"/>
                  </a:moveTo>
                  <a:cubicBezTo>
                    <a:pt x="37020" y="32"/>
                    <a:pt x="34962" y="982"/>
                    <a:pt x="34518" y="2439"/>
                  </a:cubicBezTo>
                  <a:cubicBezTo>
                    <a:pt x="34012" y="1647"/>
                    <a:pt x="33347" y="1014"/>
                    <a:pt x="32523" y="729"/>
                  </a:cubicBezTo>
                  <a:cubicBezTo>
                    <a:pt x="32242" y="640"/>
                    <a:pt x="31965" y="601"/>
                    <a:pt x="31692" y="601"/>
                  </a:cubicBezTo>
                  <a:cubicBezTo>
                    <a:pt x="30303" y="601"/>
                    <a:pt x="29032" y="1629"/>
                    <a:pt x="28026" y="2502"/>
                  </a:cubicBezTo>
                  <a:cubicBezTo>
                    <a:pt x="27994" y="2566"/>
                    <a:pt x="27963" y="2597"/>
                    <a:pt x="27963" y="2629"/>
                  </a:cubicBezTo>
                  <a:cubicBezTo>
                    <a:pt x="27364" y="2326"/>
                    <a:pt x="26732" y="2185"/>
                    <a:pt x="26107" y="2185"/>
                  </a:cubicBezTo>
                  <a:cubicBezTo>
                    <a:pt x="23791" y="2185"/>
                    <a:pt x="21570" y="4124"/>
                    <a:pt x="21471" y="6968"/>
                  </a:cubicBezTo>
                  <a:cubicBezTo>
                    <a:pt x="21161" y="6912"/>
                    <a:pt x="20847" y="6883"/>
                    <a:pt x="20535" y="6883"/>
                  </a:cubicBezTo>
                  <a:cubicBezTo>
                    <a:pt x="19409" y="6883"/>
                    <a:pt x="18305" y="7268"/>
                    <a:pt x="17512" y="8234"/>
                  </a:cubicBezTo>
                  <a:cubicBezTo>
                    <a:pt x="16245" y="9723"/>
                    <a:pt x="16150" y="11908"/>
                    <a:pt x="16879" y="13681"/>
                  </a:cubicBezTo>
                  <a:lnTo>
                    <a:pt x="16847" y="13681"/>
                  </a:lnTo>
                  <a:cubicBezTo>
                    <a:pt x="15485" y="14473"/>
                    <a:pt x="14345" y="15455"/>
                    <a:pt x="13427" y="16722"/>
                  </a:cubicBezTo>
                  <a:cubicBezTo>
                    <a:pt x="12318" y="18305"/>
                    <a:pt x="12033" y="20110"/>
                    <a:pt x="11210" y="21789"/>
                  </a:cubicBezTo>
                  <a:cubicBezTo>
                    <a:pt x="10228" y="23784"/>
                    <a:pt x="8518" y="25367"/>
                    <a:pt x="6459" y="26127"/>
                  </a:cubicBezTo>
                  <a:cubicBezTo>
                    <a:pt x="5561" y="26462"/>
                    <a:pt x="4720" y="26582"/>
                    <a:pt x="3888" y="26582"/>
                  </a:cubicBezTo>
                  <a:cubicBezTo>
                    <a:pt x="2753" y="26582"/>
                    <a:pt x="1635" y="26360"/>
                    <a:pt x="411" y="26159"/>
                  </a:cubicBezTo>
                  <a:cubicBezTo>
                    <a:pt x="379" y="26159"/>
                    <a:pt x="379" y="26127"/>
                    <a:pt x="316" y="26127"/>
                  </a:cubicBezTo>
                  <a:cubicBezTo>
                    <a:pt x="288" y="26105"/>
                    <a:pt x="259" y="26095"/>
                    <a:pt x="231" y="26095"/>
                  </a:cubicBezTo>
                  <a:cubicBezTo>
                    <a:pt x="102" y="26095"/>
                    <a:pt x="1" y="26302"/>
                    <a:pt x="157" y="26381"/>
                  </a:cubicBezTo>
                  <a:cubicBezTo>
                    <a:pt x="1589" y="27289"/>
                    <a:pt x="3215" y="27755"/>
                    <a:pt x="4828" y="27755"/>
                  </a:cubicBezTo>
                  <a:cubicBezTo>
                    <a:pt x="6534" y="27755"/>
                    <a:pt x="8226" y="27233"/>
                    <a:pt x="9658" y="26159"/>
                  </a:cubicBezTo>
                  <a:cubicBezTo>
                    <a:pt x="11210" y="25019"/>
                    <a:pt x="12160" y="23435"/>
                    <a:pt x="12762" y="21599"/>
                  </a:cubicBezTo>
                  <a:cubicBezTo>
                    <a:pt x="13712" y="18780"/>
                    <a:pt x="14662" y="16500"/>
                    <a:pt x="17575" y="15360"/>
                  </a:cubicBezTo>
                  <a:cubicBezTo>
                    <a:pt x="17892" y="15835"/>
                    <a:pt x="18209" y="16247"/>
                    <a:pt x="18620" y="16627"/>
                  </a:cubicBezTo>
                  <a:cubicBezTo>
                    <a:pt x="18779" y="16785"/>
                    <a:pt x="18969" y="16943"/>
                    <a:pt x="19127" y="17038"/>
                  </a:cubicBezTo>
                  <a:cubicBezTo>
                    <a:pt x="19317" y="19097"/>
                    <a:pt x="19285" y="20997"/>
                    <a:pt x="17354" y="22327"/>
                  </a:cubicBezTo>
                  <a:cubicBezTo>
                    <a:pt x="16309" y="22992"/>
                    <a:pt x="15042" y="23467"/>
                    <a:pt x="14218" y="24449"/>
                  </a:cubicBezTo>
                  <a:cubicBezTo>
                    <a:pt x="12603" y="26476"/>
                    <a:pt x="13427" y="29389"/>
                    <a:pt x="14408" y="31511"/>
                  </a:cubicBezTo>
                  <a:cubicBezTo>
                    <a:pt x="14472" y="31543"/>
                    <a:pt x="14472" y="31543"/>
                    <a:pt x="14503" y="31543"/>
                  </a:cubicBezTo>
                  <a:cubicBezTo>
                    <a:pt x="14515" y="31600"/>
                    <a:pt x="14555" y="31624"/>
                    <a:pt x="14599" y="31624"/>
                  </a:cubicBezTo>
                  <a:cubicBezTo>
                    <a:pt x="14677" y="31624"/>
                    <a:pt x="14766" y="31549"/>
                    <a:pt x="14725" y="31448"/>
                  </a:cubicBezTo>
                  <a:cubicBezTo>
                    <a:pt x="14218" y="29642"/>
                    <a:pt x="13617" y="27711"/>
                    <a:pt x="14662" y="25969"/>
                  </a:cubicBezTo>
                  <a:cubicBezTo>
                    <a:pt x="15580" y="24385"/>
                    <a:pt x="17417" y="24227"/>
                    <a:pt x="18810" y="23182"/>
                  </a:cubicBezTo>
                  <a:cubicBezTo>
                    <a:pt x="20489" y="21947"/>
                    <a:pt x="21344" y="19952"/>
                    <a:pt x="21059" y="17925"/>
                  </a:cubicBezTo>
                  <a:lnTo>
                    <a:pt x="21059" y="17925"/>
                  </a:lnTo>
                  <a:cubicBezTo>
                    <a:pt x="21459" y="18022"/>
                    <a:pt x="21869" y="18070"/>
                    <a:pt x="22277" y="18070"/>
                  </a:cubicBezTo>
                  <a:cubicBezTo>
                    <a:pt x="23743" y="18070"/>
                    <a:pt x="25199" y="17446"/>
                    <a:pt x="26189" y="16183"/>
                  </a:cubicBezTo>
                  <a:cubicBezTo>
                    <a:pt x="26601" y="15613"/>
                    <a:pt x="26886" y="15043"/>
                    <a:pt x="27044" y="14346"/>
                  </a:cubicBezTo>
                  <a:cubicBezTo>
                    <a:pt x="28628" y="13935"/>
                    <a:pt x="30085" y="13333"/>
                    <a:pt x="30940" y="12066"/>
                  </a:cubicBezTo>
                  <a:cubicBezTo>
                    <a:pt x="30940" y="12098"/>
                    <a:pt x="30971" y="12130"/>
                    <a:pt x="31035" y="12130"/>
                  </a:cubicBezTo>
                  <a:cubicBezTo>
                    <a:pt x="32555" y="11971"/>
                    <a:pt x="34297" y="11465"/>
                    <a:pt x="35247" y="10198"/>
                  </a:cubicBezTo>
                  <a:cubicBezTo>
                    <a:pt x="35247" y="10293"/>
                    <a:pt x="35247" y="10324"/>
                    <a:pt x="35310" y="10356"/>
                  </a:cubicBezTo>
                  <a:cubicBezTo>
                    <a:pt x="36012" y="10829"/>
                    <a:pt x="36688" y="11036"/>
                    <a:pt x="37320" y="11036"/>
                  </a:cubicBezTo>
                  <a:cubicBezTo>
                    <a:pt x="38086" y="11036"/>
                    <a:pt x="38788" y="10732"/>
                    <a:pt x="39395" y="10229"/>
                  </a:cubicBezTo>
                  <a:cubicBezTo>
                    <a:pt x="39427" y="10388"/>
                    <a:pt x="39522" y="10514"/>
                    <a:pt x="39649" y="10641"/>
                  </a:cubicBezTo>
                  <a:cubicBezTo>
                    <a:pt x="40035" y="11260"/>
                    <a:pt x="40799" y="11501"/>
                    <a:pt x="41566" y="11501"/>
                  </a:cubicBezTo>
                  <a:cubicBezTo>
                    <a:pt x="41741" y="11501"/>
                    <a:pt x="41916" y="11488"/>
                    <a:pt x="42087" y="11465"/>
                  </a:cubicBezTo>
                  <a:lnTo>
                    <a:pt x="42087" y="11496"/>
                  </a:lnTo>
                  <a:cubicBezTo>
                    <a:pt x="42721" y="12510"/>
                    <a:pt x="43702" y="13080"/>
                    <a:pt x="44747" y="13301"/>
                  </a:cubicBezTo>
                  <a:cubicBezTo>
                    <a:pt x="45349" y="14283"/>
                    <a:pt x="46331" y="14948"/>
                    <a:pt x="47344" y="15201"/>
                  </a:cubicBezTo>
                  <a:cubicBezTo>
                    <a:pt x="47724" y="16405"/>
                    <a:pt x="48611" y="17165"/>
                    <a:pt x="49719" y="17450"/>
                  </a:cubicBezTo>
                  <a:cubicBezTo>
                    <a:pt x="49719" y="18558"/>
                    <a:pt x="50416" y="19318"/>
                    <a:pt x="51271" y="19635"/>
                  </a:cubicBezTo>
                  <a:cubicBezTo>
                    <a:pt x="51513" y="20770"/>
                    <a:pt x="52638" y="21555"/>
                    <a:pt x="53763" y="21555"/>
                  </a:cubicBezTo>
                  <a:cubicBezTo>
                    <a:pt x="54113" y="21555"/>
                    <a:pt x="54463" y="21479"/>
                    <a:pt x="54786" y="21314"/>
                  </a:cubicBezTo>
                  <a:cubicBezTo>
                    <a:pt x="56212" y="20648"/>
                    <a:pt x="56813" y="18400"/>
                    <a:pt x="55705" y="17197"/>
                  </a:cubicBezTo>
                  <a:cubicBezTo>
                    <a:pt x="56053" y="15993"/>
                    <a:pt x="55737" y="14600"/>
                    <a:pt x="54723" y="13713"/>
                  </a:cubicBezTo>
                  <a:cubicBezTo>
                    <a:pt x="54881" y="11940"/>
                    <a:pt x="54090" y="10071"/>
                    <a:pt x="52380" y="9438"/>
                  </a:cubicBezTo>
                  <a:cubicBezTo>
                    <a:pt x="52000" y="8551"/>
                    <a:pt x="51303" y="7759"/>
                    <a:pt x="50416" y="7189"/>
                  </a:cubicBezTo>
                  <a:lnTo>
                    <a:pt x="50353" y="7189"/>
                  </a:lnTo>
                  <a:cubicBezTo>
                    <a:pt x="49861" y="5905"/>
                    <a:pt x="48685" y="4927"/>
                    <a:pt x="47213" y="4927"/>
                  </a:cubicBezTo>
                  <a:cubicBezTo>
                    <a:pt x="46979" y="4927"/>
                    <a:pt x="46737" y="4952"/>
                    <a:pt x="46489" y="5004"/>
                  </a:cubicBezTo>
                  <a:cubicBezTo>
                    <a:pt x="46331" y="4434"/>
                    <a:pt x="46077" y="3864"/>
                    <a:pt x="45697" y="3389"/>
                  </a:cubicBezTo>
                  <a:cubicBezTo>
                    <a:pt x="45054" y="2621"/>
                    <a:pt x="44125" y="2152"/>
                    <a:pt x="43186" y="2152"/>
                  </a:cubicBezTo>
                  <a:cubicBezTo>
                    <a:pt x="42693" y="2152"/>
                    <a:pt x="42197" y="2282"/>
                    <a:pt x="41739" y="2566"/>
                  </a:cubicBezTo>
                  <a:cubicBezTo>
                    <a:pt x="41232" y="1172"/>
                    <a:pt x="40060" y="0"/>
                    <a:pt x="38445" y="0"/>
                  </a:cubicBezTo>
                  <a:close/>
                </a:path>
              </a:pathLst>
            </a:custGeom>
            <a:solidFill>
              <a:schemeClr val="dk1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1548052" y="2249655"/>
              <a:ext cx="365117" cy="335212"/>
            </a:xfrm>
            <a:custGeom>
              <a:avLst/>
              <a:gdLst/>
              <a:ahLst/>
              <a:cxnLst/>
              <a:rect l="l" t="t" r="r" b="b"/>
              <a:pathLst>
                <a:path w="11086" h="10178" extrusionOk="0">
                  <a:moveTo>
                    <a:pt x="4185" y="1"/>
                  </a:moveTo>
                  <a:cubicBezTo>
                    <a:pt x="3088" y="1"/>
                    <a:pt x="2059" y="427"/>
                    <a:pt x="1363" y="1515"/>
                  </a:cubicBezTo>
                  <a:cubicBezTo>
                    <a:pt x="1" y="3700"/>
                    <a:pt x="761" y="6994"/>
                    <a:pt x="2503" y="8736"/>
                  </a:cubicBezTo>
                  <a:cubicBezTo>
                    <a:pt x="3460" y="9677"/>
                    <a:pt x="4717" y="10177"/>
                    <a:pt x="5963" y="10177"/>
                  </a:cubicBezTo>
                  <a:cubicBezTo>
                    <a:pt x="7147" y="10177"/>
                    <a:pt x="8321" y="9724"/>
                    <a:pt x="9217" y="8767"/>
                  </a:cubicBezTo>
                  <a:cubicBezTo>
                    <a:pt x="11085" y="6835"/>
                    <a:pt x="10420" y="3890"/>
                    <a:pt x="8710" y="2117"/>
                  </a:cubicBezTo>
                  <a:cubicBezTo>
                    <a:pt x="8710" y="2085"/>
                    <a:pt x="8678" y="2085"/>
                    <a:pt x="8678" y="2085"/>
                  </a:cubicBezTo>
                  <a:cubicBezTo>
                    <a:pt x="7632" y="963"/>
                    <a:pt x="5833" y="1"/>
                    <a:pt x="4185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948583" y="2042555"/>
              <a:ext cx="243060" cy="352964"/>
            </a:xfrm>
            <a:custGeom>
              <a:avLst/>
              <a:gdLst/>
              <a:ahLst/>
              <a:cxnLst/>
              <a:rect l="l" t="t" r="r" b="b"/>
              <a:pathLst>
                <a:path w="7380" h="10717" extrusionOk="0">
                  <a:moveTo>
                    <a:pt x="3294" y="1"/>
                  </a:moveTo>
                  <a:cubicBezTo>
                    <a:pt x="2116" y="1"/>
                    <a:pt x="949" y="914"/>
                    <a:pt x="1" y="1754"/>
                  </a:cubicBezTo>
                  <a:cubicBezTo>
                    <a:pt x="444" y="2071"/>
                    <a:pt x="856" y="2451"/>
                    <a:pt x="1236" y="2894"/>
                  </a:cubicBezTo>
                  <a:cubicBezTo>
                    <a:pt x="2566" y="4636"/>
                    <a:pt x="3611" y="7043"/>
                    <a:pt x="3168" y="9323"/>
                  </a:cubicBezTo>
                  <a:cubicBezTo>
                    <a:pt x="3073" y="9861"/>
                    <a:pt x="2883" y="10337"/>
                    <a:pt x="2661" y="10717"/>
                  </a:cubicBezTo>
                  <a:cubicBezTo>
                    <a:pt x="4086" y="10210"/>
                    <a:pt x="5765" y="9925"/>
                    <a:pt x="6651" y="8531"/>
                  </a:cubicBezTo>
                  <a:cubicBezTo>
                    <a:pt x="7380" y="7328"/>
                    <a:pt x="7190" y="5586"/>
                    <a:pt x="6873" y="4288"/>
                  </a:cubicBezTo>
                  <a:cubicBezTo>
                    <a:pt x="6588" y="3053"/>
                    <a:pt x="5923" y="1628"/>
                    <a:pt x="4941" y="709"/>
                  </a:cubicBezTo>
                  <a:cubicBezTo>
                    <a:pt x="4404" y="203"/>
                    <a:pt x="3848" y="1"/>
                    <a:pt x="3294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160327" y="2024803"/>
              <a:ext cx="223233" cy="326287"/>
            </a:xfrm>
            <a:custGeom>
              <a:avLst/>
              <a:gdLst/>
              <a:ahLst/>
              <a:cxnLst/>
              <a:rect l="l" t="t" r="r" b="b"/>
              <a:pathLst>
                <a:path w="6778" h="9907" extrusionOk="0">
                  <a:moveTo>
                    <a:pt x="3693" y="0"/>
                  </a:moveTo>
                  <a:cubicBezTo>
                    <a:pt x="2208" y="0"/>
                    <a:pt x="343" y="935"/>
                    <a:pt x="96" y="2293"/>
                  </a:cubicBezTo>
                  <a:cubicBezTo>
                    <a:pt x="64" y="2325"/>
                    <a:pt x="64" y="2357"/>
                    <a:pt x="1" y="2420"/>
                  </a:cubicBezTo>
                  <a:cubicBezTo>
                    <a:pt x="286" y="2927"/>
                    <a:pt x="539" y="3465"/>
                    <a:pt x="697" y="4003"/>
                  </a:cubicBezTo>
                  <a:cubicBezTo>
                    <a:pt x="1299" y="5587"/>
                    <a:pt x="1552" y="7804"/>
                    <a:pt x="602" y="9324"/>
                  </a:cubicBezTo>
                  <a:cubicBezTo>
                    <a:pt x="571" y="9419"/>
                    <a:pt x="539" y="9450"/>
                    <a:pt x="507" y="9545"/>
                  </a:cubicBezTo>
                  <a:cubicBezTo>
                    <a:pt x="528" y="9545"/>
                    <a:pt x="564" y="9517"/>
                    <a:pt x="604" y="9517"/>
                  </a:cubicBezTo>
                  <a:cubicBezTo>
                    <a:pt x="623" y="9517"/>
                    <a:pt x="645" y="9524"/>
                    <a:pt x="666" y="9545"/>
                  </a:cubicBezTo>
                  <a:cubicBezTo>
                    <a:pt x="1232" y="9795"/>
                    <a:pt x="1767" y="9907"/>
                    <a:pt x="2268" y="9907"/>
                  </a:cubicBezTo>
                  <a:cubicBezTo>
                    <a:pt x="4821" y="9907"/>
                    <a:pt x="6471" y="6993"/>
                    <a:pt x="6683" y="4478"/>
                  </a:cubicBezTo>
                  <a:cubicBezTo>
                    <a:pt x="6778" y="2895"/>
                    <a:pt x="6398" y="995"/>
                    <a:pt x="4814" y="235"/>
                  </a:cubicBezTo>
                  <a:cubicBezTo>
                    <a:pt x="4501" y="74"/>
                    <a:pt x="4112" y="0"/>
                    <a:pt x="3693" y="0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1070353" y="2471642"/>
              <a:ext cx="516322" cy="438299"/>
            </a:xfrm>
            <a:custGeom>
              <a:avLst/>
              <a:gdLst/>
              <a:ahLst/>
              <a:cxnLst/>
              <a:rect l="l" t="t" r="r" b="b"/>
              <a:pathLst>
                <a:path w="15677" h="13308" extrusionOk="0">
                  <a:moveTo>
                    <a:pt x="15170" y="0"/>
                  </a:moveTo>
                  <a:cubicBezTo>
                    <a:pt x="12700" y="1425"/>
                    <a:pt x="11275" y="3484"/>
                    <a:pt x="10356" y="6176"/>
                  </a:cubicBezTo>
                  <a:cubicBezTo>
                    <a:pt x="9786" y="7886"/>
                    <a:pt x="8994" y="9374"/>
                    <a:pt x="7664" y="10609"/>
                  </a:cubicBezTo>
                  <a:cubicBezTo>
                    <a:pt x="6146" y="11976"/>
                    <a:pt x="3818" y="12959"/>
                    <a:pt x="1619" y="12959"/>
                  </a:cubicBezTo>
                  <a:cubicBezTo>
                    <a:pt x="1066" y="12959"/>
                    <a:pt x="522" y="12896"/>
                    <a:pt x="0" y="12763"/>
                  </a:cubicBezTo>
                  <a:lnTo>
                    <a:pt x="0" y="12763"/>
                  </a:lnTo>
                  <a:cubicBezTo>
                    <a:pt x="956" y="13129"/>
                    <a:pt x="1949" y="13307"/>
                    <a:pt x="2931" y="13307"/>
                  </a:cubicBezTo>
                  <a:cubicBezTo>
                    <a:pt x="5854" y="13307"/>
                    <a:pt x="8673" y="11728"/>
                    <a:pt x="10071" y="8836"/>
                  </a:cubicBezTo>
                  <a:cubicBezTo>
                    <a:pt x="10958" y="6999"/>
                    <a:pt x="11116" y="4941"/>
                    <a:pt x="12351" y="3326"/>
                  </a:cubicBezTo>
                  <a:cubicBezTo>
                    <a:pt x="13175" y="2217"/>
                    <a:pt x="14315" y="1425"/>
                    <a:pt x="15677" y="1045"/>
                  </a:cubicBezTo>
                  <a:cubicBezTo>
                    <a:pt x="15487" y="665"/>
                    <a:pt x="15328" y="349"/>
                    <a:pt x="15170" y="0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315750" y="2096932"/>
              <a:ext cx="216976" cy="271187"/>
            </a:xfrm>
            <a:custGeom>
              <a:avLst/>
              <a:gdLst/>
              <a:ahLst/>
              <a:cxnLst/>
              <a:rect l="l" t="t" r="r" b="b"/>
              <a:pathLst>
                <a:path w="6588" h="8234" extrusionOk="0">
                  <a:moveTo>
                    <a:pt x="3533" y="1"/>
                  </a:moveTo>
                  <a:cubicBezTo>
                    <a:pt x="3139" y="1"/>
                    <a:pt x="2727" y="92"/>
                    <a:pt x="2312" y="293"/>
                  </a:cubicBezTo>
                  <a:cubicBezTo>
                    <a:pt x="2344" y="483"/>
                    <a:pt x="2376" y="737"/>
                    <a:pt x="2439" y="927"/>
                  </a:cubicBezTo>
                  <a:cubicBezTo>
                    <a:pt x="2661" y="2858"/>
                    <a:pt x="1710" y="5867"/>
                    <a:pt x="0" y="7387"/>
                  </a:cubicBezTo>
                  <a:cubicBezTo>
                    <a:pt x="64" y="7387"/>
                    <a:pt x="95" y="7419"/>
                    <a:pt x="95" y="7450"/>
                  </a:cubicBezTo>
                  <a:lnTo>
                    <a:pt x="222" y="7704"/>
                  </a:lnTo>
                  <a:cubicBezTo>
                    <a:pt x="945" y="7969"/>
                    <a:pt x="1576" y="8234"/>
                    <a:pt x="2297" y="8234"/>
                  </a:cubicBezTo>
                  <a:cubicBezTo>
                    <a:pt x="2524" y="8234"/>
                    <a:pt x="2759" y="8208"/>
                    <a:pt x="3009" y="8147"/>
                  </a:cubicBezTo>
                  <a:cubicBezTo>
                    <a:pt x="4149" y="7830"/>
                    <a:pt x="5036" y="7070"/>
                    <a:pt x="5669" y="6120"/>
                  </a:cubicBezTo>
                  <a:cubicBezTo>
                    <a:pt x="6239" y="5297"/>
                    <a:pt x="6588" y="4252"/>
                    <a:pt x="6524" y="3238"/>
                  </a:cubicBezTo>
                  <a:cubicBezTo>
                    <a:pt x="6423" y="1487"/>
                    <a:pt x="5121" y="1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454185" y="2574895"/>
              <a:ext cx="249318" cy="399502"/>
            </a:xfrm>
            <a:custGeom>
              <a:avLst/>
              <a:gdLst/>
              <a:ahLst/>
              <a:cxnLst/>
              <a:rect l="l" t="t" r="r" b="b"/>
              <a:pathLst>
                <a:path w="7570" h="12130" extrusionOk="0">
                  <a:moveTo>
                    <a:pt x="5986" y="1"/>
                  </a:moveTo>
                  <a:lnTo>
                    <a:pt x="5986" y="1"/>
                  </a:lnTo>
                  <a:cubicBezTo>
                    <a:pt x="6176" y="2027"/>
                    <a:pt x="6018" y="3928"/>
                    <a:pt x="4276" y="5163"/>
                  </a:cubicBezTo>
                  <a:cubicBezTo>
                    <a:pt x="2693" y="6271"/>
                    <a:pt x="792" y="6841"/>
                    <a:pt x="286" y="8931"/>
                  </a:cubicBezTo>
                  <a:cubicBezTo>
                    <a:pt x="1" y="10008"/>
                    <a:pt x="159" y="11116"/>
                    <a:pt x="476" y="12130"/>
                  </a:cubicBezTo>
                  <a:cubicBezTo>
                    <a:pt x="191" y="10546"/>
                    <a:pt x="286" y="8900"/>
                    <a:pt x="1552" y="7759"/>
                  </a:cubicBezTo>
                  <a:cubicBezTo>
                    <a:pt x="2724" y="6651"/>
                    <a:pt x="4529" y="6429"/>
                    <a:pt x="5701" y="5289"/>
                  </a:cubicBezTo>
                  <a:cubicBezTo>
                    <a:pt x="7000" y="4054"/>
                    <a:pt x="7570" y="2407"/>
                    <a:pt x="7570" y="666"/>
                  </a:cubicBezTo>
                  <a:cubicBezTo>
                    <a:pt x="7000" y="539"/>
                    <a:pt x="6493" y="317"/>
                    <a:pt x="5986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2408563" y="2186846"/>
              <a:ext cx="284855" cy="246288"/>
            </a:xfrm>
            <a:custGeom>
              <a:avLst/>
              <a:gdLst/>
              <a:ahLst/>
              <a:cxnLst/>
              <a:rect l="l" t="t" r="r" b="b"/>
              <a:pathLst>
                <a:path w="8649" h="7478" extrusionOk="0">
                  <a:moveTo>
                    <a:pt x="4638" y="1"/>
                  </a:moveTo>
                  <a:cubicBezTo>
                    <a:pt x="4480" y="1"/>
                    <a:pt x="4317" y="11"/>
                    <a:pt x="4150" y="33"/>
                  </a:cubicBezTo>
                  <a:cubicBezTo>
                    <a:pt x="4276" y="888"/>
                    <a:pt x="4150" y="1839"/>
                    <a:pt x="3833" y="2662"/>
                  </a:cubicBezTo>
                  <a:cubicBezTo>
                    <a:pt x="3263" y="4214"/>
                    <a:pt x="1933" y="5480"/>
                    <a:pt x="318" y="5924"/>
                  </a:cubicBezTo>
                  <a:cubicBezTo>
                    <a:pt x="254" y="5956"/>
                    <a:pt x="128" y="5987"/>
                    <a:pt x="1" y="5987"/>
                  </a:cubicBezTo>
                  <a:cubicBezTo>
                    <a:pt x="878" y="6995"/>
                    <a:pt x="2078" y="7478"/>
                    <a:pt x="3282" y="7478"/>
                  </a:cubicBezTo>
                  <a:cubicBezTo>
                    <a:pt x="4687" y="7478"/>
                    <a:pt x="6096" y="6821"/>
                    <a:pt x="7000" y="5575"/>
                  </a:cubicBezTo>
                  <a:cubicBezTo>
                    <a:pt x="8648" y="3327"/>
                    <a:pt x="7431" y="1"/>
                    <a:pt x="4638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2503484" y="2268231"/>
              <a:ext cx="234728" cy="227317"/>
            </a:xfrm>
            <a:custGeom>
              <a:avLst/>
              <a:gdLst/>
              <a:ahLst/>
              <a:cxnLst/>
              <a:rect l="l" t="t" r="r" b="b"/>
              <a:pathLst>
                <a:path w="7127" h="6902" extrusionOk="0">
                  <a:moveTo>
                    <a:pt x="5321" y="1"/>
                  </a:moveTo>
                  <a:lnTo>
                    <a:pt x="5321" y="1"/>
                  </a:lnTo>
                  <a:cubicBezTo>
                    <a:pt x="5480" y="824"/>
                    <a:pt x="5385" y="1711"/>
                    <a:pt x="5068" y="2503"/>
                  </a:cubicBezTo>
                  <a:cubicBezTo>
                    <a:pt x="4267" y="4342"/>
                    <a:pt x="2298" y="5431"/>
                    <a:pt x="386" y="5431"/>
                  </a:cubicBezTo>
                  <a:cubicBezTo>
                    <a:pt x="257" y="5431"/>
                    <a:pt x="129" y="5426"/>
                    <a:pt x="1" y="5416"/>
                  </a:cubicBezTo>
                  <a:lnTo>
                    <a:pt x="1" y="5416"/>
                  </a:lnTo>
                  <a:cubicBezTo>
                    <a:pt x="571" y="6050"/>
                    <a:pt x="1268" y="6493"/>
                    <a:pt x="2028" y="6746"/>
                  </a:cubicBezTo>
                  <a:cubicBezTo>
                    <a:pt x="2046" y="6652"/>
                    <a:pt x="2133" y="6591"/>
                    <a:pt x="2206" y="6591"/>
                  </a:cubicBezTo>
                  <a:cubicBezTo>
                    <a:pt x="2256" y="6591"/>
                    <a:pt x="2300" y="6619"/>
                    <a:pt x="2313" y="6683"/>
                  </a:cubicBezTo>
                  <a:cubicBezTo>
                    <a:pt x="2313" y="6746"/>
                    <a:pt x="2344" y="6778"/>
                    <a:pt x="2344" y="6810"/>
                  </a:cubicBezTo>
                  <a:cubicBezTo>
                    <a:pt x="2617" y="6870"/>
                    <a:pt x="2895" y="6902"/>
                    <a:pt x="3174" y="6902"/>
                  </a:cubicBezTo>
                  <a:cubicBezTo>
                    <a:pt x="4061" y="6902"/>
                    <a:pt x="4954" y="6582"/>
                    <a:pt x="5701" y="5860"/>
                  </a:cubicBezTo>
                  <a:cubicBezTo>
                    <a:pt x="6905" y="4751"/>
                    <a:pt x="7126" y="3199"/>
                    <a:pt x="6651" y="1869"/>
                  </a:cubicBezTo>
                  <a:cubicBezTo>
                    <a:pt x="6493" y="1838"/>
                    <a:pt x="6493" y="1679"/>
                    <a:pt x="6556" y="1553"/>
                  </a:cubicBezTo>
                  <a:cubicBezTo>
                    <a:pt x="6271" y="951"/>
                    <a:pt x="5828" y="444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2590072" y="2341249"/>
              <a:ext cx="229491" cy="231039"/>
            </a:xfrm>
            <a:custGeom>
              <a:avLst/>
              <a:gdLst/>
              <a:ahLst/>
              <a:cxnLst/>
              <a:rect l="l" t="t" r="r" b="b"/>
              <a:pathLst>
                <a:path w="6968" h="7015" extrusionOk="0">
                  <a:moveTo>
                    <a:pt x="4656" y="1"/>
                  </a:moveTo>
                  <a:lnTo>
                    <a:pt x="4656" y="1"/>
                  </a:lnTo>
                  <a:cubicBezTo>
                    <a:pt x="4941" y="1363"/>
                    <a:pt x="4656" y="2788"/>
                    <a:pt x="3611" y="3864"/>
                  </a:cubicBezTo>
                  <a:cubicBezTo>
                    <a:pt x="2731" y="4772"/>
                    <a:pt x="1612" y="5226"/>
                    <a:pt x="503" y="5226"/>
                  </a:cubicBezTo>
                  <a:cubicBezTo>
                    <a:pt x="335" y="5226"/>
                    <a:pt x="167" y="5215"/>
                    <a:pt x="0" y="5194"/>
                  </a:cubicBezTo>
                  <a:lnTo>
                    <a:pt x="0" y="5194"/>
                  </a:lnTo>
                  <a:cubicBezTo>
                    <a:pt x="658" y="6322"/>
                    <a:pt x="1806" y="7014"/>
                    <a:pt x="2995" y="7014"/>
                  </a:cubicBezTo>
                  <a:cubicBezTo>
                    <a:pt x="3810" y="7014"/>
                    <a:pt x="4644" y="6689"/>
                    <a:pt x="5352" y="5955"/>
                  </a:cubicBezTo>
                  <a:cubicBezTo>
                    <a:pt x="6967" y="4244"/>
                    <a:pt x="6556" y="1268"/>
                    <a:pt x="4656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660982" y="2479974"/>
              <a:ext cx="185688" cy="165169"/>
            </a:xfrm>
            <a:custGeom>
              <a:avLst/>
              <a:gdLst/>
              <a:ahLst/>
              <a:cxnLst/>
              <a:rect l="l" t="t" r="r" b="b"/>
              <a:pathLst>
                <a:path w="5638" h="5015" extrusionOk="0">
                  <a:moveTo>
                    <a:pt x="4561" y="1"/>
                  </a:moveTo>
                  <a:lnTo>
                    <a:pt x="4561" y="1"/>
                  </a:lnTo>
                  <a:cubicBezTo>
                    <a:pt x="4403" y="792"/>
                    <a:pt x="4054" y="1521"/>
                    <a:pt x="3516" y="2091"/>
                  </a:cubicBezTo>
                  <a:cubicBezTo>
                    <a:pt x="2758" y="2875"/>
                    <a:pt x="1677" y="3249"/>
                    <a:pt x="645" y="3249"/>
                  </a:cubicBezTo>
                  <a:cubicBezTo>
                    <a:pt x="427" y="3249"/>
                    <a:pt x="211" y="3232"/>
                    <a:pt x="1" y="3199"/>
                  </a:cubicBezTo>
                  <a:lnTo>
                    <a:pt x="1" y="3199"/>
                  </a:lnTo>
                  <a:cubicBezTo>
                    <a:pt x="215" y="4449"/>
                    <a:pt x="1194" y="5014"/>
                    <a:pt x="2246" y="5014"/>
                  </a:cubicBezTo>
                  <a:cubicBezTo>
                    <a:pt x="3060" y="5014"/>
                    <a:pt x="3918" y="4676"/>
                    <a:pt x="4498" y="4054"/>
                  </a:cubicBezTo>
                  <a:cubicBezTo>
                    <a:pt x="5638" y="2851"/>
                    <a:pt x="5448" y="1267"/>
                    <a:pt x="4561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2714173" y="2592615"/>
              <a:ext cx="141884" cy="110793"/>
            </a:xfrm>
            <a:custGeom>
              <a:avLst/>
              <a:gdLst/>
              <a:ahLst/>
              <a:cxnLst/>
              <a:rect l="l" t="t" r="r" b="b"/>
              <a:pathLst>
                <a:path w="4308" h="3364" extrusionOk="0">
                  <a:moveTo>
                    <a:pt x="3865" y="1"/>
                  </a:moveTo>
                  <a:lnTo>
                    <a:pt x="3865" y="1"/>
                  </a:lnTo>
                  <a:cubicBezTo>
                    <a:pt x="3643" y="603"/>
                    <a:pt x="3199" y="1109"/>
                    <a:pt x="2693" y="1489"/>
                  </a:cubicBezTo>
                  <a:cubicBezTo>
                    <a:pt x="2114" y="1883"/>
                    <a:pt x="1401" y="2073"/>
                    <a:pt x="725" y="2073"/>
                  </a:cubicBezTo>
                  <a:cubicBezTo>
                    <a:pt x="475" y="2073"/>
                    <a:pt x="231" y="2047"/>
                    <a:pt x="1" y="1996"/>
                  </a:cubicBezTo>
                  <a:lnTo>
                    <a:pt x="1" y="1996"/>
                  </a:lnTo>
                  <a:cubicBezTo>
                    <a:pt x="399" y="2792"/>
                    <a:pt x="1248" y="3364"/>
                    <a:pt x="2124" y="3364"/>
                  </a:cubicBezTo>
                  <a:cubicBezTo>
                    <a:pt x="2432" y="3364"/>
                    <a:pt x="2744" y="3293"/>
                    <a:pt x="3041" y="3136"/>
                  </a:cubicBezTo>
                  <a:cubicBezTo>
                    <a:pt x="4276" y="2503"/>
                    <a:pt x="4308" y="1109"/>
                    <a:pt x="3865" y="1"/>
                  </a:cubicBezTo>
                  <a:close/>
                </a:path>
              </a:pathLst>
            </a:custGeom>
            <a:solidFill>
              <a:schemeClr val="accent6"/>
            </a:solidFill>
            <a:ln w="63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49"/>
          <p:cNvGrpSpPr/>
          <p:nvPr/>
        </p:nvGrpSpPr>
        <p:grpSpPr>
          <a:xfrm>
            <a:off x="3150176" y="3279390"/>
            <a:ext cx="1430894" cy="1190633"/>
            <a:chOff x="3150176" y="3279390"/>
            <a:chExt cx="1430894" cy="1190633"/>
          </a:xfrm>
        </p:grpSpPr>
        <p:sp>
          <p:nvSpPr>
            <p:cNvPr id="1285" name="Google Shape;1285;p49"/>
            <p:cNvSpPr/>
            <p:nvPr/>
          </p:nvSpPr>
          <p:spPr>
            <a:xfrm>
              <a:off x="3150176" y="3279390"/>
              <a:ext cx="1430894" cy="1190633"/>
            </a:xfrm>
            <a:custGeom>
              <a:avLst/>
              <a:gdLst/>
              <a:ahLst/>
              <a:cxnLst/>
              <a:rect l="l" t="t" r="r" b="b"/>
              <a:pathLst>
                <a:path w="43446" h="36151" extrusionOk="0">
                  <a:moveTo>
                    <a:pt x="29212" y="4021"/>
                  </a:moveTo>
                  <a:cubicBezTo>
                    <a:pt x="29188" y="4070"/>
                    <a:pt x="29163" y="4119"/>
                    <a:pt x="29136" y="4167"/>
                  </a:cubicBezTo>
                  <a:cubicBezTo>
                    <a:pt x="29147" y="4167"/>
                    <a:pt x="29158" y="4166"/>
                    <a:pt x="29168" y="4165"/>
                  </a:cubicBezTo>
                  <a:lnTo>
                    <a:pt x="29168" y="4165"/>
                  </a:lnTo>
                  <a:cubicBezTo>
                    <a:pt x="29184" y="4117"/>
                    <a:pt x="29198" y="4069"/>
                    <a:pt x="29212" y="4021"/>
                  </a:cubicBezTo>
                  <a:close/>
                  <a:moveTo>
                    <a:pt x="35597" y="1919"/>
                  </a:moveTo>
                  <a:lnTo>
                    <a:pt x="35597" y="1919"/>
                  </a:lnTo>
                  <a:cubicBezTo>
                    <a:pt x="35153" y="2742"/>
                    <a:pt x="34932" y="3661"/>
                    <a:pt x="34837" y="4611"/>
                  </a:cubicBezTo>
                  <a:cubicBezTo>
                    <a:pt x="34457" y="4484"/>
                    <a:pt x="34013" y="4389"/>
                    <a:pt x="33633" y="4294"/>
                  </a:cubicBezTo>
                  <a:lnTo>
                    <a:pt x="33633" y="4262"/>
                  </a:lnTo>
                  <a:cubicBezTo>
                    <a:pt x="33696" y="3122"/>
                    <a:pt x="34647" y="2426"/>
                    <a:pt x="35597" y="1919"/>
                  </a:cubicBezTo>
                  <a:close/>
                  <a:moveTo>
                    <a:pt x="37045" y="4814"/>
                  </a:moveTo>
                  <a:cubicBezTo>
                    <a:pt x="36887" y="5003"/>
                    <a:pt x="36709" y="5179"/>
                    <a:pt x="36515" y="5339"/>
                  </a:cubicBezTo>
                  <a:lnTo>
                    <a:pt x="36531" y="5349"/>
                  </a:lnTo>
                  <a:lnTo>
                    <a:pt x="36531" y="5349"/>
                  </a:lnTo>
                  <a:cubicBezTo>
                    <a:pt x="36730" y="5187"/>
                    <a:pt x="36900" y="5008"/>
                    <a:pt x="37045" y="4814"/>
                  </a:cubicBezTo>
                  <a:close/>
                  <a:moveTo>
                    <a:pt x="25748" y="1634"/>
                  </a:moveTo>
                  <a:cubicBezTo>
                    <a:pt x="25748" y="2837"/>
                    <a:pt x="26096" y="3946"/>
                    <a:pt x="26919" y="4769"/>
                  </a:cubicBezTo>
                  <a:cubicBezTo>
                    <a:pt x="26761" y="4801"/>
                    <a:pt x="26666" y="4832"/>
                    <a:pt x="26539" y="4896"/>
                  </a:cubicBezTo>
                  <a:cubicBezTo>
                    <a:pt x="26096" y="5086"/>
                    <a:pt x="25653" y="5276"/>
                    <a:pt x="25273" y="5529"/>
                  </a:cubicBezTo>
                  <a:cubicBezTo>
                    <a:pt x="24766" y="4231"/>
                    <a:pt x="24924" y="2806"/>
                    <a:pt x="25748" y="1634"/>
                  </a:cubicBezTo>
                  <a:close/>
                  <a:moveTo>
                    <a:pt x="19952" y="7018"/>
                  </a:moveTo>
                  <a:cubicBezTo>
                    <a:pt x="20712" y="7081"/>
                    <a:pt x="21472" y="7334"/>
                    <a:pt x="22011" y="7936"/>
                  </a:cubicBezTo>
                  <a:cubicBezTo>
                    <a:pt x="22074" y="7968"/>
                    <a:pt x="22106" y="7968"/>
                    <a:pt x="22137" y="7968"/>
                  </a:cubicBezTo>
                  <a:cubicBezTo>
                    <a:pt x="21821" y="8284"/>
                    <a:pt x="21472" y="8601"/>
                    <a:pt x="21156" y="8918"/>
                  </a:cubicBezTo>
                  <a:cubicBezTo>
                    <a:pt x="20966" y="8221"/>
                    <a:pt x="20522" y="7556"/>
                    <a:pt x="19952" y="7018"/>
                  </a:cubicBezTo>
                  <a:close/>
                  <a:moveTo>
                    <a:pt x="39840" y="9329"/>
                  </a:moveTo>
                  <a:cubicBezTo>
                    <a:pt x="40980" y="9456"/>
                    <a:pt x="42184" y="9709"/>
                    <a:pt x="42912" y="10628"/>
                  </a:cubicBezTo>
                  <a:cubicBezTo>
                    <a:pt x="41899" y="10565"/>
                    <a:pt x="40854" y="10501"/>
                    <a:pt x="39840" y="10438"/>
                  </a:cubicBezTo>
                  <a:cubicBezTo>
                    <a:pt x="39904" y="10026"/>
                    <a:pt x="39904" y="9678"/>
                    <a:pt x="39840" y="9329"/>
                  </a:cubicBezTo>
                  <a:close/>
                  <a:moveTo>
                    <a:pt x="16374" y="7429"/>
                  </a:moveTo>
                  <a:cubicBezTo>
                    <a:pt x="16627" y="8854"/>
                    <a:pt x="17419" y="10153"/>
                    <a:pt x="18685" y="10945"/>
                  </a:cubicBezTo>
                  <a:cubicBezTo>
                    <a:pt x="18020" y="11388"/>
                    <a:pt x="17355" y="11610"/>
                    <a:pt x="16627" y="11768"/>
                  </a:cubicBezTo>
                  <a:cubicBezTo>
                    <a:pt x="16057" y="10343"/>
                    <a:pt x="15835" y="8886"/>
                    <a:pt x="16374" y="7429"/>
                  </a:cubicBezTo>
                  <a:close/>
                  <a:moveTo>
                    <a:pt x="11845" y="8443"/>
                  </a:moveTo>
                  <a:lnTo>
                    <a:pt x="11845" y="8443"/>
                  </a:lnTo>
                  <a:cubicBezTo>
                    <a:pt x="12637" y="9361"/>
                    <a:pt x="13048" y="10596"/>
                    <a:pt x="12890" y="11831"/>
                  </a:cubicBezTo>
                  <a:cubicBezTo>
                    <a:pt x="12573" y="11831"/>
                    <a:pt x="12288" y="11768"/>
                    <a:pt x="12003" y="11768"/>
                  </a:cubicBezTo>
                  <a:cubicBezTo>
                    <a:pt x="12352" y="10660"/>
                    <a:pt x="12288" y="9519"/>
                    <a:pt x="11845" y="8443"/>
                  </a:cubicBezTo>
                  <a:close/>
                  <a:moveTo>
                    <a:pt x="6968" y="8474"/>
                  </a:moveTo>
                  <a:lnTo>
                    <a:pt x="6968" y="8474"/>
                  </a:lnTo>
                  <a:cubicBezTo>
                    <a:pt x="8456" y="9013"/>
                    <a:pt x="9501" y="10311"/>
                    <a:pt x="9786" y="11863"/>
                  </a:cubicBezTo>
                  <a:cubicBezTo>
                    <a:pt x="9406" y="11926"/>
                    <a:pt x="8995" y="12021"/>
                    <a:pt x="8615" y="12180"/>
                  </a:cubicBezTo>
                  <a:cubicBezTo>
                    <a:pt x="8868" y="10786"/>
                    <a:pt x="7918" y="9519"/>
                    <a:pt x="6968" y="8474"/>
                  </a:cubicBezTo>
                  <a:close/>
                  <a:moveTo>
                    <a:pt x="38922" y="12560"/>
                  </a:moveTo>
                  <a:cubicBezTo>
                    <a:pt x="39587" y="13415"/>
                    <a:pt x="40474" y="13953"/>
                    <a:pt x="41455" y="14238"/>
                  </a:cubicBezTo>
                  <a:cubicBezTo>
                    <a:pt x="41195" y="14258"/>
                    <a:pt x="40937" y="14268"/>
                    <a:pt x="40679" y="14268"/>
                  </a:cubicBezTo>
                  <a:cubicBezTo>
                    <a:pt x="39683" y="14268"/>
                    <a:pt x="38707" y="14115"/>
                    <a:pt x="37750" y="13763"/>
                  </a:cubicBezTo>
                  <a:cubicBezTo>
                    <a:pt x="38193" y="13415"/>
                    <a:pt x="38574" y="13003"/>
                    <a:pt x="38922" y="12560"/>
                  </a:cubicBezTo>
                  <a:close/>
                  <a:moveTo>
                    <a:pt x="4244" y="11040"/>
                  </a:moveTo>
                  <a:cubicBezTo>
                    <a:pt x="4371" y="12211"/>
                    <a:pt x="5004" y="13415"/>
                    <a:pt x="6113" y="13921"/>
                  </a:cubicBezTo>
                  <a:cubicBezTo>
                    <a:pt x="5859" y="14206"/>
                    <a:pt x="5669" y="14428"/>
                    <a:pt x="5479" y="14713"/>
                  </a:cubicBezTo>
                  <a:cubicBezTo>
                    <a:pt x="4371" y="13795"/>
                    <a:pt x="3864" y="12370"/>
                    <a:pt x="4244" y="11040"/>
                  </a:cubicBezTo>
                  <a:close/>
                  <a:moveTo>
                    <a:pt x="2312" y="14998"/>
                  </a:moveTo>
                  <a:lnTo>
                    <a:pt x="2312" y="14998"/>
                  </a:lnTo>
                  <a:cubicBezTo>
                    <a:pt x="2819" y="15727"/>
                    <a:pt x="3611" y="16297"/>
                    <a:pt x="4529" y="16360"/>
                  </a:cubicBezTo>
                  <a:cubicBezTo>
                    <a:pt x="4403" y="16740"/>
                    <a:pt x="4276" y="17057"/>
                    <a:pt x="4181" y="17405"/>
                  </a:cubicBezTo>
                  <a:cubicBezTo>
                    <a:pt x="3231" y="16898"/>
                    <a:pt x="2534" y="16012"/>
                    <a:pt x="2312" y="14998"/>
                  </a:cubicBezTo>
                  <a:close/>
                  <a:moveTo>
                    <a:pt x="35692" y="14935"/>
                  </a:moveTo>
                  <a:cubicBezTo>
                    <a:pt x="36357" y="15948"/>
                    <a:pt x="36642" y="17088"/>
                    <a:pt x="36420" y="18260"/>
                  </a:cubicBezTo>
                  <a:cubicBezTo>
                    <a:pt x="35787" y="17278"/>
                    <a:pt x="35090" y="16423"/>
                    <a:pt x="34235" y="15568"/>
                  </a:cubicBezTo>
                  <a:cubicBezTo>
                    <a:pt x="34678" y="15378"/>
                    <a:pt x="35217" y="15188"/>
                    <a:pt x="35692" y="14935"/>
                  </a:cubicBezTo>
                  <a:close/>
                  <a:moveTo>
                    <a:pt x="31131" y="17057"/>
                  </a:moveTo>
                  <a:cubicBezTo>
                    <a:pt x="31448" y="17912"/>
                    <a:pt x="31986" y="18640"/>
                    <a:pt x="32715" y="19210"/>
                  </a:cubicBezTo>
                  <a:cubicBezTo>
                    <a:pt x="31670" y="19052"/>
                    <a:pt x="30783" y="18577"/>
                    <a:pt x="30023" y="17785"/>
                  </a:cubicBezTo>
                  <a:cubicBezTo>
                    <a:pt x="30371" y="17500"/>
                    <a:pt x="30720" y="17247"/>
                    <a:pt x="31131" y="17057"/>
                  </a:cubicBezTo>
                  <a:close/>
                  <a:moveTo>
                    <a:pt x="26508" y="23232"/>
                  </a:moveTo>
                  <a:cubicBezTo>
                    <a:pt x="26856" y="23707"/>
                    <a:pt x="27331" y="24119"/>
                    <a:pt x="27838" y="24499"/>
                  </a:cubicBezTo>
                  <a:cubicBezTo>
                    <a:pt x="27204" y="24499"/>
                    <a:pt x="26603" y="24309"/>
                    <a:pt x="26033" y="24055"/>
                  </a:cubicBezTo>
                  <a:lnTo>
                    <a:pt x="26508" y="23232"/>
                  </a:lnTo>
                  <a:close/>
                  <a:moveTo>
                    <a:pt x="3801" y="23169"/>
                  </a:moveTo>
                  <a:cubicBezTo>
                    <a:pt x="3896" y="23707"/>
                    <a:pt x="4023" y="24182"/>
                    <a:pt x="4181" y="24689"/>
                  </a:cubicBezTo>
                  <a:cubicBezTo>
                    <a:pt x="3968" y="24648"/>
                    <a:pt x="3755" y="24629"/>
                    <a:pt x="3545" y="24629"/>
                  </a:cubicBezTo>
                  <a:cubicBezTo>
                    <a:pt x="2286" y="24629"/>
                    <a:pt x="1104" y="25323"/>
                    <a:pt x="317" y="26272"/>
                  </a:cubicBezTo>
                  <a:cubicBezTo>
                    <a:pt x="602" y="24562"/>
                    <a:pt x="2122" y="23422"/>
                    <a:pt x="3801" y="23169"/>
                  </a:cubicBezTo>
                  <a:close/>
                  <a:moveTo>
                    <a:pt x="25558" y="24847"/>
                  </a:moveTo>
                  <a:lnTo>
                    <a:pt x="25589" y="24879"/>
                  </a:lnTo>
                  <a:cubicBezTo>
                    <a:pt x="26603" y="25386"/>
                    <a:pt x="27236" y="26557"/>
                    <a:pt x="27141" y="27697"/>
                  </a:cubicBezTo>
                  <a:cubicBezTo>
                    <a:pt x="26444" y="26937"/>
                    <a:pt x="25779" y="26177"/>
                    <a:pt x="25114" y="25512"/>
                  </a:cubicBezTo>
                  <a:cubicBezTo>
                    <a:pt x="25178" y="25354"/>
                    <a:pt x="25304" y="25227"/>
                    <a:pt x="25399" y="25101"/>
                  </a:cubicBezTo>
                  <a:cubicBezTo>
                    <a:pt x="25431" y="25006"/>
                    <a:pt x="25494" y="24911"/>
                    <a:pt x="25558" y="24847"/>
                  </a:cubicBezTo>
                  <a:close/>
                  <a:moveTo>
                    <a:pt x="6144" y="28236"/>
                  </a:moveTo>
                  <a:cubicBezTo>
                    <a:pt x="6461" y="28584"/>
                    <a:pt x="6809" y="28932"/>
                    <a:pt x="7221" y="29186"/>
                  </a:cubicBezTo>
                  <a:cubicBezTo>
                    <a:pt x="7189" y="29186"/>
                    <a:pt x="7126" y="29186"/>
                    <a:pt x="7094" y="29249"/>
                  </a:cubicBezTo>
                  <a:cubicBezTo>
                    <a:pt x="5915" y="30146"/>
                    <a:pt x="4529" y="30629"/>
                    <a:pt x="3119" y="30629"/>
                  </a:cubicBezTo>
                  <a:cubicBezTo>
                    <a:pt x="2787" y="30629"/>
                    <a:pt x="2454" y="30602"/>
                    <a:pt x="2122" y="30548"/>
                  </a:cubicBezTo>
                  <a:cubicBezTo>
                    <a:pt x="3706" y="30389"/>
                    <a:pt x="5163" y="29598"/>
                    <a:pt x="6144" y="28236"/>
                  </a:cubicBezTo>
                  <a:close/>
                  <a:moveTo>
                    <a:pt x="22707" y="28077"/>
                  </a:moveTo>
                  <a:cubicBezTo>
                    <a:pt x="23056" y="29122"/>
                    <a:pt x="23689" y="30041"/>
                    <a:pt x="24544" y="30738"/>
                  </a:cubicBezTo>
                  <a:cubicBezTo>
                    <a:pt x="23436" y="30389"/>
                    <a:pt x="22549" y="29661"/>
                    <a:pt x="21852" y="28711"/>
                  </a:cubicBezTo>
                  <a:cubicBezTo>
                    <a:pt x="22137" y="28521"/>
                    <a:pt x="22422" y="28299"/>
                    <a:pt x="22707" y="28077"/>
                  </a:cubicBezTo>
                  <a:close/>
                  <a:moveTo>
                    <a:pt x="31088" y="4647"/>
                  </a:moveTo>
                  <a:cubicBezTo>
                    <a:pt x="31566" y="4647"/>
                    <a:pt x="32046" y="4677"/>
                    <a:pt x="32525" y="4737"/>
                  </a:cubicBezTo>
                  <a:cubicBezTo>
                    <a:pt x="34900" y="5022"/>
                    <a:pt x="38605" y="6543"/>
                    <a:pt x="39207" y="9044"/>
                  </a:cubicBezTo>
                  <a:cubicBezTo>
                    <a:pt x="39112" y="9076"/>
                    <a:pt x="39080" y="9234"/>
                    <a:pt x="39207" y="9234"/>
                  </a:cubicBezTo>
                  <a:lnTo>
                    <a:pt x="39239" y="9234"/>
                  </a:lnTo>
                  <a:cubicBezTo>
                    <a:pt x="39334" y="9614"/>
                    <a:pt x="39334" y="9994"/>
                    <a:pt x="39239" y="10406"/>
                  </a:cubicBezTo>
                  <a:cubicBezTo>
                    <a:pt x="39080" y="10406"/>
                    <a:pt x="39080" y="10596"/>
                    <a:pt x="39175" y="10660"/>
                  </a:cubicBezTo>
                  <a:cubicBezTo>
                    <a:pt x="39080" y="10945"/>
                    <a:pt x="38954" y="11261"/>
                    <a:pt x="38795" y="11515"/>
                  </a:cubicBezTo>
                  <a:cubicBezTo>
                    <a:pt x="37275" y="14301"/>
                    <a:pt x="33791" y="14840"/>
                    <a:pt x="31163" y="16170"/>
                  </a:cubicBezTo>
                  <a:cubicBezTo>
                    <a:pt x="28724" y="17437"/>
                    <a:pt x="27616" y="19495"/>
                    <a:pt x="26444" y="21902"/>
                  </a:cubicBezTo>
                  <a:cubicBezTo>
                    <a:pt x="24017" y="26948"/>
                    <a:pt x="19111" y="30882"/>
                    <a:pt x="13773" y="30882"/>
                  </a:cubicBezTo>
                  <a:cubicBezTo>
                    <a:pt x="12075" y="30882"/>
                    <a:pt x="10334" y="30484"/>
                    <a:pt x="8615" y="29598"/>
                  </a:cubicBezTo>
                  <a:cubicBezTo>
                    <a:pt x="8551" y="29566"/>
                    <a:pt x="8551" y="29502"/>
                    <a:pt x="8488" y="29471"/>
                  </a:cubicBezTo>
                  <a:cubicBezTo>
                    <a:pt x="2629" y="26336"/>
                    <a:pt x="2502" y="13256"/>
                    <a:pt x="10198" y="12401"/>
                  </a:cubicBezTo>
                  <a:cubicBezTo>
                    <a:pt x="10484" y="12374"/>
                    <a:pt x="10769" y="12362"/>
                    <a:pt x="11053" y="12362"/>
                  </a:cubicBezTo>
                  <a:cubicBezTo>
                    <a:pt x="12436" y="12362"/>
                    <a:pt x="13795" y="12633"/>
                    <a:pt x="15145" y="12633"/>
                  </a:cubicBezTo>
                  <a:cubicBezTo>
                    <a:pt x="16064" y="12633"/>
                    <a:pt x="16979" y="12508"/>
                    <a:pt x="17894" y="12085"/>
                  </a:cubicBezTo>
                  <a:cubicBezTo>
                    <a:pt x="20110" y="11071"/>
                    <a:pt x="21662" y="9044"/>
                    <a:pt x="23499" y="7461"/>
                  </a:cubicBezTo>
                  <a:cubicBezTo>
                    <a:pt x="25607" y="5651"/>
                    <a:pt x="28313" y="4647"/>
                    <a:pt x="31088" y="4647"/>
                  </a:cubicBezTo>
                  <a:close/>
                  <a:moveTo>
                    <a:pt x="16088" y="31308"/>
                  </a:moveTo>
                  <a:lnTo>
                    <a:pt x="16088" y="31308"/>
                  </a:lnTo>
                  <a:cubicBezTo>
                    <a:pt x="15993" y="31339"/>
                    <a:pt x="15993" y="31403"/>
                    <a:pt x="16057" y="31498"/>
                  </a:cubicBezTo>
                  <a:cubicBezTo>
                    <a:pt x="16690" y="32289"/>
                    <a:pt x="16310" y="33366"/>
                    <a:pt x="15898" y="34189"/>
                  </a:cubicBezTo>
                  <a:cubicBezTo>
                    <a:pt x="15898" y="33271"/>
                    <a:pt x="15645" y="32416"/>
                    <a:pt x="15170" y="31624"/>
                  </a:cubicBezTo>
                  <a:cubicBezTo>
                    <a:pt x="15138" y="31561"/>
                    <a:pt x="15107" y="31561"/>
                    <a:pt x="15043" y="31561"/>
                  </a:cubicBezTo>
                  <a:lnTo>
                    <a:pt x="15043" y="31466"/>
                  </a:lnTo>
                  <a:cubicBezTo>
                    <a:pt x="15423" y="31403"/>
                    <a:pt x="15772" y="31371"/>
                    <a:pt x="16088" y="31308"/>
                  </a:cubicBezTo>
                  <a:close/>
                  <a:moveTo>
                    <a:pt x="9501" y="30706"/>
                  </a:moveTo>
                  <a:lnTo>
                    <a:pt x="9501" y="30706"/>
                  </a:lnTo>
                  <a:cubicBezTo>
                    <a:pt x="10103" y="30928"/>
                    <a:pt x="10705" y="31149"/>
                    <a:pt x="11306" y="31244"/>
                  </a:cubicBezTo>
                  <a:cubicBezTo>
                    <a:pt x="11053" y="32638"/>
                    <a:pt x="11338" y="34158"/>
                    <a:pt x="11972" y="35425"/>
                  </a:cubicBezTo>
                  <a:cubicBezTo>
                    <a:pt x="10451" y="34253"/>
                    <a:pt x="9660" y="32574"/>
                    <a:pt x="9501" y="30706"/>
                  </a:cubicBezTo>
                  <a:close/>
                  <a:moveTo>
                    <a:pt x="29088" y="0"/>
                  </a:moveTo>
                  <a:cubicBezTo>
                    <a:pt x="28958" y="0"/>
                    <a:pt x="28841" y="181"/>
                    <a:pt x="28914" y="304"/>
                  </a:cubicBezTo>
                  <a:cubicBezTo>
                    <a:pt x="29554" y="1467"/>
                    <a:pt x="29580" y="2763"/>
                    <a:pt x="29212" y="4021"/>
                  </a:cubicBezTo>
                  <a:lnTo>
                    <a:pt x="29212" y="4021"/>
                  </a:lnTo>
                  <a:cubicBezTo>
                    <a:pt x="29680" y="3074"/>
                    <a:pt x="29725" y="1993"/>
                    <a:pt x="29484" y="969"/>
                  </a:cubicBezTo>
                  <a:lnTo>
                    <a:pt x="29484" y="969"/>
                  </a:lnTo>
                  <a:cubicBezTo>
                    <a:pt x="30055" y="1887"/>
                    <a:pt x="30308" y="2901"/>
                    <a:pt x="30403" y="4041"/>
                  </a:cubicBezTo>
                  <a:cubicBezTo>
                    <a:pt x="30032" y="4103"/>
                    <a:pt x="29601" y="4134"/>
                    <a:pt x="29168" y="4165"/>
                  </a:cubicBezTo>
                  <a:lnTo>
                    <a:pt x="29168" y="4165"/>
                  </a:lnTo>
                  <a:cubicBezTo>
                    <a:pt x="29148" y="4229"/>
                    <a:pt x="29127" y="4293"/>
                    <a:pt x="29104" y="4357"/>
                  </a:cubicBezTo>
                  <a:lnTo>
                    <a:pt x="29104" y="4421"/>
                  </a:lnTo>
                  <a:cubicBezTo>
                    <a:pt x="28503" y="4484"/>
                    <a:pt x="27869" y="4642"/>
                    <a:pt x="27299" y="4832"/>
                  </a:cubicBezTo>
                  <a:cubicBezTo>
                    <a:pt x="27236" y="4832"/>
                    <a:pt x="27236" y="4801"/>
                    <a:pt x="27236" y="4801"/>
                  </a:cubicBezTo>
                  <a:cubicBezTo>
                    <a:pt x="26444" y="3819"/>
                    <a:pt x="26033" y="2711"/>
                    <a:pt x="26128" y="1412"/>
                  </a:cubicBezTo>
                  <a:cubicBezTo>
                    <a:pt x="26170" y="1328"/>
                    <a:pt x="26085" y="1286"/>
                    <a:pt x="26006" y="1286"/>
                  </a:cubicBezTo>
                  <a:cubicBezTo>
                    <a:pt x="25966" y="1286"/>
                    <a:pt x="25927" y="1296"/>
                    <a:pt x="25906" y="1317"/>
                  </a:cubicBezTo>
                  <a:cubicBezTo>
                    <a:pt x="24797" y="2584"/>
                    <a:pt x="24481" y="4326"/>
                    <a:pt x="25241" y="5846"/>
                  </a:cubicBezTo>
                  <a:cubicBezTo>
                    <a:pt x="24164" y="6479"/>
                    <a:pt x="23246" y="7271"/>
                    <a:pt x="22391" y="8094"/>
                  </a:cubicBezTo>
                  <a:cubicBezTo>
                    <a:pt x="22391" y="7999"/>
                    <a:pt x="22391" y="7968"/>
                    <a:pt x="22327" y="7936"/>
                  </a:cubicBezTo>
                  <a:cubicBezTo>
                    <a:pt x="21752" y="7278"/>
                    <a:pt x="20939" y="6929"/>
                    <a:pt x="20094" y="6929"/>
                  </a:cubicBezTo>
                  <a:cubicBezTo>
                    <a:pt x="19963" y="6929"/>
                    <a:pt x="19831" y="6937"/>
                    <a:pt x="19699" y="6954"/>
                  </a:cubicBezTo>
                  <a:cubicBezTo>
                    <a:pt x="19572" y="6954"/>
                    <a:pt x="19477" y="7113"/>
                    <a:pt x="19604" y="7176"/>
                  </a:cubicBezTo>
                  <a:cubicBezTo>
                    <a:pt x="20332" y="7746"/>
                    <a:pt x="20807" y="8443"/>
                    <a:pt x="21124" y="9266"/>
                  </a:cubicBezTo>
                  <a:cubicBezTo>
                    <a:pt x="20490" y="9868"/>
                    <a:pt x="19794" y="10469"/>
                    <a:pt x="19065" y="10976"/>
                  </a:cubicBezTo>
                  <a:cubicBezTo>
                    <a:pt x="17672" y="10058"/>
                    <a:pt x="16785" y="8728"/>
                    <a:pt x="16690" y="7018"/>
                  </a:cubicBezTo>
                  <a:cubicBezTo>
                    <a:pt x="16690" y="6925"/>
                    <a:pt x="16615" y="6876"/>
                    <a:pt x="16540" y="6876"/>
                  </a:cubicBezTo>
                  <a:cubicBezTo>
                    <a:pt x="16486" y="6876"/>
                    <a:pt x="16432" y="6901"/>
                    <a:pt x="16405" y="6954"/>
                  </a:cubicBezTo>
                  <a:cubicBezTo>
                    <a:pt x="15677" y="8569"/>
                    <a:pt x="15645" y="10469"/>
                    <a:pt x="16564" y="12021"/>
                  </a:cubicBezTo>
                  <a:cubicBezTo>
                    <a:pt x="16088" y="12105"/>
                    <a:pt x="15606" y="12134"/>
                    <a:pt x="15121" y="12134"/>
                  </a:cubicBezTo>
                  <a:cubicBezTo>
                    <a:pt x="14507" y="12134"/>
                    <a:pt x="13889" y="12088"/>
                    <a:pt x="13270" y="12053"/>
                  </a:cubicBezTo>
                  <a:cubicBezTo>
                    <a:pt x="13523" y="10374"/>
                    <a:pt x="12827" y="8759"/>
                    <a:pt x="11465" y="7778"/>
                  </a:cubicBezTo>
                  <a:cubicBezTo>
                    <a:pt x="11433" y="7745"/>
                    <a:pt x="11392" y="7732"/>
                    <a:pt x="11352" y="7732"/>
                  </a:cubicBezTo>
                  <a:cubicBezTo>
                    <a:pt x="11234" y="7732"/>
                    <a:pt x="11117" y="7850"/>
                    <a:pt x="11211" y="7968"/>
                  </a:cubicBezTo>
                  <a:cubicBezTo>
                    <a:pt x="12003" y="9171"/>
                    <a:pt x="12193" y="10533"/>
                    <a:pt x="11940" y="11926"/>
                  </a:cubicBezTo>
                  <a:cubicBezTo>
                    <a:pt x="11691" y="11913"/>
                    <a:pt x="11447" y="11905"/>
                    <a:pt x="11208" y="11905"/>
                  </a:cubicBezTo>
                  <a:cubicBezTo>
                    <a:pt x="10871" y="11905"/>
                    <a:pt x="10545" y="11921"/>
                    <a:pt x="10230" y="11958"/>
                  </a:cubicBezTo>
                  <a:cubicBezTo>
                    <a:pt x="9913" y="10058"/>
                    <a:pt x="8488" y="8538"/>
                    <a:pt x="6588" y="8126"/>
                  </a:cubicBezTo>
                  <a:cubicBezTo>
                    <a:pt x="6573" y="8124"/>
                    <a:pt x="6560" y="8122"/>
                    <a:pt x="6547" y="8122"/>
                  </a:cubicBezTo>
                  <a:cubicBezTo>
                    <a:pt x="6385" y="8122"/>
                    <a:pt x="6312" y="8294"/>
                    <a:pt x="6429" y="8411"/>
                  </a:cubicBezTo>
                  <a:cubicBezTo>
                    <a:pt x="7538" y="9519"/>
                    <a:pt x="8646" y="10786"/>
                    <a:pt x="8520" y="12401"/>
                  </a:cubicBezTo>
                  <a:cubicBezTo>
                    <a:pt x="8393" y="12465"/>
                    <a:pt x="8330" y="12496"/>
                    <a:pt x="8235" y="12528"/>
                  </a:cubicBezTo>
                  <a:cubicBezTo>
                    <a:pt x="7506" y="12845"/>
                    <a:pt x="6873" y="13351"/>
                    <a:pt x="6303" y="13921"/>
                  </a:cubicBezTo>
                  <a:cubicBezTo>
                    <a:pt x="5194" y="13098"/>
                    <a:pt x="4434" y="11926"/>
                    <a:pt x="4593" y="10469"/>
                  </a:cubicBezTo>
                  <a:cubicBezTo>
                    <a:pt x="4632" y="10390"/>
                    <a:pt x="4560" y="10323"/>
                    <a:pt x="4485" y="10323"/>
                  </a:cubicBezTo>
                  <a:cubicBezTo>
                    <a:pt x="4440" y="10323"/>
                    <a:pt x="4395" y="10347"/>
                    <a:pt x="4371" y="10406"/>
                  </a:cubicBezTo>
                  <a:cubicBezTo>
                    <a:pt x="3548" y="11926"/>
                    <a:pt x="3959" y="14048"/>
                    <a:pt x="5448" y="15030"/>
                  </a:cubicBezTo>
                  <a:cubicBezTo>
                    <a:pt x="5163" y="15410"/>
                    <a:pt x="4909" y="15853"/>
                    <a:pt x="4719" y="16297"/>
                  </a:cubicBezTo>
                  <a:cubicBezTo>
                    <a:pt x="3579" y="16107"/>
                    <a:pt x="2661" y="15378"/>
                    <a:pt x="2312" y="14270"/>
                  </a:cubicBezTo>
                  <a:cubicBezTo>
                    <a:pt x="2298" y="14198"/>
                    <a:pt x="2239" y="14166"/>
                    <a:pt x="2178" y="14166"/>
                  </a:cubicBezTo>
                  <a:cubicBezTo>
                    <a:pt x="2104" y="14166"/>
                    <a:pt x="2027" y="14214"/>
                    <a:pt x="2027" y="14301"/>
                  </a:cubicBezTo>
                  <a:cubicBezTo>
                    <a:pt x="2027" y="15790"/>
                    <a:pt x="2819" y="17088"/>
                    <a:pt x="4118" y="17753"/>
                  </a:cubicBezTo>
                  <a:lnTo>
                    <a:pt x="4181" y="17753"/>
                  </a:lnTo>
                  <a:cubicBezTo>
                    <a:pt x="3706" y="19463"/>
                    <a:pt x="3579" y="21332"/>
                    <a:pt x="3864" y="23042"/>
                  </a:cubicBezTo>
                  <a:cubicBezTo>
                    <a:pt x="3815" y="23040"/>
                    <a:pt x="3765" y="23039"/>
                    <a:pt x="3716" y="23039"/>
                  </a:cubicBezTo>
                  <a:cubicBezTo>
                    <a:pt x="1665" y="23039"/>
                    <a:pt x="62" y="24957"/>
                    <a:pt x="1" y="26906"/>
                  </a:cubicBezTo>
                  <a:cubicBezTo>
                    <a:pt x="1" y="27010"/>
                    <a:pt x="68" y="27057"/>
                    <a:pt x="139" y="27057"/>
                  </a:cubicBezTo>
                  <a:cubicBezTo>
                    <a:pt x="197" y="27057"/>
                    <a:pt x="257" y="27026"/>
                    <a:pt x="286" y="26969"/>
                  </a:cubicBezTo>
                  <a:cubicBezTo>
                    <a:pt x="1236" y="25512"/>
                    <a:pt x="2661" y="25069"/>
                    <a:pt x="4276" y="25037"/>
                  </a:cubicBezTo>
                  <a:cubicBezTo>
                    <a:pt x="4688" y="26209"/>
                    <a:pt x="5289" y="27349"/>
                    <a:pt x="6081" y="28236"/>
                  </a:cubicBezTo>
                  <a:cubicBezTo>
                    <a:pt x="4820" y="29611"/>
                    <a:pt x="3170" y="30416"/>
                    <a:pt x="1343" y="30416"/>
                  </a:cubicBezTo>
                  <a:cubicBezTo>
                    <a:pt x="1151" y="30416"/>
                    <a:pt x="957" y="30407"/>
                    <a:pt x="761" y="30389"/>
                  </a:cubicBezTo>
                  <a:cubicBezTo>
                    <a:pt x="748" y="30387"/>
                    <a:pt x="735" y="30387"/>
                    <a:pt x="724" y="30387"/>
                  </a:cubicBezTo>
                  <a:cubicBezTo>
                    <a:pt x="533" y="30387"/>
                    <a:pt x="489" y="30616"/>
                    <a:pt x="697" y="30706"/>
                  </a:cubicBezTo>
                  <a:cubicBezTo>
                    <a:pt x="1454" y="30962"/>
                    <a:pt x="2232" y="31088"/>
                    <a:pt x="3004" y="31088"/>
                  </a:cubicBezTo>
                  <a:cubicBezTo>
                    <a:pt x="4526" y="31088"/>
                    <a:pt x="6024" y="30596"/>
                    <a:pt x="7284" y="29629"/>
                  </a:cubicBezTo>
                  <a:cubicBezTo>
                    <a:pt x="7379" y="29534"/>
                    <a:pt x="7379" y="29471"/>
                    <a:pt x="7348" y="29407"/>
                  </a:cubicBezTo>
                  <a:lnTo>
                    <a:pt x="7348" y="29407"/>
                  </a:lnTo>
                  <a:cubicBezTo>
                    <a:pt x="7506" y="29502"/>
                    <a:pt x="7665" y="29629"/>
                    <a:pt x="7823" y="29724"/>
                  </a:cubicBezTo>
                  <a:cubicBezTo>
                    <a:pt x="7760" y="29788"/>
                    <a:pt x="7823" y="29914"/>
                    <a:pt x="7918" y="29978"/>
                  </a:cubicBezTo>
                  <a:cubicBezTo>
                    <a:pt x="8361" y="30263"/>
                    <a:pt x="8836" y="30516"/>
                    <a:pt x="9311" y="30706"/>
                  </a:cubicBezTo>
                  <a:cubicBezTo>
                    <a:pt x="9185" y="32923"/>
                    <a:pt x="10451" y="34981"/>
                    <a:pt x="12320" y="36121"/>
                  </a:cubicBezTo>
                  <a:cubicBezTo>
                    <a:pt x="12347" y="36142"/>
                    <a:pt x="12375" y="36150"/>
                    <a:pt x="12402" y="36150"/>
                  </a:cubicBezTo>
                  <a:cubicBezTo>
                    <a:pt x="12503" y="36150"/>
                    <a:pt x="12585" y="36031"/>
                    <a:pt x="12510" y="35931"/>
                  </a:cubicBezTo>
                  <a:cubicBezTo>
                    <a:pt x="11686" y="34506"/>
                    <a:pt x="11496" y="33049"/>
                    <a:pt x="11560" y="31403"/>
                  </a:cubicBezTo>
                  <a:lnTo>
                    <a:pt x="11560" y="31403"/>
                  </a:lnTo>
                  <a:cubicBezTo>
                    <a:pt x="12265" y="31548"/>
                    <a:pt x="12983" y="31611"/>
                    <a:pt x="13707" y="31611"/>
                  </a:cubicBezTo>
                  <a:cubicBezTo>
                    <a:pt x="14088" y="31611"/>
                    <a:pt x="14471" y="31594"/>
                    <a:pt x="14853" y="31561"/>
                  </a:cubicBezTo>
                  <a:cubicBezTo>
                    <a:pt x="14948" y="31846"/>
                    <a:pt x="15012" y="32068"/>
                    <a:pt x="15107" y="32321"/>
                  </a:cubicBezTo>
                  <a:cubicBezTo>
                    <a:pt x="15107" y="32337"/>
                    <a:pt x="15123" y="32345"/>
                    <a:pt x="15138" y="32345"/>
                  </a:cubicBezTo>
                  <a:cubicBezTo>
                    <a:pt x="15154" y="32345"/>
                    <a:pt x="15170" y="32337"/>
                    <a:pt x="15170" y="32321"/>
                  </a:cubicBezTo>
                  <a:cubicBezTo>
                    <a:pt x="15138" y="32258"/>
                    <a:pt x="15138" y="32194"/>
                    <a:pt x="15138" y="32131"/>
                  </a:cubicBezTo>
                  <a:lnTo>
                    <a:pt x="15138" y="32131"/>
                  </a:lnTo>
                  <a:cubicBezTo>
                    <a:pt x="15455" y="32954"/>
                    <a:pt x="15677" y="33841"/>
                    <a:pt x="15645" y="34728"/>
                  </a:cubicBezTo>
                  <a:cubicBezTo>
                    <a:pt x="15645" y="34802"/>
                    <a:pt x="15699" y="34833"/>
                    <a:pt x="15751" y="34833"/>
                  </a:cubicBezTo>
                  <a:cubicBezTo>
                    <a:pt x="15787" y="34833"/>
                    <a:pt x="15822" y="34817"/>
                    <a:pt x="15835" y="34791"/>
                  </a:cubicBezTo>
                  <a:cubicBezTo>
                    <a:pt x="16469" y="33778"/>
                    <a:pt x="17070" y="32479"/>
                    <a:pt x="16278" y="31403"/>
                  </a:cubicBezTo>
                  <a:cubicBezTo>
                    <a:pt x="16247" y="31403"/>
                    <a:pt x="16247" y="31371"/>
                    <a:pt x="16215" y="31371"/>
                  </a:cubicBezTo>
                  <a:cubicBezTo>
                    <a:pt x="18179" y="30991"/>
                    <a:pt x="20079" y="30104"/>
                    <a:pt x="21757" y="28869"/>
                  </a:cubicBezTo>
                  <a:cubicBezTo>
                    <a:pt x="22486" y="30073"/>
                    <a:pt x="23657" y="30896"/>
                    <a:pt x="25082" y="31181"/>
                  </a:cubicBezTo>
                  <a:cubicBezTo>
                    <a:pt x="25178" y="31181"/>
                    <a:pt x="25273" y="31023"/>
                    <a:pt x="25146" y="30928"/>
                  </a:cubicBezTo>
                  <a:cubicBezTo>
                    <a:pt x="24069" y="30231"/>
                    <a:pt x="23341" y="29154"/>
                    <a:pt x="22929" y="27919"/>
                  </a:cubicBezTo>
                  <a:cubicBezTo>
                    <a:pt x="23657" y="27286"/>
                    <a:pt x="24322" y="26589"/>
                    <a:pt x="24924" y="25829"/>
                  </a:cubicBezTo>
                  <a:cubicBezTo>
                    <a:pt x="25589" y="26652"/>
                    <a:pt x="26381" y="27444"/>
                    <a:pt x="27141" y="28204"/>
                  </a:cubicBezTo>
                  <a:cubicBezTo>
                    <a:pt x="27159" y="28222"/>
                    <a:pt x="27184" y="28230"/>
                    <a:pt x="27211" y="28230"/>
                  </a:cubicBezTo>
                  <a:cubicBezTo>
                    <a:pt x="27280" y="28230"/>
                    <a:pt x="27363" y="28178"/>
                    <a:pt x="27363" y="28109"/>
                  </a:cubicBezTo>
                  <a:cubicBezTo>
                    <a:pt x="27648" y="26779"/>
                    <a:pt x="26919" y="25354"/>
                    <a:pt x="25653" y="24847"/>
                  </a:cubicBezTo>
                  <a:lnTo>
                    <a:pt x="25621" y="24847"/>
                  </a:lnTo>
                  <a:lnTo>
                    <a:pt x="25969" y="24245"/>
                  </a:lnTo>
                  <a:cubicBezTo>
                    <a:pt x="26616" y="24657"/>
                    <a:pt x="27346" y="24851"/>
                    <a:pt x="28106" y="24851"/>
                  </a:cubicBezTo>
                  <a:cubicBezTo>
                    <a:pt x="28164" y="24851"/>
                    <a:pt x="28223" y="24849"/>
                    <a:pt x="28281" y="24847"/>
                  </a:cubicBezTo>
                  <a:cubicBezTo>
                    <a:pt x="28408" y="24784"/>
                    <a:pt x="28439" y="24625"/>
                    <a:pt x="28313" y="24562"/>
                  </a:cubicBezTo>
                  <a:cubicBezTo>
                    <a:pt x="27648" y="24119"/>
                    <a:pt x="27078" y="23580"/>
                    <a:pt x="26603" y="22979"/>
                  </a:cubicBezTo>
                  <a:lnTo>
                    <a:pt x="27806" y="20604"/>
                  </a:lnTo>
                  <a:cubicBezTo>
                    <a:pt x="28344" y="19527"/>
                    <a:pt x="28978" y="18735"/>
                    <a:pt x="29738" y="18070"/>
                  </a:cubicBezTo>
                  <a:cubicBezTo>
                    <a:pt x="30656" y="19020"/>
                    <a:pt x="31828" y="19558"/>
                    <a:pt x="33190" y="19622"/>
                  </a:cubicBezTo>
                  <a:cubicBezTo>
                    <a:pt x="33380" y="19622"/>
                    <a:pt x="33380" y="19400"/>
                    <a:pt x="33253" y="19337"/>
                  </a:cubicBezTo>
                  <a:cubicBezTo>
                    <a:pt x="32366" y="18735"/>
                    <a:pt x="31733" y="17912"/>
                    <a:pt x="31290" y="16962"/>
                  </a:cubicBezTo>
                  <a:cubicBezTo>
                    <a:pt x="31765" y="16677"/>
                    <a:pt x="32271" y="16455"/>
                    <a:pt x="32841" y="16202"/>
                  </a:cubicBezTo>
                  <a:cubicBezTo>
                    <a:pt x="33158" y="16043"/>
                    <a:pt x="33538" y="15917"/>
                    <a:pt x="33886" y="15758"/>
                  </a:cubicBezTo>
                  <a:cubicBezTo>
                    <a:pt x="34837" y="16645"/>
                    <a:pt x="35692" y="17595"/>
                    <a:pt x="36388" y="18703"/>
                  </a:cubicBezTo>
                  <a:cubicBezTo>
                    <a:pt x="36401" y="18754"/>
                    <a:pt x="36434" y="18774"/>
                    <a:pt x="36473" y="18774"/>
                  </a:cubicBezTo>
                  <a:cubicBezTo>
                    <a:pt x="36531" y="18774"/>
                    <a:pt x="36604" y="18729"/>
                    <a:pt x="36642" y="18672"/>
                  </a:cubicBezTo>
                  <a:cubicBezTo>
                    <a:pt x="36895" y="17310"/>
                    <a:pt x="36642" y="15980"/>
                    <a:pt x="35850" y="14903"/>
                  </a:cubicBezTo>
                  <a:cubicBezTo>
                    <a:pt x="36420" y="14618"/>
                    <a:pt x="36958" y="14301"/>
                    <a:pt x="37465" y="13953"/>
                  </a:cubicBezTo>
                  <a:cubicBezTo>
                    <a:pt x="38494" y="14352"/>
                    <a:pt x="39564" y="14556"/>
                    <a:pt x="40658" y="14556"/>
                  </a:cubicBezTo>
                  <a:cubicBezTo>
                    <a:pt x="41214" y="14556"/>
                    <a:pt x="41776" y="14503"/>
                    <a:pt x="42342" y="14396"/>
                  </a:cubicBezTo>
                  <a:cubicBezTo>
                    <a:pt x="42500" y="14333"/>
                    <a:pt x="42437" y="14111"/>
                    <a:pt x="42342" y="14111"/>
                  </a:cubicBezTo>
                  <a:cubicBezTo>
                    <a:pt x="40980" y="13953"/>
                    <a:pt x="39872" y="13383"/>
                    <a:pt x="39017" y="12401"/>
                  </a:cubicBezTo>
                  <a:cubicBezTo>
                    <a:pt x="39334" y="11958"/>
                    <a:pt x="39555" y="11451"/>
                    <a:pt x="39714" y="10850"/>
                  </a:cubicBezTo>
                  <a:cubicBezTo>
                    <a:pt x="39745" y="10786"/>
                    <a:pt x="39745" y="10755"/>
                    <a:pt x="39745" y="10723"/>
                  </a:cubicBezTo>
                  <a:cubicBezTo>
                    <a:pt x="40949" y="10786"/>
                    <a:pt x="42089" y="10881"/>
                    <a:pt x="43292" y="10945"/>
                  </a:cubicBezTo>
                  <a:cubicBezTo>
                    <a:pt x="43299" y="10947"/>
                    <a:pt x="43306" y="10948"/>
                    <a:pt x="43313" y="10948"/>
                  </a:cubicBezTo>
                  <a:cubicBezTo>
                    <a:pt x="43396" y="10948"/>
                    <a:pt x="43446" y="10781"/>
                    <a:pt x="43387" y="10723"/>
                  </a:cubicBezTo>
                  <a:cubicBezTo>
                    <a:pt x="42772" y="9680"/>
                    <a:pt x="41615" y="9292"/>
                    <a:pt x="40487" y="9292"/>
                  </a:cubicBezTo>
                  <a:cubicBezTo>
                    <a:pt x="40280" y="9292"/>
                    <a:pt x="40074" y="9305"/>
                    <a:pt x="39872" y="9329"/>
                  </a:cubicBezTo>
                  <a:cubicBezTo>
                    <a:pt x="39587" y="8094"/>
                    <a:pt x="38764" y="7113"/>
                    <a:pt x="37750" y="6321"/>
                  </a:cubicBezTo>
                  <a:cubicBezTo>
                    <a:pt x="38098" y="5307"/>
                    <a:pt x="38130" y="4262"/>
                    <a:pt x="37908" y="3249"/>
                  </a:cubicBezTo>
                  <a:cubicBezTo>
                    <a:pt x="37877" y="3201"/>
                    <a:pt x="37813" y="3178"/>
                    <a:pt x="37758" y="3178"/>
                  </a:cubicBezTo>
                  <a:cubicBezTo>
                    <a:pt x="37703" y="3178"/>
                    <a:pt x="37655" y="3201"/>
                    <a:pt x="37655" y="3249"/>
                  </a:cubicBezTo>
                  <a:cubicBezTo>
                    <a:pt x="37571" y="3835"/>
                    <a:pt x="37377" y="4366"/>
                    <a:pt x="37045" y="4814"/>
                  </a:cubicBezTo>
                  <a:lnTo>
                    <a:pt x="37045" y="4814"/>
                  </a:lnTo>
                  <a:cubicBezTo>
                    <a:pt x="37325" y="4477"/>
                    <a:pt x="37545" y="4098"/>
                    <a:pt x="37687" y="3692"/>
                  </a:cubicBezTo>
                  <a:lnTo>
                    <a:pt x="37687" y="3692"/>
                  </a:lnTo>
                  <a:cubicBezTo>
                    <a:pt x="37782" y="4452"/>
                    <a:pt x="37687" y="5181"/>
                    <a:pt x="37465" y="5909"/>
                  </a:cubicBezTo>
                  <a:lnTo>
                    <a:pt x="36531" y="5349"/>
                  </a:lnTo>
                  <a:lnTo>
                    <a:pt x="36531" y="5349"/>
                  </a:lnTo>
                  <a:cubicBezTo>
                    <a:pt x="36495" y="5378"/>
                    <a:pt x="36458" y="5406"/>
                    <a:pt x="36420" y="5434"/>
                  </a:cubicBezTo>
                  <a:cubicBezTo>
                    <a:pt x="36103" y="5276"/>
                    <a:pt x="35787" y="5117"/>
                    <a:pt x="35470" y="4991"/>
                  </a:cubicBezTo>
                  <a:cubicBezTo>
                    <a:pt x="35407" y="4959"/>
                    <a:pt x="35280" y="4927"/>
                    <a:pt x="35153" y="4896"/>
                  </a:cubicBezTo>
                  <a:cubicBezTo>
                    <a:pt x="35248" y="3819"/>
                    <a:pt x="35565" y="2774"/>
                    <a:pt x="36167" y="1887"/>
                  </a:cubicBezTo>
                  <a:cubicBezTo>
                    <a:pt x="36216" y="1788"/>
                    <a:pt x="36130" y="1709"/>
                    <a:pt x="36030" y="1709"/>
                  </a:cubicBezTo>
                  <a:cubicBezTo>
                    <a:pt x="36002" y="1709"/>
                    <a:pt x="35973" y="1715"/>
                    <a:pt x="35945" y="1729"/>
                  </a:cubicBezTo>
                  <a:cubicBezTo>
                    <a:pt x="34837" y="2267"/>
                    <a:pt x="33506" y="3091"/>
                    <a:pt x="33570" y="4484"/>
                  </a:cubicBezTo>
                  <a:cubicBezTo>
                    <a:pt x="32893" y="4334"/>
                    <a:pt x="32177" y="4243"/>
                    <a:pt x="31452" y="4243"/>
                  </a:cubicBezTo>
                  <a:cubicBezTo>
                    <a:pt x="31261" y="4243"/>
                    <a:pt x="31070" y="4249"/>
                    <a:pt x="30878" y="4262"/>
                  </a:cubicBezTo>
                  <a:cubicBezTo>
                    <a:pt x="31005" y="2711"/>
                    <a:pt x="30213" y="1127"/>
                    <a:pt x="29199" y="50"/>
                  </a:cubicBezTo>
                  <a:cubicBezTo>
                    <a:pt x="29164" y="15"/>
                    <a:pt x="29126" y="0"/>
                    <a:pt x="2908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4462334" y="3586648"/>
              <a:ext cx="101209" cy="42783"/>
            </a:xfrm>
            <a:custGeom>
              <a:avLst/>
              <a:gdLst/>
              <a:ahLst/>
              <a:cxnLst/>
              <a:rect l="l" t="t" r="r" b="b"/>
              <a:pathLst>
                <a:path w="3073" h="1299" extrusionOk="0">
                  <a:moveTo>
                    <a:pt x="0" y="0"/>
                  </a:moveTo>
                  <a:cubicBezTo>
                    <a:pt x="32" y="349"/>
                    <a:pt x="32" y="697"/>
                    <a:pt x="0" y="1109"/>
                  </a:cubicBezTo>
                  <a:cubicBezTo>
                    <a:pt x="1014" y="1140"/>
                    <a:pt x="2059" y="1236"/>
                    <a:pt x="3072" y="1299"/>
                  </a:cubicBezTo>
                  <a:cubicBezTo>
                    <a:pt x="2375" y="380"/>
                    <a:pt x="1172" y="1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4393499" y="3691976"/>
              <a:ext cx="122057" cy="56220"/>
            </a:xfrm>
            <a:custGeom>
              <a:avLst/>
              <a:gdLst/>
              <a:ahLst/>
              <a:cxnLst/>
              <a:rect l="l" t="t" r="r" b="b"/>
              <a:pathLst>
                <a:path w="3706" h="1707" extrusionOk="0">
                  <a:moveTo>
                    <a:pt x="1172" y="1"/>
                  </a:moveTo>
                  <a:cubicBezTo>
                    <a:pt x="855" y="476"/>
                    <a:pt x="412" y="888"/>
                    <a:pt x="0" y="1204"/>
                  </a:cubicBezTo>
                  <a:cubicBezTo>
                    <a:pt x="952" y="1539"/>
                    <a:pt x="1967" y="1706"/>
                    <a:pt x="2993" y="1706"/>
                  </a:cubicBezTo>
                  <a:cubicBezTo>
                    <a:pt x="3230" y="1706"/>
                    <a:pt x="3468" y="1697"/>
                    <a:pt x="3705" y="1679"/>
                  </a:cubicBezTo>
                  <a:cubicBezTo>
                    <a:pt x="2724" y="1394"/>
                    <a:pt x="1837" y="824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3232581" y="3434847"/>
              <a:ext cx="1213062" cy="863457"/>
            </a:xfrm>
            <a:custGeom>
              <a:avLst/>
              <a:gdLst/>
              <a:ahLst/>
              <a:cxnLst/>
              <a:rect l="l" t="t" r="r" b="b"/>
              <a:pathLst>
                <a:path w="36832" h="26217" extrusionOk="0">
                  <a:moveTo>
                    <a:pt x="27693" y="1031"/>
                  </a:moveTo>
                  <a:cubicBezTo>
                    <a:pt x="29282" y="1031"/>
                    <a:pt x="30938" y="1429"/>
                    <a:pt x="31986" y="2614"/>
                  </a:cubicBezTo>
                  <a:cubicBezTo>
                    <a:pt x="33380" y="4166"/>
                    <a:pt x="32873" y="6225"/>
                    <a:pt x="31606" y="7650"/>
                  </a:cubicBezTo>
                  <a:cubicBezTo>
                    <a:pt x="29579" y="9898"/>
                    <a:pt x="26254" y="10120"/>
                    <a:pt x="24196" y="12242"/>
                  </a:cubicBezTo>
                  <a:cubicBezTo>
                    <a:pt x="22105" y="14300"/>
                    <a:pt x="21345" y="17309"/>
                    <a:pt x="19667" y="19684"/>
                  </a:cubicBezTo>
                  <a:cubicBezTo>
                    <a:pt x="18055" y="21960"/>
                    <a:pt x="15454" y="23282"/>
                    <a:pt x="12851" y="23282"/>
                  </a:cubicBezTo>
                  <a:cubicBezTo>
                    <a:pt x="11109" y="23282"/>
                    <a:pt x="9366" y="22689"/>
                    <a:pt x="7918" y="21394"/>
                  </a:cubicBezTo>
                  <a:cubicBezTo>
                    <a:pt x="7759" y="21267"/>
                    <a:pt x="7791" y="21109"/>
                    <a:pt x="7918" y="21046"/>
                  </a:cubicBezTo>
                  <a:cubicBezTo>
                    <a:pt x="7253" y="20412"/>
                    <a:pt x="6746" y="19525"/>
                    <a:pt x="6493" y="18702"/>
                  </a:cubicBezTo>
                  <a:cubicBezTo>
                    <a:pt x="5733" y="17182"/>
                    <a:pt x="5384" y="15535"/>
                    <a:pt x="5574" y="13793"/>
                  </a:cubicBezTo>
                  <a:cubicBezTo>
                    <a:pt x="5859" y="11228"/>
                    <a:pt x="7284" y="9170"/>
                    <a:pt x="10008" y="9106"/>
                  </a:cubicBezTo>
                  <a:cubicBezTo>
                    <a:pt x="10125" y="9104"/>
                    <a:pt x="10242" y="9104"/>
                    <a:pt x="10358" y="9104"/>
                  </a:cubicBezTo>
                  <a:cubicBezTo>
                    <a:pt x="11009" y="9104"/>
                    <a:pt x="11637" y="9131"/>
                    <a:pt x="12261" y="9131"/>
                  </a:cubicBezTo>
                  <a:cubicBezTo>
                    <a:pt x="13265" y="9131"/>
                    <a:pt x="14254" y="9060"/>
                    <a:pt x="15297" y="8695"/>
                  </a:cubicBezTo>
                  <a:cubicBezTo>
                    <a:pt x="16975" y="8030"/>
                    <a:pt x="18147" y="6858"/>
                    <a:pt x="19255" y="5464"/>
                  </a:cubicBezTo>
                  <a:cubicBezTo>
                    <a:pt x="20997" y="3343"/>
                    <a:pt x="23087" y="1696"/>
                    <a:pt x="25906" y="1189"/>
                  </a:cubicBezTo>
                  <a:cubicBezTo>
                    <a:pt x="26465" y="1092"/>
                    <a:pt x="27074" y="1031"/>
                    <a:pt x="27693" y="1031"/>
                  </a:cubicBezTo>
                  <a:close/>
                  <a:moveTo>
                    <a:pt x="28632" y="1"/>
                  </a:moveTo>
                  <a:cubicBezTo>
                    <a:pt x="25824" y="1"/>
                    <a:pt x="23119" y="982"/>
                    <a:pt x="20997" y="2804"/>
                  </a:cubicBezTo>
                  <a:cubicBezTo>
                    <a:pt x="19160" y="4388"/>
                    <a:pt x="17672" y="6415"/>
                    <a:pt x="15392" y="7460"/>
                  </a:cubicBezTo>
                  <a:cubicBezTo>
                    <a:pt x="14477" y="7866"/>
                    <a:pt x="13571" y="7987"/>
                    <a:pt x="12665" y="7987"/>
                  </a:cubicBezTo>
                  <a:cubicBezTo>
                    <a:pt x="11336" y="7987"/>
                    <a:pt x="10007" y="7728"/>
                    <a:pt x="8650" y="7728"/>
                  </a:cubicBezTo>
                  <a:cubicBezTo>
                    <a:pt x="8333" y="7728"/>
                    <a:pt x="8016" y="7742"/>
                    <a:pt x="7696" y="7776"/>
                  </a:cubicBezTo>
                  <a:cubicBezTo>
                    <a:pt x="0" y="8600"/>
                    <a:pt x="159" y="21711"/>
                    <a:pt x="5986" y="24814"/>
                  </a:cubicBezTo>
                  <a:cubicBezTo>
                    <a:pt x="6049" y="24814"/>
                    <a:pt x="6113" y="24909"/>
                    <a:pt x="6113" y="24941"/>
                  </a:cubicBezTo>
                  <a:cubicBezTo>
                    <a:pt x="7834" y="25821"/>
                    <a:pt x="9578" y="26216"/>
                    <a:pt x="11278" y="26216"/>
                  </a:cubicBezTo>
                  <a:cubicBezTo>
                    <a:pt x="16614" y="26216"/>
                    <a:pt x="21517" y="22320"/>
                    <a:pt x="23942" y="17277"/>
                  </a:cubicBezTo>
                  <a:cubicBezTo>
                    <a:pt x="25114" y="14838"/>
                    <a:pt x="26222" y="12780"/>
                    <a:pt x="28661" y="11545"/>
                  </a:cubicBezTo>
                  <a:cubicBezTo>
                    <a:pt x="31289" y="10183"/>
                    <a:pt x="34773" y="9676"/>
                    <a:pt x="36293" y="6858"/>
                  </a:cubicBezTo>
                  <a:cubicBezTo>
                    <a:pt x="36452" y="6541"/>
                    <a:pt x="36578" y="6225"/>
                    <a:pt x="36673" y="5940"/>
                  </a:cubicBezTo>
                  <a:cubicBezTo>
                    <a:pt x="36578" y="5876"/>
                    <a:pt x="36610" y="5654"/>
                    <a:pt x="36737" y="5654"/>
                  </a:cubicBezTo>
                  <a:cubicBezTo>
                    <a:pt x="36832" y="5274"/>
                    <a:pt x="36832" y="4863"/>
                    <a:pt x="36737" y="4609"/>
                  </a:cubicBezTo>
                  <a:lnTo>
                    <a:pt x="36705" y="4609"/>
                  </a:lnTo>
                  <a:cubicBezTo>
                    <a:pt x="36578" y="4546"/>
                    <a:pt x="36610" y="4388"/>
                    <a:pt x="36705" y="4388"/>
                  </a:cubicBezTo>
                  <a:cubicBezTo>
                    <a:pt x="36103" y="1918"/>
                    <a:pt x="32398" y="366"/>
                    <a:pt x="30023" y="81"/>
                  </a:cubicBezTo>
                  <a:cubicBezTo>
                    <a:pt x="29558" y="27"/>
                    <a:pt x="29094" y="1"/>
                    <a:pt x="2863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4278751" y="3771253"/>
              <a:ext cx="79307" cy="109575"/>
            </a:xfrm>
            <a:custGeom>
              <a:avLst/>
              <a:gdLst/>
              <a:ahLst/>
              <a:cxnLst/>
              <a:rect l="l" t="t" r="r" b="b"/>
              <a:pathLst>
                <a:path w="2408" h="3327" extrusionOk="0">
                  <a:moveTo>
                    <a:pt x="1457" y="1"/>
                  </a:moveTo>
                  <a:cubicBezTo>
                    <a:pt x="951" y="254"/>
                    <a:pt x="476" y="476"/>
                    <a:pt x="1" y="666"/>
                  </a:cubicBezTo>
                  <a:cubicBezTo>
                    <a:pt x="824" y="1458"/>
                    <a:pt x="1584" y="2344"/>
                    <a:pt x="2217" y="3326"/>
                  </a:cubicBezTo>
                  <a:cubicBezTo>
                    <a:pt x="2407" y="2154"/>
                    <a:pt x="2122" y="983"/>
                    <a:pt x="145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4351769" y="3400989"/>
              <a:ext cx="42783" cy="73050"/>
            </a:xfrm>
            <a:custGeom>
              <a:avLst/>
              <a:gdLst/>
              <a:ahLst/>
              <a:cxnLst/>
              <a:rect l="l" t="t" r="r" b="b"/>
              <a:pathLst>
                <a:path w="1299" h="2218" extrusionOk="0">
                  <a:moveTo>
                    <a:pt x="1204" y="0"/>
                  </a:moveTo>
                  <a:lnTo>
                    <a:pt x="1204" y="0"/>
                  </a:lnTo>
                  <a:cubicBezTo>
                    <a:pt x="982" y="697"/>
                    <a:pt x="570" y="1235"/>
                    <a:pt x="0" y="1647"/>
                  </a:cubicBezTo>
                  <a:cubicBezTo>
                    <a:pt x="349" y="1805"/>
                    <a:pt x="665" y="1995"/>
                    <a:pt x="982" y="2217"/>
                  </a:cubicBezTo>
                  <a:cubicBezTo>
                    <a:pt x="1204" y="1489"/>
                    <a:pt x="1299" y="760"/>
                    <a:pt x="120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402595" y="3468409"/>
              <a:ext cx="929360" cy="732211"/>
            </a:xfrm>
            <a:custGeom>
              <a:avLst/>
              <a:gdLst/>
              <a:ahLst/>
              <a:cxnLst/>
              <a:rect l="l" t="t" r="r" b="b"/>
              <a:pathLst>
                <a:path w="28218" h="22232" extrusionOk="0">
                  <a:moveTo>
                    <a:pt x="22448" y="513"/>
                  </a:moveTo>
                  <a:cubicBezTo>
                    <a:pt x="23406" y="513"/>
                    <a:pt x="24347" y="699"/>
                    <a:pt x="25209" y="1120"/>
                  </a:cubicBezTo>
                  <a:cubicBezTo>
                    <a:pt x="27426" y="2197"/>
                    <a:pt x="27553" y="4540"/>
                    <a:pt x="26001" y="6219"/>
                  </a:cubicBezTo>
                  <a:cubicBezTo>
                    <a:pt x="24861" y="7517"/>
                    <a:pt x="23214" y="8056"/>
                    <a:pt x="21725" y="8784"/>
                  </a:cubicBezTo>
                  <a:cubicBezTo>
                    <a:pt x="19509" y="9798"/>
                    <a:pt x="17957" y="11191"/>
                    <a:pt x="16753" y="13313"/>
                  </a:cubicBezTo>
                  <a:cubicBezTo>
                    <a:pt x="15265" y="15846"/>
                    <a:pt x="14315" y="18981"/>
                    <a:pt x="11718" y="20597"/>
                  </a:cubicBezTo>
                  <a:cubicBezTo>
                    <a:pt x="10546" y="21337"/>
                    <a:pt x="9202" y="21694"/>
                    <a:pt x="7857" y="21694"/>
                  </a:cubicBezTo>
                  <a:cubicBezTo>
                    <a:pt x="6439" y="21694"/>
                    <a:pt x="5020" y="21297"/>
                    <a:pt x="3801" y="20533"/>
                  </a:cubicBezTo>
                  <a:cubicBezTo>
                    <a:pt x="3832" y="20438"/>
                    <a:pt x="3832" y="20375"/>
                    <a:pt x="3769" y="20343"/>
                  </a:cubicBezTo>
                  <a:cubicBezTo>
                    <a:pt x="3642" y="20217"/>
                    <a:pt x="3484" y="20122"/>
                    <a:pt x="3357" y="20027"/>
                  </a:cubicBezTo>
                  <a:cubicBezTo>
                    <a:pt x="3357" y="19963"/>
                    <a:pt x="3357" y="19900"/>
                    <a:pt x="3326" y="19868"/>
                  </a:cubicBezTo>
                  <a:cubicBezTo>
                    <a:pt x="1172" y="17430"/>
                    <a:pt x="1" y="13439"/>
                    <a:pt x="1679" y="10463"/>
                  </a:cubicBezTo>
                  <a:cubicBezTo>
                    <a:pt x="2550" y="8980"/>
                    <a:pt x="3840" y="8739"/>
                    <a:pt x="5264" y="8739"/>
                  </a:cubicBezTo>
                  <a:cubicBezTo>
                    <a:pt x="5757" y="8739"/>
                    <a:pt x="6265" y="8768"/>
                    <a:pt x="6778" y="8784"/>
                  </a:cubicBezTo>
                  <a:cubicBezTo>
                    <a:pt x="8013" y="8784"/>
                    <a:pt x="9343" y="8594"/>
                    <a:pt x="10515" y="8151"/>
                  </a:cubicBezTo>
                  <a:cubicBezTo>
                    <a:pt x="13016" y="7137"/>
                    <a:pt x="14125" y="4857"/>
                    <a:pt x="16025" y="3115"/>
                  </a:cubicBezTo>
                  <a:cubicBezTo>
                    <a:pt x="17645" y="1630"/>
                    <a:pt x="20096" y="513"/>
                    <a:pt x="22448" y="513"/>
                  </a:cubicBezTo>
                  <a:close/>
                  <a:moveTo>
                    <a:pt x="22433" y="0"/>
                  </a:moveTo>
                  <a:cubicBezTo>
                    <a:pt x="21830" y="0"/>
                    <a:pt x="21234" y="53"/>
                    <a:pt x="20680" y="139"/>
                  </a:cubicBezTo>
                  <a:cubicBezTo>
                    <a:pt x="17894" y="645"/>
                    <a:pt x="15772" y="2229"/>
                    <a:pt x="14030" y="4414"/>
                  </a:cubicBezTo>
                  <a:cubicBezTo>
                    <a:pt x="12921" y="5807"/>
                    <a:pt x="11813" y="6979"/>
                    <a:pt x="10071" y="7612"/>
                  </a:cubicBezTo>
                  <a:cubicBezTo>
                    <a:pt x="8976" y="8004"/>
                    <a:pt x="7929" y="8069"/>
                    <a:pt x="6856" y="8069"/>
                  </a:cubicBezTo>
                  <a:cubicBezTo>
                    <a:pt x="6321" y="8069"/>
                    <a:pt x="5780" y="8052"/>
                    <a:pt x="5223" y="8052"/>
                  </a:cubicBezTo>
                  <a:cubicBezTo>
                    <a:pt x="5088" y="8052"/>
                    <a:pt x="4951" y="8053"/>
                    <a:pt x="4814" y="8056"/>
                  </a:cubicBezTo>
                  <a:cubicBezTo>
                    <a:pt x="2091" y="8151"/>
                    <a:pt x="666" y="10146"/>
                    <a:pt x="381" y="12743"/>
                  </a:cubicBezTo>
                  <a:cubicBezTo>
                    <a:pt x="191" y="14485"/>
                    <a:pt x="539" y="16163"/>
                    <a:pt x="1299" y="17651"/>
                  </a:cubicBezTo>
                  <a:cubicBezTo>
                    <a:pt x="1521" y="18506"/>
                    <a:pt x="2059" y="19330"/>
                    <a:pt x="2724" y="19963"/>
                  </a:cubicBezTo>
                  <a:cubicBezTo>
                    <a:pt x="2629" y="20058"/>
                    <a:pt x="2597" y="20217"/>
                    <a:pt x="2724" y="20343"/>
                  </a:cubicBezTo>
                  <a:cubicBezTo>
                    <a:pt x="4185" y="21639"/>
                    <a:pt x="5935" y="22231"/>
                    <a:pt x="7680" y="22231"/>
                  </a:cubicBezTo>
                  <a:cubicBezTo>
                    <a:pt x="10287" y="22231"/>
                    <a:pt x="12880" y="20909"/>
                    <a:pt x="14473" y="18633"/>
                  </a:cubicBezTo>
                  <a:cubicBezTo>
                    <a:pt x="16152" y="16258"/>
                    <a:pt x="16880" y="13249"/>
                    <a:pt x="19002" y="11191"/>
                  </a:cubicBezTo>
                  <a:cubicBezTo>
                    <a:pt x="21092" y="9069"/>
                    <a:pt x="24417" y="8847"/>
                    <a:pt x="26444" y="6631"/>
                  </a:cubicBezTo>
                  <a:cubicBezTo>
                    <a:pt x="27711" y="5206"/>
                    <a:pt x="28218" y="3147"/>
                    <a:pt x="26824" y="1595"/>
                  </a:cubicBezTo>
                  <a:cubicBezTo>
                    <a:pt x="25760" y="392"/>
                    <a:pt x="24069" y="0"/>
                    <a:pt x="2243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4138972" y="3839067"/>
              <a:ext cx="88694" cy="73050"/>
            </a:xfrm>
            <a:custGeom>
              <a:avLst/>
              <a:gdLst/>
              <a:ahLst/>
              <a:cxnLst/>
              <a:rect l="l" t="t" r="r" b="b"/>
              <a:pathLst>
                <a:path w="2693" h="2218" extrusionOk="0">
                  <a:moveTo>
                    <a:pt x="1109" y="0"/>
                  </a:moveTo>
                  <a:cubicBezTo>
                    <a:pt x="698" y="254"/>
                    <a:pt x="349" y="507"/>
                    <a:pt x="1" y="792"/>
                  </a:cubicBezTo>
                  <a:cubicBezTo>
                    <a:pt x="761" y="1584"/>
                    <a:pt x="1648" y="2059"/>
                    <a:pt x="2693" y="2217"/>
                  </a:cubicBezTo>
                  <a:cubicBezTo>
                    <a:pt x="1964" y="1647"/>
                    <a:pt x="1426" y="919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404670" y="3485239"/>
              <a:ext cx="906437" cy="696114"/>
            </a:xfrm>
            <a:custGeom>
              <a:avLst/>
              <a:gdLst/>
              <a:ahLst/>
              <a:cxnLst/>
              <a:rect l="l" t="t" r="r" b="b"/>
              <a:pathLst>
                <a:path w="27522" h="21136" extrusionOk="0">
                  <a:moveTo>
                    <a:pt x="22977" y="701"/>
                  </a:moveTo>
                  <a:cubicBezTo>
                    <a:pt x="23014" y="701"/>
                    <a:pt x="23051" y="702"/>
                    <a:pt x="23088" y="704"/>
                  </a:cubicBezTo>
                  <a:cubicBezTo>
                    <a:pt x="23214" y="704"/>
                    <a:pt x="23214" y="894"/>
                    <a:pt x="23088" y="894"/>
                  </a:cubicBezTo>
                  <a:lnTo>
                    <a:pt x="23056" y="894"/>
                  </a:lnTo>
                  <a:cubicBezTo>
                    <a:pt x="23879" y="1021"/>
                    <a:pt x="24734" y="1369"/>
                    <a:pt x="24798" y="2351"/>
                  </a:cubicBezTo>
                  <a:cubicBezTo>
                    <a:pt x="24829" y="3301"/>
                    <a:pt x="23911" y="4124"/>
                    <a:pt x="22993" y="4124"/>
                  </a:cubicBezTo>
                  <a:cubicBezTo>
                    <a:pt x="22043" y="4124"/>
                    <a:pt x="21251" y="3301"/>
                    <a:pt x="21251" y="2414"/>
                  </a:cubicBezTo>
                  <a:cubicBezTo>
                    <a:pt x="21251" y="1440"/>
                    <a:pt x="22070" y="701"/>
                    <a:pt x="22977" y="701"/>
                  </a:cubicBezTo>
                  <a:close/>
                  <a:moveTo>
                    <a:pt x="21231" y="4383"/>
                  </a:moveTo>
                  <a:cubicBezTo>
                    <a:pt x="21594" y="4383"/>
                    <a:pt x="21943" y="4663"/>
                    <a:pt x="22106" y="5011"/>
                  </a:cubicBezTo>
                  <a:cubicBezTo>
                    <a:pt x="22296" y="5581"/>
                    <a:pt x="21884" y="6056"/>
                    <a:pt x="21377" y="6151"/>
                  </a:cubicBezTo>
                  <a:cubicBezTo>
                    <a:pt x="21317" y="6163"/>
                    <a:pt x="21256" y="6168"/>
                    <a:pt x="21195" y="6168"/>
                  </a:cubicBezTo>
                  <a:cubicBezTo>
                    <a:pt x="20744" y="6168"/>
                    <a:pt x="20308" y="5869"/>
                    <a:pt x="20364" y="5423"/>
                  </a:cubicBezTo>
                  <a:cubicBezTo>
                    <a:pt x="20364" y="5043"/>
                    <a:pt x="20522" y="4726"/>
                    <a:pt x="20776" y="4568"/>
                  </a:cubicBezTo>
                  <a:cubicBezTo>
                    <a:pt x="20776" y="4536"/>
                    <a:pt x="20776" y="4505"/>
                    <a:pt x="20839" y="4505"/>
                  </a:cubicBezTo>
                  <a:cubicBezTo>
                    <a:pt x="20966" y="4420"/>
                    <a:pt x="21099" y="4383"/>
                    <a:pt x="21231" y="4383"/>
                  </a:cubicBezTo>
                  <a:close/>
                  <a:moveTo>
                    <a:pt x="3514" y="12691"/>
                  </a:moveTo>
                  <a:cubicBezTo>
                    <a:pt x="3557" y="12691"/>
                    <a:pt x="3600" y="12696"/>
                    <a:pt x="3643" y="12707"/>
                  </a:cubicBezTo>
                  <a:lnTo>
                    <a:pt x="3738" y="12707"/>
                  </a:lnTo>
                  <a:cubicBezTo>
                    <a:pt x="4276" y="12770"/>
                    <a:pt x="4878" y="13213"/>
                    <a:pt x="4878" y="13847"/>
                  </a:cubicBezTo>
                  <a:cubicBezTo>
                    <a:pt x="4878" y="14314"/>
                    <a:pt x="4521" y="14733"/>
                    <a:pt x="4054" y="14733"/>
                  </a:cubicBezTo>
                  <a:cubicBezTo>
                    <a:pt x="3983" y="14733"/>
                    <a:pt x="3909" y="14723"/>
                    <a:pt x="3833" y="14702"/>
                  </a:cubicBezTo>
                  <a:cubicBezTo>
                    <a:pt x="3294" y="14544"/>
                    <a:pt x="2693" y="13974"/>
                    <a:pt x="2819" y="13372"/>
                  </a:cubicBezTo>
                  <a:cubicBezTo>
                    <a:pt x="2847" y="13006"/>
                    <a:pt x="3175" y="12691"/>
                    <a:pt x="3514" y="12691"/>
                  </a:cubicBezTo>
                  <a:close/>
                  <a:moveTo>
                    <a:pt x="6905" y="13213"/>
                  </a:moveTo>
                  <a:cubicBezTo>
                    <a:pt x="6968" y="13213"/>
                    <a:pt x="7000" y="13277"/>
                    <a:pt x="7000" y="13308"/>
                  </a:cubicBezTo>
                  <a:lnTo>
                    <a:pt x="7063" y="13308"/>
                  </a:lnTo>
                  <a:cubicBezTo>
                    <a:pt x="7063" y="13277"/>
                    <a:pt x="7095" y="13245"/>
                    <a:pt x="7126" y="13245"/>
                  </a:cubicBezTo>
                  <a:cubicBezTo>
                    <a:pt x="7538" y="13277"/>
                    <a:pt x="7823" y="13720"/>
                    <a:pt x="7760" y="14100"/>
                  </a:cubicBezTo>
                  <a:cubicBezTo>
                    <a:pt x="7730" y="14519"/>
                    <a:pt x="7361" y="14768"/>
                    <a:pt x="7001" y="14768"/>
                  </a:cubicBezTo>
                  <a:cubicBezTo>
                    <a:pt x="6979" y="14768"/>
                    <a:pt x="6958" y="14767"/>
                    <a:pt x="6936" y="14765"/>
                  </a:cubicBezTo>
                  <a:cubicBezTo>
                    <a:pt x="6525" y="14702"/>
                    <a:pt x="6208" y="14385"/>
                    <a:pt x="6208" y="14005"/>
                  </a:cubicBezTo>
                  <a:cubicBezTo>
                    <a:pt x="6208" y="13625"/>
                    <a:pt x="6493" y="13213"/>
                    <a:pt x="6905" y="13213"/>
                  </a:cubicBezTo>
                  <a:close/>
                  <a:moveTo>
                    <a:pt x="5784" y="15604"/>
                  </a:moveTo>
                  <a:cubicBezTo>
                    <a:pt x="5892" y="15604"/>
                    <a:pt x="6002" y="15619"/>
                    <a:pt x="6113" y="15652"/>
                  </a:cubicBezTo>
                  <a:cubicBezTo>
                    <a:pt x="6164" y="15646"/>
                    <a:pt x="6215" y="15643"/>
                    <a:pt x="6265" y="15643"/>
                  </a:cubicBezTo>
                  <a:cubicBezTo>
                    <a:pt x="6996" y="15643"/>
                    <a:pt x="7643" y="16271"/>
                    <a:pt x="7791" y="16982"/>
                  </a:cubicBezTo>
                  <a:cubicBezTo>
                    <a:pt x="8013" y="17964"/>
                    <a:pt x="7095" y="18851"/>
                    <a:pt x="6145" y="18914"/>
                  </a:cubicBezTo>
                  <a:cubicBezTo>
                    <a:pt x="6128" y="18914"/>
                    <a:pt x="6112" y="18915"/>
                    <a:pt x="6095" y="18915"/>
                  </a:cubicBezTo>
                  <a:cubicBezTo>
                    <a:pt x="5075" y="18915"/>
                    <a:pt x="4309" y="17949"/>
                    <a:pt x="4403" y="17014"/>
                  </a:cubicBezTo>
                  <a:cubicBezTo>
                    <a:pt x="4430" y="16297"/>
                    <a:pt x="5058" y="15604"/>
                    <a:pt x="5784" y="15604"/>
                  </a:cubicBezTo>
                  <a:close/>
                  <a:moveTo>
                    <a:pt x="22399" y="0"/>
                  </a:moveTo>
                  <a:cubicBezTo>
                    <a:pt x="20044" y="0"/>
                    <a:pt x="17589" y="1103"/>
                    <a:pt x="15994" y="2541"/>
                  </a:cubicBezTo>
                  <a:cubicBezTo>
                    <a:pt x="14094" y="4283"/>
                    <a:pt x="13017" y="6595"/>
                    <a:pt x="10483" y="7576"/>
                  </a:cubicBezTo>
                  <a:cubicBezTo>
                    <a:pt x="9312" y="8051"/>
                    <a:pt x="8013" y="8210"/>
                    <a:pt x="6746" y="8210"/>
                  </a:cubicBezTo>
                  <a:cubicBezTo>
                    <a:pt x="6253" y="8202"/>
                    <a:pt x="5763" y="8179"/>
                    <a:pt x="5288" y="8179"/>
                  </a:cubicBezTo>
                  <a:cubicBezTo>
                    <a:pt x="3844" y="8179"/>
                    <a:pt x="2537" y="8395"/>
                    <a:pt x="1679" y="9920"/>
                  </a:cubicBezTo>
                  <a:cubicBezTo>
                    <a:pt x="1" y="12897"/>
                    <a:pt x="1141" y="16919"/>
                    <a:pt x="3294" y="19294"/>
                  </a:cubicBezTo>
                  <a:cubicBezTo>
                    <a:pt x="3326" y="19326"/>
                    <a:pt x="3326" y="19421"/>
                    <a:pt x="3326" y="19452"/>
                  </a:cubicBezTo>
                  <a:cubicBezTo>
                    <a:pt x="3453" y="19579"/>
                    <a:pt x="3611" y="19642"/>
                    <a:pt x="3738" y="19769"/>
                  </a:cubicBezTo>
                  <a:cubicBezTo>
                    <a:pt x="3801" y="19864"/>
                    <a:pt x="3801" y="19896"/>
                    <a:pt x="3769" y="19959"/>
                  </a:cubicBezTo>
                  <a:cubicBezTo>
                    <a:pt x="4972" y="20739"/>
                    <a:pt x="6391" y="21135"/>
                    <a:pt x="7814" y="21135"/>
                  </a:cubicBezTo>
                  <a:cubicBezTo>
                    <a:pt x="9163" y="21135"/>
                    <a:pt x="10515" y="20779"/>
                    <a:pt x="11687" y="20054"/>
                  </a:cubicBezTo>
                  <a:cubicBezTo>
                    <a:pt x="14284" y="18439"/>
                    <a:pt x="15234" y="15304"/>
                    <a:pt x="16722" y="12770"/>
                  </a:cubicBezTo>
                  <a:cubicBezTo>
                    <a:pt x="17926" y="10648"/>
                    <a:pt x="19446" y="9223"/>
                    <a:pt x="21694" y="8210"/>
                  </a:cubicBezTo>
                  <a:cubicBezTo>
                    <a:pt x="23214" y="7545"/>
                    <a:pt x="24829" y="6975"/>
                    <a:pt x="25969" y="5708"/>
                  </a:cubicBezTo>
                  <a:cubicBezTo>
                    <a:pt x="27521" y="4029"/>
                    <a:pt x="27363" y="1686"/>
                    <a:pt x="25178" y="609"/>
                  </a:cubicBezTo>
                  <a:cubicBezTo>
                    <a:pt x="24312" y="186"/>
                    <a:pt x="23364" y="0"/>
                    <a:pt x="22399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4257902" y="3343615"/>
              <a:ext cx="64684" cy="88694"/>
            </a:xfrm>
            <a:custGeom>
              <a:avLst/>
              <a:gdLst/>
              <a:ahLst/>
              <a:cxnLst/>
              <a:rect l="l" t="t" r="r" b="b"/>
              <a:pathLst>
                <a:path w="1964" h="2693" extrusionOk="0">
                  <a:moveTo>
                    <a:pt x="1964" y="1"/>
                  </a:moveTo>
                  <a:lnTo>
                    <a:pt x="1964" y="1"/>
                  </a:lnTo>
                  <a:cubicBezTo>
                    <a:pt x="1014" y="476"/>
                    <a:pt x="63" y="1172"/>
                    <a:pt x="0" y="2344"/>
                  </a:cubicBezTo>
                  <a:lnTo>
                    <a:pt x="0" y="2376"/>
                  </a:lnTo>
                  <a:cubicBezTo>
                    <a:pt x="412" y="2471"/>
                    <a:pt x="824" y="2597"/>
                    <a:pt x="1204" y="2692"/>
                  </a:cubicBezTo>
                  <a:cubicBezTo>
                    <a:pt x="1267" y="1742"/>
                    <a:pt x="1520" y="856"/>
                    <a:pt x="196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4103533" y="3508393"/>
              <a:ext cx="118928" cy="112704"/>
            </a:xfrm>
            <a:custGeom>
              <a:avLst/>
              <a:gdLst/>
              <a:ahLst/>
              <a:cxnLst/>
              <a:rect l="l" t="t" r="r" b="b"/>
              <a:pathLst>
                <a:path w="3611" h="3422" extrusionOk="0">
                  <a:moveTo>
                    <a:pt x="1235" y="350"/>
                  </a:moveTo>
                  <a:cubicBezTo>
                    <a:pt x="1235" y="350"/>
                    <a:pt x="1267" y="381"/>
                    <a:pt x="1299" y="381"/>
                  </a:cubicBezTo>
                  <a:cubicBezTo>
                    <a:pt x="1837" y="508"/>
                    <a:pt x="2502" y="635"/>
                    <a:pt x="2882" y="1015"/>
                  </a:cubicBezTo>
                  <a:cubicBezTo>
                    <a:pt x="3610" y="1775"/>
                    <a:pt x="2819" y="2883"/>
                    <a:pt x="1995" y="3010"/>
                  </a:cubicBezTo>
                  <a:cubicBezTo>
                    <a:pt x="1924" y="3022"/>
                    <a:pt x="1853" y="3027"/>
                    <a:pt x="1782" y="3027"/>
                  </a:cubicBezTo>
                  <a:cubicBezTo>
                    <a:pt x="1104" y="3027"/>
                    <a:pt x="501" y="2492"/>
                    <a:pt x="443" y="1775"/>
                  </a:cubicBezTo>
                  <a:cubicBezTo>
                    <a:pt x="348" y="1141"/>
                    <a:pt x="729" y="635"/>
                    <a:pt x="1235" y="350"/>
                  </a:cubicBezTo>
                  <a:close/>
                  <a:moveTo>
                    <a:pt x="1809" y="0"/>
                  </a:moveTo>
                  <a:cubicBezTo>
                    <a:pt x="880" y="0"/>
                    <a:pt x="1" y="719"/>
                    <a:pt x="32" y="1711"/>
                  </a:cubicBezTo>
                  <a:cubicBezTo>
                    <a:pt x="32" y="2598"/>
                    <a:pt x="824" y="3421"/>
                    <a:pt x="1774" y="3421"/>
                  </a:cubicBezTo>
                  <a:cubicBezTo>
                    <a:pt x="2724" y="3421"/>
                    <a:pt x="3610" y="2598"/>
                    <a:pt x="3579" y="1648"/>
                  </a:cubicBezTo>
                  <a:cubicBezTo>
                    <a:pt x="3515" y="666"/>
                    <a:pt x="2629" y="350"/>
                    <a:pt x="1837" y="191"/>
                  </a:cubicBezTo>
                  <a:lnTo>
                    <a:pt x="1869" y="191"/>
                  </a:lnTo>
                  <a:cubicBezTo>
                    <a:pt x="2027" y="191"/>
                    <a:pt x="1995" y="1"/>
                    <a:pt x="1869" y="1"/>
                  </a:cubicBezTo>
                  <a:cubicBezTo>
                    <a:pt x="1849" y="1"/>
                    <a:pt x="1829" y="0"/>
                    <a:pt x="180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4114994" y="3520941"/>
              <a:ext cx="107467" cy="88200"/>
            </a:xfrm>
            <a:custGeom>
              <a:avLst/>
              <a:gdLst/>
              <a:ahLst/>
              <a:cxnLst/>
              <a:rect l="l" t="t" r="r" b="b"/>
              <a:pathLst>
                <a:path w="3263" h="2678" extrusionOk="0">
                  <a:moveTo>
                    <a:pt x="887" y="0"/>
                  </a:moveTo>
                  <a:cubicBezTo>
                    <a:pt x="381" y="285"/>
                    <a:pt x="0" y="824"/>
                    <a:pt x="95" y="1425"/>
                  </a:cubicBezTo>
                  <a:cubicBezTo>
                    <a:pt x="153" y="2117"/>
                    <a:pt x="761" y="2677"/>
                    <a:pt x="1443" y="2677"/>
                  </a:cubicBezTo>
                  <a:cubicBezTo>
                    <a:pt x="1511" y="2677"/>
                    <a:pt x="1579" y="2672"/>
                    <a:pt x="1647" y="2660"/>
                  </a:cubicBezTo>
                  <a:cubicBezTo>
                    <a:pt x="2471" y="2534"/>
                    <a:pt x="3262" y="1425"/>
                    <a:pt x="2534" y="665"/>
                  </a:cubicBezTo>
                  <a:cubicBezTo>
                    <a:pt x="2186" y="254"/>
                    <a:pt x="1489" y="127"/>
                    <a:pt x="951" y="32"/>
                  </a:cubicBezTo>
                  <a:cubicBezTo>
                    <a:pt x="919" y="32"/>
                    <a:pt x="887" y="0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3974194" y="4099820"/>
              <a:ext cx="73017" cy="92877"/>
            </a:xfrm>
            <a:custGeom>
              <a:avLst/>
              <a:gdLst/>
              <a:ahLst/>
              <a:cxnLst/>
              <a:rect l="l" t="t" r="r" b="b"/>
              <a:pathLst>
                <a:path w="2217" h="2820" extrusionOk="0">
                  <a:moveTo>
                    <a:pt x="539" y="1"/>
                  </a:moveTo>
                  <a:cubicBezTo>
                    <a:pt x="444" y="64"/>
                    <a:pt x="412" y="127"/>
                    <a:pt x="285" y="254"/>
                  </a:cubicBezTo>
                  <a:cubicBezTo>
                    <a:pt x="222" y="412"/>
                    <a:pt x="95" y="539"/>
                    <a:pt x="0" y="634"/>
                  </a:cubicBezTo>
                  <a:cubicBezTo>
                    <a:pt x="760" y="1331"/>
                    <a:pt x="1394" y="2059"/>
                    <a:pt x="2059" y="2819"/>
                  </a:cubicBezTo>
                  <a:cubicBezTo>
                    <a:pt x="2217" y="1647"/>
                    <a:pt x="1584" y="539"/>
                    <a:pt x="539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4008612" y="4042446"/>
              <a:ext cx="59481" cy="43836"/>
            </a:xfrm>
            <a:custGeom>
              <a:avLst/>
              <a:gdLst/>
              <a:ahLst/>
              <a:cxnLst/>
              <a:rect l="l" t="t" r="r" b="b"/>
              <a:pathLst>
                <a:path w="1806" h="1331" extrusionOk="0">
                  <a:moveTo>
                    <a:pt x="475" y="1"/>
                  </a:moveTo>
                  <a:cubicBezTo>
                    <a:pt x="317" y="317"/>
                    <a:pt x="159" y="602"/>
                    <a:pt x="0" y="887"/>
                  </a:cubicBezTo>
                  <a:cubicBezTo>
                    <a:pt x="539" y="1204"/>
                    <a:pt x="1172" y="1331"/>
                    <a:pt x="1805" y="1331"/>
                  </a:cubicBezTo>
                  <a:cubicBezTo>
                    <a:pt x="1299" y="919"/>
                    <a:pt x="824" y="539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9"/>
            <p:cNvSpPr/>
            <p:nvPr/>
          </p:nvSpPr>
          <p:spPr>
            <a:xfrm>
              <a:off x="4072244" y="3629135"/>
              <a:ext cx="66759" cy="59250"/>
            </a:xfrm>
            <a:custGeom>
              <a:avLst/>
              <a:gdLst/>
              <a:ahLst/>
              <a:cxnLst/>
              <a:rect l="l" t="t" r="r" b="b"/>
              <a:pathLst>
                <a:path w="2027" h="1799" extrusionOk="0">
                  <a:moveTo>
                    <a:pt x="830" y="307"/>
                  </a:moveTo>
                  <a:cubicBezTo>
                    <a:pt x="1116" y="307"/>
                    <a:pt x="1391" y="428"/>
                    <a:pt x="1520" y="737"/>
                  </a:cubicBezTo>
                  <a:cubicBezTo>
                    <a:pt x="1679" y="1086"/>
                    <a:pt x="1393" y="1434"/>
                    <a:pt x="1045" y="1466"/>
                  </a:cubicBezTo>
                  <a:cubicBezTo>
                    <a:pt x="994" y="1474"/>
                    <a:pt x="945" y="1478"/>
                    <a:pt x="899" y="1478"/>
                  </a:cubicBezTo>
                  <a:cubicBezTo>
                    <a:pt x="271" y="1478"/>
                    <a:pt x="188" y="709"/>
                    <a:pt x="602" y="326"/>
                  </a:cubicBezTo>
                  <a:lnTo>
                    <a:pt x="633" y="326"/>
                  </a:lnTo>
                  <a:cubicBezTo>
                    <a:pt x="698" y="314"/>
                    <a:pt x="764" y="307"/>
                    <a:pt x="830" y="307"/>
                  </a:cubicBezTo>
                  <a:close/>
                  <a:moveTo>
                    <a:pt x="869" y="1"/>
                  </a:moveTo>
                  <a:cubicBezTo>
                    <a:pt x="736" y="1"/>
                    <a:pt x="602" y="33"/>
                    <a:pt x="475" y="104"/>
                  </a:cubicBezTo>
                  <a:cubicBezTo>
                    <a:pt x="475" y="136"/>
                    <a:pt x="443" y="136"/>
                    <a:pt x="443" y="167"/>
                  </a:cubicBezTo>
                  <a:cubicBezTo>
                    <a:pt x="158" y="357"/>
                    <a:pt x="0" y="674"/>
                    <a:pt x="0" y="991"/>
                  </a:cubicBezTo>
                  <a:cubicBezTo>
                    <a:pt x="0" y="1493"/>
                    <a:pt x="443" y="1799"/>
                    <a:pt x="896" y="1799"/>
                  </a:cubicBezTo>
                  <a:cubicBezTo>
                    <a:pt x="956" y="1799"/>
                    <a:pt x="1017" y="1794"/>
                    <a:pt x="1077" y="1782"/>
                  </a:cubicBezTo>
                  <a:cubicBezTo>
                    <a:pt x="1615" y="1687"/>
                    <a:pt x="2027" y="1149"/>
                    <a:pt x="1774" y="642"/>
                  </a:cubicBezTo>
                  <a:cubicBezTo>
                    <a:pt x="1655" y="286"/>
                    <a:pt x="1269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9"/>
            <p:cNvSpPr/>
            <p:nvPr/>
          </p:nvSpPr>
          <p:spPr>
            <a:xfrm>
              <a:off x="4079490" y="3639740"/>
              <a:ext cx="48052" cy="38106"/>
            </a:xfrm>
            <a:custGeom>
              <a:avLst/>
              <a:gdLst/>
              <a:ahLst/>
              <a:cxnLst/>
              <a:rect l="l" t="t" r="r" b="b"/>
              <a:pathLst>
                <a:path w="1459" h="1157" extrusionOk="0">
                  <a:moveTo>
                    <a:pt x="690" y="1"/>
                  </a:moveTo>
                  <a:cubicBezTo>
                    <a:pt x="617" y="1"/>
                    <a:pt x="544" y="13"/>
                    <a:pt x="477" y="35"/>
                  </a:cubicBezTo>
                  <a:lnTo>
                    <a:pt x="413" y="35"/>
                  </a:lnTo>
                  <a:cubicBezTo>
                    <a:pt x="0" y="389"/>
                    <a:pt x="55" y="1156"/>
                    <a:pt x="679" y="1156"/>
                  </a:cubicBezTo>
                  <a:cubicBezTo>
                    <a:pt x="725" y="1156"/>
                    <a:pt x="773" y="1152"/>
                    <a:pt x="825" y="1144"/>
                  </a:cubicBezTo>
                  <a:cubicBezTo>
                    <a:pt x="1173" y="1080"/>
                    <a:pt x="1459" y="764"/>
                    <a:pt x="1300" y="415"/>
                  </a:cubicBezTo>
                  <a:cubicBezTo>
                    <a:pt x="1179" y="125"/>
                    <a:pt x="929" y="1"/>
                    <a:pt x="69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9"/>
            <p:cNvSpPr/>
            <p:nvPr/>
          </p:nvSpPr>
          <p:spPr>
            <a:xfrm>
              <a:off x="4109791" y="3311272"/>
              <a:ext cx="41729" cy="105392"/>
            </a:xfrm>
            <a:custGeom>
              <a:avLst/>
              <a:gdLst/>
              <a:ahLst/>
              <a:cxnLst/>
              <a:rect l="l" t="t" r="r" b="b"/>
              <a:pathLst>
                <a:path w="1267" h="3200" extrusionOk="0">
                  <a:moveTo>
                    <a:pt x="317" y="1"/>
                  </a:moveTo>
                  <a:lnTo>
                    <a:pt x="317" y="1"/>
                  </a:lnTo>
                  <a:cubicBezTo>
                    <a:pt x="602" y="1078"/>
                    <a:pt x="539" y="2186"/>
                    <a:pt x="0" y="3199"/>
                  </a:cubicBezTo>
                  <a:cubicBezTo>
                    <a:pt x="444" y="3168"/>
                    <a:pt x="855" y="3136"/>
                    <a:pt x="1267" y="3104"/>
                  </a:cubicBezTo>
                  <a:cubicBezTo>
                    <a:pt x="1172" y="1933"/>
                    <a:pt x="919" y="919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9"/>
            <p:cNvSpPr/>
            <p:nvPr/>
          </p:nvSpPr>
          <p:spPr>
            <a:xfrm>
              <a:off x="3869887" y="4203073"/>
              <a:ext cx="88694" cy="88694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855" y="1"/>
                  </a:moveTo>
                  <a:cubicBezTo>
                    <a:pt x="570" y="222"/>
                    <a:pt x="285" y="476"/>
                    <a:pt x="0" y="666"/>
                  </a:cubicBezTo>
                  <a:cubicBezTo>
                    <a:pt x="697" y="1679"/>
                    <a:pt x="1584" y="2344"/>
                    <a:pt x="2692" y="2693"/>
                  </a:cubicBezTo>
                  <a:cubicBezTo>
                    <a:pt x="1837" y="1996"/>
                    <a:pt x="1204" y="1077"/>
                    <a:pt x="855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9"/>
            <p:cNvSpPr/>
            <p:nvPr/>
          </p:nvSpPr>
          <p:spPr>
            <a:xfrm>
              <a:off x="3963754" y="3333175"/>
              <a:ext cx="73050" cy="128348"/>
            </a:xfrm>
            <a:custGeom>
              <a:avLst/>
              <a:gdLst/>
              <a:ahLst/>
              <a:cxnLst/>
              <a:rect l="l" t="t" r="r" b="b"/>
              <a:pathLst>
                <a:path w="2218" h="3897" extrusionOk="0">
                  <a:moveTo>
                    <a:pt x="1014" y="1"/>
                  </a:moveTo>
                  <a:cubicBezTo>
                    <a:pt x="159" y="1173"/>
                    <a:pt x="0" y="2598"/>
                    <a:pt x="539" y="3896"/>
                  </a:cubicBezTo>
                  <a:cubicBezTo>
                    <a:pt x="951" y="3643"/>
                    <a:pt x="1394" y="3453"/>
                    <a:pt x="1837" y="3263"/>
                  </a:cubicBezTo>
                  <a:cubicBezTo>
                    <a:pt x="1996" y="3199"/>
                    <a:pt x="2122" y="3168"/>
                    <a:pt x="2217" y="3136"/>
                  </a:cubicBezTo>
                  <a:cubicBezTo>
                    <a:pt x="1394" y="2281"/>
                    <a:pt x="1046" y="1173"/>
                    <a:pt x="101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9"/>
            <p:cNvSpPr/>
            <p:nvPr/>
          </p:nvSpPr>
          <p:spPr>
            <a:xfrm>
              <a:off x="3807309" y="3510501"/>
              <a:ext cx="71996" cy="62609"/>
            </a:xfrm>
            <a:custGeom>
              <a:avLst/>
              <a:gdLst/>
              <a:ahLst/>
              <a:cxnLst/>
              <a:rect l="l" t="t" r="r" b="b"/>
              <a:pathLst>
                <a:path w="2186" h="1901" extrusionOk="0">
                  <a:moveTo>
                    <a:pt x="0" y="1"/>
                  </a:moveTo>
                  <a:cubicBezTo>
                    <a:pt x="570" y="539"/>
                    <a:pt x="1014" y="1204"/>
                    <a:pt x="1204" y="1901"/>
                  </a:cubicBezTo>
                  <a:cubicBezTo>
                    <a:pt x="1520" y="1584"/>
                    <a:pt x="1869" y="1267"/>
                    <a:pt x="2185" y="951"/>
                  </a:cubicBezTo>
                  <a:lnTo>
                    <a:pt x="2185" y="951"/>
                  </a:lnTo>
                  <a:cubicBezTo>
                    <a:pt x="2176" y="960"/>
                    <a:pt x="2167" y="964"/>
                    <a:pt x="2157" y="964"/>
                  </a:cubicBezTo>
                  <a:cubicBezTo>
                    <a:pt x="2132" y="964"/>
                    <a:pt x="2103" y="941"/>
                    <a:pt x="2059" y="919"/>
                  </a:cubicBezTo>
                  <a:cubicBezTo>
                    <a:pt x="1520" y="317"/>
                    <a:pt x="792" y="6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9"/>
            <p:cNvSpPr/>
            <p:nvPr/>
          </p:nvSpPr>
          <p:spPr>
            <a:xfrm>
              <a:off x="3645628" y="4310510"/>
              <a:ext cx="54277" cy="94952"/>
            </a:xfrm>
            <a:custGeom>
              <a:avLst/>
              <a:gdLst/>
              <a:ahLst/>
              <a:cxnLst/>
              <a:rect l="l" t="t" r="r" b="b"/>
              <a:pathLst>
                <a:path w="1648" h="2883" extrusionOk="0">
                  <a:moveTo>
                    <a:pt x="1045" y="1"/>
                  </a:moveTo>
                  <a:lnTo>
                    <a:pt x="1045" y="1"/>
                  </a:lnTo>
                  <a:cubicBezTo>
                    <a:pt x="697" y="64"/>
                    <a:pt x="380" y="96"/>
                    <a:pt x="0" y="159"/>
                  </a:cubicBezTo>
                  <a:lnTo>
                    <a:pt x="0" y="254"/>
                  </a:lnTo>
                  <a:cubicBezTo>
                    <a:pt x="64" y="254"/>
                    <a:pt x="95" y="254"/>
                    <a:pt x="127" y="317"/>
                  </a:cubicBezTo>
                  <a:cubicBezTo>
                    <a:pt x="602" y="1109"/>
                    <a:pt x="855" y="1964"/>
                    <a:pt x="855" y="2882"/>
                  </a:cubicBezTo>
                  <a:cubicBezTo>
                    <a:pt x="1267" y="2059"/>
                    <a:pt x="1647" y="982"/>
                    <a:pt x="1014" y="191"/>
                  </a:cubicBezTo>
                  <a:cubicBezTo>
                    <a:pt x="919" y="96"/>
                    <a:pt x="950" y="32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9"/>
            <p:cNvSpPr/>
            <p:nvPr/>
          </p:nvSpPr>
          <p:spPr>
            <a:xfrm>
              <a:off x="3545536" y="3997752"/>
              <a:ext cx="120970" cy="108455"/>
            </a:xfrm>
            <a:custGeom>
              <a:avLst/>
              <a:gdLst/>
              <a:ahLst/>
              <a:cxnLst/>
              <a:rect l="l" t="t" r="r" b="b"/>
              <a:pathLst>
                <a:path w="3673" h="3293" extrusionOk="0">
                  <a:moveTo>
                    <a:pt x="1424" y="281"/>
                  </a:moveTo>
                  <a:cubicBezTo>
                    <a:pt x="1424" y="344"/>
                    <a:pt x="1456" y="408"/>
                    <a:pt x="1551" y="408"/>
                  </a:cubicBezTo>
                  <a:cubicBezTo>
                    <a:pt x="2216" y="408"/>
                    <a:pt x="2849" y="661"/>
                    <a:pt x="3103" y="1326"/>
                  </a:cubicBezTo>
                  <a:cubicBezTo>
                    <a:pt x="3356" y="2023"/>
                    <a:pt x="2786" y="2751"/>
                    <a:pt x="2089" y="2941"/>
                  </a:cubicBezTo>
                  <a:cubicBezTo>
                    <a:pt x="2002" y="2961"/>
                    <a:pt x="1915" y="2970"/>
                    <a:pt x="1829" y="2970"/>
                  </a:cubicBezTo>
                  <a:cubicBezTo>
                    <a:pt x="1232" y="2970"/>
                    <a:pt x="696" y="2513"/>
                    <a:pt x="474" y="1959"/>
                  </a:cubicBezTo>
                  <a:cubicBezTo>
                    <a:pt x="284" y="1199"/>
                    <a:pt x="728" y="408"/>
                    <a:pt x="1424" y="281"/>
                  </a:cubicBezTo>
                  <a:close/>
                  <a:moveTo>
                    <a:pt x="1392" y="0"/>
                  </a:moveTo>
                  <a:cubicBezTo>
                    <a:pt x="699" y="0"/>
                    <a:pt x="85" y="683"/>
                    <a:pt x="31" y="1389"/>
                  </a:cubicBezTo>
                  <a:cubicBezTo>
                    <a:pt x="0" y="2341"/>
                    <a:pt x="773" y="3292"/>
                    <a:pt x="1743" y="3292"/>
                  </a:cubicBezTo>
                  <a:cubicBezTo>
                    <a:pt x="1774" y="3292"/>
                    <a:pt x="1805" y="3291"/>
                    <a:pt x="1836" y="3290"/>
                  </a:cubicBezTo>
                  <a:cubicBezTo>
                    <a:pt x="2818" y="3258"/>
                    <a:pt x="3673" y="2371"/>
                    <a:pt x="3483" y="1358"/>
                  </a:cubicBezTo>
                  <a:cubicBezTo>
                    <a:pt x="3332" y="663"/>
                    <a:pt x="2634" y="55"/>
                    <a:pt x="1855" y="55"/>
                  </a:cubicBezTo>
                  <a:cubicBezTo>
                    <a:pt x="1817" y="55"/>
                    <a:pt x="1779" y="56"/>
                    <a:pt x="1741" y="59"/>
                  </a:cubicBezTo>
                  <a:cubicBezTo>
                    <a:pt x="1624" y="19"/>
                    <a:pt x="1507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9"/>
            <p:cNvSpPr/>
            <p:nvPr/>
          </p:nvSpPr>
          <p:spPr>
            <a:xfrm>
              <a:off x="3554890" y="4005953"/>
              <a:ext cx="100155" cy="88957"/>
            </a:xfrm>
            <a:custGeom>
              <a:avLst/>
              <a:gdLst/>
              <a:ahLst/>
              <a:cxnLst/>
              <a:rect l="l" t="t" r="r" b="b"/>
              <a:pathLst>
                <a:path w="3041" h="2701" extrusionOk="0">
                  <a:moveTo>
                    <a:pt x="1172" y="0"/>
                  </a:moveTo>
                  <a:cubicBezTo>
                    <a:pt x="475" y="127"/>
                    <a:pt x="0" y="950"/>
                    <a:pt x="222" y="1679"/>
                  </a:cubicBezTo>
                  <a:cubicBezTo>
                    <a:pt x="412" y="2248"/>
                    <a:pt x="926" y="2701"/>
                    <a:pt x="1507" y="2701"/>
                  </a:cubicBezTo>
                  <a:cubicBezTo>
                    <a:pt x="1605" y="2701"/>
                    <a:pt x="1705" y="2688"/>
                    <a:pt x="1805" y="2660"/>
                  </a:cubicBezTo>
                  <a:cubicBezTo>
                    <a:pt x="2502" y="2502"/>
                    <a:pt x="3040" y="1742"/>
                    <a:pt x="2819" y="1045"/>
                  </a:cubicBezTo>
                  <a:cubicBezTo>
                    <a:pt x="2597" y="412"/>
                    <a:pt x="1932" y="127"/>
                    <a:pt x="1299" y="127"/>
                  </a:cubicBezTo>
                  <a:cubicBezTo>
                    <a:pt x="1235" y="127"/>
                    <a:pt x="1172" y="95"/>
                    <a:pt x="117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9"/>
            <p:cNvSpPr/>
            <p:nvPr/>
          </p:nvSpPr>
          <p:spPr>
            <a:xfrm>
              <a:off x="3609102" y="3920419"/>
              <a:ext cx="52202" cy="51214"/>
            </a:xfrm>
            <a:custGeom>
              <a:avLst/>
              <a:gdLst/>
              <a:ahLst/>
              <a:cxnLst/>
              <a:rect l="l" t="t" r="r" b="b"/>
              <a:pathLst>
                <a:path w="1585" h="1555" extrusionOk="0">
                  <a:moveTo>
                    <a:pt x="698" y="0"/>
                  </a:moveTo>
                  <a:cubicBezTo>
                    <a:pt x="286" y="0"/>
                    <a:pt x="1" y="444"/>
                    <a:pt x="1" y="792"/>
                  </a:cubicBezTo>
                  <a:cubicBezTo>
                    <a:pt x="1" y="1172"/>
                    <a:pt x="318" y="1489"/>
                    <a:pt x="729" y="1552"/>
                  </a:cubicBezTo>
                  <a:cubicBezTo>
                    <a:pt x="749" y="1554"/>
                    <a:pt x="768" y="1555"/>
                    <a:pt x="788" y="1555"/>
                  </a:cubicBezTo>
                  <a:cubicBezTo>
                    <a:pt x="1150" y="1555"/>
                    <a:pt x="1523" y="1280"/>
                    <a:pt x="1553" y="919"/>
                  </a:cubicBezTo>
                  <a:cubicBezTo>
                    <a:pt x="1584" y="507"/>
                    <a:pt x="1363" y="64"/>
                    <a:pt x="919" y="32"/>
                  </a:cubicBezTo>
                  <a:cubicBezTo>
                    <a:pt x="888" y="32"/>
                    <a:pt x="856" y="64"/>
                    <a:pt x="856" y="127"/>
                  </a:cubicBezTo>
                  <a:cubicBezTo>
                    <a:pt x="856" y="159"/>
                    <a:pt x="856" y="190"/>
                    <a:pt x="888" y="190"/>
                  </a:cubicBezTo>
                  <a:cubicBezTo>
                    <a:pt x="1408" y="435"/>
                    <a:pt x="1396" y="1270"/>
                    <a:pt x="796" y="1270"/>
                  </a:cubicBezTo>
                  <a:cubicBezTo>
                    <a:pt x="774" y="1270"/>
                    <a:pt x="752" y="1269"/>
                    <a:pt x="729" y="1267"/>
                  </a:cubicBezTo>
                  <a:cubicBezTo>
                    <a:pt x="476" y="1236"/>
                    <a:pt x="254" y="1014"/>
                    <a:pt x="286" y="761"/>
                  </a:cubicBezTo>
                  <a:cubicBezTo>
                    <a:pt x="318" y="475"/>
                    <a:pt x="476" y="349"/>
                    <a:pt x="729" y="222"/>
                  </a:cubicBezTo>
                  <a:cubicBezTo>
                    <a:pt x="761" y="190"/>
                    <a:pt x="793" y="159"/>
                    <a:pt x="793" y="127"/>
                  </a:cubicBezTo>
                  <a:cubicBezTo>
                    <a:pt x="793" y="64"/>
                    <a:pt x="761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9"/>
            <p:cNvSpPr/>
            <p:nvPr/>
          </p:nvSpPr>
          <p:spPr>
            <a:xfrm>
              <a:off x="3671713" y="3524070"/>
              <a:ext cx="93898" cy="142905"/>
            </a:xfrm>
            <a:custGeom>
              <a:avLst/>
              <a:gdLst/>
              <a:ahLst/>
              <a:cxnLst/>
              <a:rect l="l" t="t" r="r" b="b"/>
              <a:pathLst>
                <a:path w="2851" h="4339" extrusionOk="0">
                  <a:moveTo>
                    <a:pt x="539" y="0"/>
                  </a:moveTo>
                  <a:cubicBezTo>
                    <a:pt x="0" y="1457"/>
                    <a:pt x="158" y="2914"/>
                    <a:pt x="792" y="4339"/>
                  </a:cubicBezTo>
                  <a:cubicBezTo>
                    <a:pt x="1520" y="4181"/>
                    <a:pt x="2185" y="3959"/>
                    <a:pt x="2850" y="3516"/>
                  </a:cubicBezTo>
                  <a:cubicBezTo>
                    <a:pt x="1584" y="2755"/>
                    <a:pt x="760" y="1457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9"/>
            <p:cNvSpPr/>
            <p:nvPr/>
          </p:nvSpPr>
          <p:spPr>
            <a:xfrm>
              <a:off x="3617468" y="3923548"/>
              <a:ext cx="38600" cy="38666"/>
            </a:xfrm>
            <a:custGeom>
              <a:avLst/>
              <a:gdLst/>
              <a:ahLst/>
              <a:cxnLst/>
              <a:rect l="l" t="t" r="r" b="b"/>
              <a:pathLst>
                <a:path w="1172" h="1174" extrusionOk="0">
                  <a:moveTo>
                    <a:pt x="539" y="0"/>
                  </a:moveTo>
                  <a:cubicBezTo>
                    <a:pt x="539" y="64"/>
                    <a:pt x="507" y="95"/>
                    <a:pt x="475" y="127"/>
                  </a:cubicBezTo>
                  <a:cubicBezTo>
                    <a:pt x="222" y="254"/>
                    <a:pt x="64" y="380"/>
                    <a:pt x="32" y="666"/>
                  </a:cubicBezTo>
                  <a:cubicBezTo>
                    <a:pt x="0" y="919"/>
                    <a:pt x="190" y="1109"/>
                    <a:pt x="475" y="1172"/>
                  </a:cubicBezTo>
                  <a:cubicBezTo>
                    <a:pt x="488" y="1173"/>
                    <a:pt x="500" y="1173"/>
                    <a:pt x="513" y="1173"/>
                  </a:cubicBezTo>
                  <a:cubicBezTo>
                    <a:pt x="1172" y="1173"/>
                    <a:pt x="1162" y="344"/>
                    <a:pt x="634" y="95"/>
                  </a:cubicBezTo>
                  <a:cubicBezTo>
                    <a:pt x="602" y="64"/>
                    <a:pt x="602" y="64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9"/>
            <p:cNvSpPr/>
            <p:nvPr/>
          </p:nvSpPr>
          <p:spPr>
            <a:xfrm>
              <a:off x="3463098" y="4290682"/>
              <a:ext cx="81382" cy="155453"/>
            </a:xfrm>
            <a:custGeom>
              <a:avLst/>
              <a:gdLst/>
              <a:ahLst/>
              <a:cxnLst/>
              <a:rect l="l" t="t" r="r" b="b"/>
              <a:pathLst>
                <a:path w="2471" h="4720" extrusionOk="0">
                  <a:moveTo>
                    <a:pt x="0" y="1"/>
                  </a:moveTo>
                  <a:cubicBezTo>
                    <a:pt x="159" y="1869"/>
                    <a:pt x="950" y="3548"/>
                    <a:pt x="2471" y="4720"/>
                  </a:cubicBezTo>
                  <a:cubicBezTo>
                    <a:pt x="1837" y="3453"/>
                    <a:pt x="1520" y="1964"/>
                    <a:pt x="1805" y="539"/>
                  </a:cubicBezTo>
                  <a:cubicBezTo>
                    <a:pt x="1204" y="381"/>
                    <a:pt x="602" y="22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9"/>
            <p:cNvSpPr/>
            <p:nvPr/>
          </p:nvSpPr>
          <p:spPr>
            <a:xfrm>
              <a:off x="3493333" y="3903193"/>
              <a:ext cx="71996" cy="67286"/>
            </a:xfrm>
            <a:custGeom>
              <a:avLst/>
              <a:gdLst/>
              <a:ahLst/>
              <a:cxnLst/>
              <a:rect l="l" t="t" r="r" b="b"/>
              <a:pathLst>
                <a:path w="2186" h="2043" extrusionOk="0">
                  <a:moveTo>
                    <a:pt x="887" y="207"/>
                  </a:moveTo>
                  <a:cubicBezTo>
                    <a:pt x="887" y="238"/>
                    <a:pt x="919" y="270"/>
                    <a:pt x="951" y="270"/>
                  </a:cubicBezTo>
                  <a:cubicBezTo>
                    <a:pt x="1267" y="365"/>
                    <a:pt x="1648" y="523"/>
                    <a:pt x="1774" y="840"/>
                  </a:cubicBezTo>
                  <a:cubicBezTo>
                    <a:pt x="1933" y="1157"/>
                    <a:pt x="1838" y="1695"/>
                    <a:pt x="1394" y="1695"/>
                  </a:cubicBezTo>
                  <a:cubicBezTo>
                    <a:pt x="1077" y="1695"/>
                    <a:pt x="666" y="1379"/>
                    <a:pt x="507" y="1125"/>
                  </a:cubicBezTo>
                  <a:cubicBezTo>
                    <a:pt x="412" y="967"/>
                    <a:pt x="349" y="713"/>
                    <a:pt x="444" y="523"/>
                  </a:cubicBezTo>
                  <a:cubicBezTo>
                    <a:pt x="507" y="333"/>
                    <a:pt x="666" y="207"/>
                    <a:pt x="887" y="207"/>
                  </a:cubicBezTo>
                  <a:close/>
                  <a:moveTo>
                    <a:pt x="799" y="1"/>
                  </a:moveTo>
                  <a:cubicBezTo>
                    <a:pt x="476" y="1"/>
                    <a:pt x="124" y="316"/>
                    <a:pt x="96" y="682"/>
                  </a:cubicBezTo>
                  <a:cubicBezTo>
                    <a:pt x="1" y="1284"/>
                    <a:pt x="602" y="1854"/>
                    <a:pt x="1141" y="2012"/>
                  </a:cubicBezTo>
                  <a:cubicBezTo>
                    <a:pt x="1217" y="2033"/>
                    <a:pt x="1291" y="2043"/>
                    <a:pt x="1362" y="2043"/>
                  </a:cubicBezTo>
                  <a:cubicBezTo>
                    <a:pt x="1829" y="2043"/>
                    <a:pt x="2186" y="1624"/>
                    <a:pt x="2186" y="1157"/>
                  </a:cubicBezTo>
                  <a:cubicBezTo>
                    <a:pt x="2186" y="523"/>
                    <a:pt x="1584" y="80"/>
                    <a:pt x="982" y="17"/>
                  </a:cubicBezTo>
                  <a:lnTo>
                    <a:pt x="919" y="17"/>
                  </a:lnTo>
                  <a:cubicBezTo>
                    <a:pt x="880" y="6"/>
                    <a:pt x="839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9"/>
            <p:cNvSpPr/>
            <p:nvPr/>
          </p:nvSpPr>
          <p:spPr>
            <a:xfrm>
              <a:off x="3503774" y="3907903"/>
              <a:ext cx="53223" cy="50094"/>
            </a:xfrm>
            <a:custGeom>
              <a:avLst/>
              <a:gdLst/>
              <a:ahLst/>
              <a:cxnLst/>
              <a:rect l="l" t="t" r="r" b="b"/>
              <a:pathLst>
                <a:path w="1616" h="1521" extrusionOk="0">
                  <a:moveTo>
                    <a:pt x="539" y="0"/>
                  </a:moveTo>
                  <a:cubicBezTo>
                    <a:pt x="317" y="64"/>
                    <a:pt x="159" y="190"/>
                    <a:pt x="95" y="349"/>
                  </a:cubicBezTo>
                  <a:cubicBezTo>
                    <a:pt x="0" y="539"/>
                    <a:pt x="32" y="760"/>
                    <a:pt x="159" y="919"/>
                  </a:cubicBezTo>
                  <a:cubicBezTo>
                    <a:pt x="349" y="1204"/>
                    <a:pt x="729" y="1521"/>
                    <a:pt x="1077" y="1521"/>
                  </a:cubicBezTo>
                  <a:cubicBezTo>
                    <a:pt x="1521" y="1521"/>
                    <a:pt x="1616" y="982"/>
                    <a:pt x="1457" y="665"/>
                  </a:cubicBezTo>
                  <a:cubicBezTo>
                    <a:pt x="1299" y="349"/>
                    <a:pt x="982" y="222"/>
                    <a:pt x="602" y="95"/>
                  </a:cubicBezTo>
                  <a:cubicBezTo>
                    <a:pt x="570" y="64"/>
                    <a:pt x="539" y="64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9"/>
            <p:cNvSpPr/>
            <p:nvPr/>
          </p:nvSpPr>
          <p:spPr>
            <a:xfrm>
              <a:off x="3539245" y="3559542"/>
              <a:ext cx="38600" cy="110563"/>
            </a:xfrm>
            <a:custGeom>
              <a:avLst/>
              <a:gdLst/>
              <a:ahLst/>
              <a:cxnLst/>
              <a:rect l="l" t="t" r="r" b="b"/>
              <a:pathLst>
                <a:path w="1172" h="3357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1045"/>
                    <a:pt x="539" y="2217"/>
                    <a:pt x="190" y="3325"/>
                  </a:cubicBezTo>
                  <a:cubicBezTo>
                    <a:pt x="507" y="3325"/>
                    <a:pt x="792" y="3357"/>
                    <a:pt x="1077" y="3357"/>
                  </a:cubicBezTo>
                  <a:cubicBezTo>
                    <a:pt x="1172" y="2090"/>
                    <a:pt x="824" y="8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9"/>
            <p:cNvSpPr/>
            <p:nvPr/>
          </p:nvSpPr>
          <p:spPr>
            <a:xfrm>
              <a:off x="3217991" y="4211439"/>
              <a:ext cx="170043" cy="77397"/>
            </a:xfrm>
            <a:custGeom>
              <a:avLst/>
              <a:gdLst/>
              <a:ahLst/>
              <a:cxnLst/>
              <a:rect l="l" t="t" r="r" b="b"/>
              <a:pathLst>
                <a:path w="5163" h="2350" extrusionOk="0">
                  <a:moveTo>
                    <a:pt x="4054" y="0"/>
                  </a:moveTo>
                  <a:cubicBezTo>
                    <a:pt x="3104" y="1330"/>
                    <a:pt x="1584" y="2090"/>
                    <a:pt x="0" y="2280"/>
                  </a:cubicBezTo>
                  <a:cubicBezTo>
                    <a:pt x="330" y="2326"/>
                    <a:pt x="657" y="2350"/>
                    <a:pt x="981" y="2350"/>
                  </a:cubicBezTo>
                  <a:cubicBezTo>
                    <a:pt x="2433" y="2350"/>
                    <a:pt x="3819" y="1888"/>
                    <a:pt x="5035" y="982"/>
                  </a:cubicBezTo>
                  <a:cubicBezTo>
                    <a:pt x="5067" y="950"/>
                    <a:pt x="5130" y="950"/>
                    <a:pt x="5162" y="950"/>
                  </a:cubicBezTo>
                  <a:cubicBezTo>
                    <a:pt x="4750" y="665"/>
                    <a:pt x="4402" y="285"/>
                    <a:pt x="405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9"/>
            <p:cNvSpPr/>
            <p:nvPr/>
          </p:nvSpPr>
          <p:spPr>
            <a:xfrm>
              <a:off x="3381747" y="3559542"/>
              <a:ext cx="91790" cy="121003"/>
            </a:xfrm>
            <a:custGeom>
              <a:avLst/>
              <a:gdLst/>
              <a:ahLst/>
              <a:cxnLst/>
              <a:rect l="l" t="t" r="r" b="b"/>
              <a:pathLst>
                <a:path w="2787" h="3674" extrusionOk="0">
                  <a:moveTo>
                    <a:pt x="0" y="0"/>
                  </a:moveTo>
                  <a:cubicBezTo>
                    <a:pt x="950" y="1013"/>
                    <a:pt x="1869" y="2280"/>
                    <a:pt x="1615" y="3674"/>
                  </a:cubicBezTo>
                  <a:cubicBezTo>
                    <a:pt x="1995" y="3515"/>
                    <a:pt x="2407" y="3420"/>
                    <a:pt x="2787" y="3357"/>
                  </a:cubicBezTo>
                  <a:cubicBezTo>
                    <a:pt x="2534" y="1805"/>
                    <a:pt x="1425" y="53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9"/>
            <p:cNvSpPr/>
            <p:nvPr/>
          </p:nvSpPr>
          <p:spPr>
            <a:xfrm>
              <a:off x="3160617" y="4041425"/>
              <a:ext cx="127261" cy="102230"/>
            </a:xfrm>
            <a:custGeom>
              <a:avLst/>
              <a:gdLst/>
              <a:ahLst/>
              <a:cxnLst/>
              <a:rect l="l" t="t" r="r" b="b"/>
              <a:pathLst>
                <a:path w="3864" h="3104" extrusionOk="0">
                  <a:moveTo>
                    <a:pt x="3484" y="0"/>
                  </a:moveTo>
                  <a:cubicBezTo>
                    <a:pt x="1742" y="253"/>
                    <a:pt x="285" y="1425"/>
                    <a:pt x="0" y="3104"/>
                  </a:cubicBezTo>
                  <a:cubicBezTo>
                    <a:pt x="798" y="2168"/>
                    <a:pt x="2051" y="1471"/>
                    <a:pt x="3301" y="1471"/>
                  </a:cubicBezTo>
                  <a:cubicBezTo>
                    <a:pt x="3489" y="1471"/>
                    <a:pt x="3677" y="1487"/>
                    <a:pt x="3864" y="1520"/>
                  </a:cubicBezTo>
                  <a:cubicBezTo>
                    <a:pt x="3706" y="1045"/>
                    <a:pt x="3579" y="507"/>
                    <a:pt x="348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9"/>
            <p:cNvSpPr/>
            <p:nvPr/>
          </p:nvSpPr>
          <p:spPr>
            <a:xfrm>
              <a:off x="3277440" y="3642968"/>
              <a:ext cx="74071" cy="121036"/>
            </a:xfrm>
            <a:custGeom>
              <a:avLst/>
              <a:gdLst/>
              <a:ahLst/>
              <a:cxnLst/>
              <a:rect l="l" t="t" r="r" b="b"/>
              <a:pathLst>
                <a:path w="2249" h="3675" extrusionOk="0">
                  <a:moveTo>
                    <a:pt x="380" y="1"/>
                  </a:moveTo>
                  <a:lnTo>
                    <a:pt x="380" y="1"/>
                  </a:lnTo>
                  <a:cubicBezTo>
                    <a:pt x="0" y="1331"/>
                    <a:pt x="507" y="2787"/>
                    <a:pt x="1615" y="3674"/>
                  </a:cubicBezTo>
                  <a:cubicBezTo>
                    <a:pt x="1805" y="3389"/>
                    <a:pt x="1995" y="3104"/>
                    <a:pt x="2249" y="2882"/>
                  </a:cubicBezTo>
                  <a:cubicBezTo>
                    <a:pt x="1109" y="2376"/>
                    <a:pt x="475" y="1204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9"/>
            <p:cNvSpPr/>
            <p:nvPr/>
          </p:nvSpPr>
          <p:spPr>
            <a:xfrm>
              <a:off x="3227377" y="3773361"/>
              <a:ext cx="71996" cy="79275"/>
            </a:xfrm>
            <a:custGeom>
              <a:avLst/>
              <a:gdLst/>
              <a:ahLst/>
              <a:cxnLst/>
              <a:rect l="l" t="t" r="r" b="b"/>
              <a:pathLst>
                <a:path w="2186" h="2407" extrusionOk="0">
                  <a:moveTo>
                    <a:pt x="0" y="0"/>
                  </a:moveTo>
                  <a:cubicBezTo>
                    <a:pt x="190" y="1014"/>
                    <a:pt x="887" y="1900"/>
                    <a:pt x="1837" y="2407"/>
                  </a:cubicBezTo>
                  <a:cubicBezTo>
                    <a:pt x="1900" y="2059"/>
                    <a:pt x="2027" y="1679"/>
                    <a:pt x="2185" y="1362"/>
                  </a:cubicBezTo>
                  <a:cubicBezTo>
                    <a:pt x="1267" y="1299"/>
                    <a:pt x="475" y="72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0" name="Google Shape;1320;p49"/>
          <p:cNvSpPr/>
          <p:nvPr/>
        </p:nvSpPr>
        <p:spPr>
          <a:xfrm>
            <a:off x="3400520" y="2744909"/>
            <a:ext cx="10440" cy="53486"/>
          </a:xfrm>
          <a:custGeom>
            <a:avLst/>
            <a:gdLst/>
            <a:ahLst/>
            <a:cxnLst/>
            <a:rect l="l" t="t" r="r" b="b"/>
            <a:pathLst>
              <a:path w="317" h="1624" extrusionOk="0">
                <a:moveTo>
                  <a:pt x="222" y="1"/>
                </a:moveTo>
                <a:cubicBezTo>
                  <a:pt x="174" y="1"/>
                  <a:pt x="127" y="32"/>
                  <a:pt x="127" y="96"/>
                </a:cubicBezTo>
                <a:cubicBezTo>
                  <a:pt x="64" y="571"/>
                  <a:pt x="0" y="1077"/>
                  <a:pt x="32" y="1552"/>
                </a:cubicBezTo>
                <a:cubicBezTo>
                  <a:pt x="32" y="1600"/>
                  <a:pt x="64" y="1624"/>
                  <a:pt x="95" y="1624"/>
                </a:cubicBezTo>
                <a:cubicBezTo>
                  <a:pt x="127" y="1624"/>
                  <a:pt x="159" y="1600"/>
                  <a:pt x="159" y="1552"/>
                </a:cubicBezTo>
                <a:cubicBezTo>
                  <a:pt x="254" y="1077"/>
                  <a:pt x="285" y="571"/>
                  <a:pt x="317" y="96"/>
                </a:cubicBezTo>
                <a:cubicBezTo>
                  <a:pt x="317" y="32"/>
                  <a:pt x="269" y="1"/>
                  <a:pt x="222" y="1"/>
                </a:cubicBezTo>
                <a:close/>
              </a:path>
            </a:pathLst>
          </a:custGeom>
          <a:solidFill>
            <a:schemeClr val="dk1"/>
          </a:solidFill>
          <a:ln w="4750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" name="Google Shape;1321;p49"/>
          <p:cNvGrpSpPr/>
          <p:nvPr/>
        </p:nvGrpSpPr>
        <p:grpSpPr>
          <a:xfrm>
            <a:off x="3243022" y="1864834"/>
            <a:ext cx="1075374" cy="1177866"/>
            <a:chOff x="3243022" y="1864834"/>
            <a:chExt cx="1075374" cy="1177866"/>
          </a:xfrm>
        </p:grpSpPr>
        <p:sp>
          <p:nvSpPr>
            <p:cNvPr id="1322" name="Google Shape;1322;p49"/>
            <p:cNvSpPr/>
            <p:nvPr/>
          </p:nvSpPr>
          <p:spPr>
            <a:xfrm>
              <a:off x="3268053" y="1886308"/>
              <a:ext cx="948133" cy="487965"/>
            </a:xfrm>
            <a:custGeom>
              <a:avLst/>
              <a:gdLst/>
              <a:ahLst/>
              <a:cxnLst/>
              <a:rect l="l" t="t" r="r" b="b"/>
              <a:pathLst>
                <a:path w="28788" h="14816" extrusionOk="0">
                  <a:moveTo>
                    <a:pt x="18699" y="1029"/>
                  </a:moveTo>
                  <a:cubicBezTo>
                    <a:pt x="20815" y="1029"/>
                    <a:pt x="22704" y="1738"/>
                    <a:pt x="23594" y="3870"/>
                  </a:cubicBezTo>
                  <a:cubicBezTo>
                    <a:pt x="24259" y="5485"/>
                    <a:pt x="23657" y="7417"/>
                    <a:pt x="22485" y="8747"/>
                  </a:cubicBezTo>
                  <a:cubicBezTo>
                    <a:pt x="21623" y="9714"/>
                    <a:pt x="20702" y="10076"/>
                    <a:pt x="19718" y="10076"/>
                  </a:cubicBezTo>
                  <a:cubicBezTo>
                    <a:pt x="18930" y="10076"/>
                    <a:pt x="18101" y="9845"/>
                    <a:pt x="17228" y="9507"/>
                  </a:cubicBezTo>
                  <a:cubicBezTo>
                    <a:pt x="16250" y="9131"/>
                    <a:pt x="15307" y="8964"/>
                    <a:pt x="14394" y="8964"/>
                  </a:cubicBezTo>
                  <a:cubicBezTo>
                    <a:pt x="11850" y="8964"/>
                    <a:pt x="9538" y="10259"/>
                    <a:pt x="7347" y="11914"/>
                  </a:cubicBezTo>
                  <a:cubicBezTo>
                    <a:pt x="6447" y="12611"/>
                    <a:pt x="5227" y="13773"/>
                    <a:pt x="4074" y="13773"/>
                  </a:cubicBezTo>
                  <a:cubicBezTo>
                    <a:pt x="3604" y="13773"/>
                    <a:pt x="3145" y="13580"/>
                    <a:pt x="2724" y="13085"/>
                  </a:cubicBezTo>
                  <a:cubicBezTo>
                    <a:pt x="2692" y="13022"/>
                    <a:pt x="2692" y="12927"/>
                    <a:pt x="2724" y="12864"/>
                  </a:cubicBezTo>
                  <a:cubicBezTo>
                    <a:pt x="2344" y="12104"/>
                    <a:pt x="2249" y="11154"/>
                    <a:pt x="2660" y="10425"/>
                  </a:cubicBezTo>
                  <a:cubicBezTo>
                    <a:pt x="3294" y="7037"/>
                    <a:pt x="8836" y="4091"/>
                    <a:pt x="11243" y="2951"/>
                  </a:cubicBezTo>
                  <a:cubicBezTo>
                    <a:pt x="13086" y="2126"/>
                    <a:pt x="16068" y="1029"/>
                    <a:pt x="18699" y="1029"/>
                  </a:cubicBezTo>
                  <a:close/>
                  <a:moveTo>
                    <a:pt x="20285" y="1"/>
                  </a:moveTo>
                  <a:cubicBezTo>
                    <a:pt x="20130" y="1"/>
                    <a:pt x="19976" y="2"/>
                    <a:pt x="19825" y="6"/>
                  </a:cubicBezTo>
                  <a:cubicBezTo>
                    <a:pt x="17006" y="69"/>
                    <a:pt x="14220" y="798"/>
                    <a:pt x="11623" y="1938"/>
                  </a:cubicBezTo>
                  <a:cubicBezTo>
                    <a:pt x="7822" y="3648"/>
                    <a:pt x="0" y="8177"/>
                    <a:pt x="1394" y="13339"/>
                  </a:cubicBezTo>
                  <a:cubicBezTo>
                    <a:pt x="1425" y="13339"/>
                    <a:pt x="1457" y="13370"/>
                    <a:pt x="1489" y="13465"/>
                  </a:cubicBezTo>
                  <a:cubicBezTo>
                    <a:pt x="1945" y="14448"/>
                    <a:pt x="2656" y="14816"/>
                    <a:pt x="3492" y="14816"/>
                  </a:cubicBezTo>
                  <a:cubicBezTo>
                    <a:pt x="5674" y="14816"/>
                    <a:pt x="8704" y="12310"/>
                    <a:pt x="10261" y="11692"/>
                  </a:cubicBezTo>
                  <a:cubicBezTo>
                    <a:pt x="11546" y="11136"/>
                    <a:pt x="12784" y="10928"/>
                    <a:pt x="14061" y="10928"/>
                  </a:cubicBezTo>
                  <a:cubicBezTo>
                    <a:pt x="14892" y="10928"/>
                    <a:pt x="15740" y="11016"/>
                    <a:pt x="16626" y="11154"/>
                  </a:cubicBezTo>
                  <a:cubicBezTo>
                    <a:pt x="17870" y="11354"/>
                    <a:pt x="19101" y="11528"/>
                    <a:pt x="20310" y="11528"/>
                  </a:cubicBezTo>
                  <a:cubicBezTo>
                    <a:pt x="21779" y="11528"/>
                    <a:pt x="23217" y="11270"/>
                    <a:pt x="24607" y="10489"/>
                  </a:cubicBezTo>
                  <a:cubicBezTo>
                    <a:pt x="27236" y="9063"/>
                    <a:pt x="28787" y="5612"/>
                    <a:pt x="27236" y="2888"/>
                  </a:cubicBezTo>
                  <a:cubicBezTo>
                    <a:pt x="25922" y="530"/>
                    <a:pt x="22836" y="1"/>
                    <a:pt x="20285" y="1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9"/>
            <p:cNvSpPr/>
            <p:nvPr/>
          </p:nvSpPr>
          <p:spPr>
            <a:xfrm>
              <a:off x="3243022" y="1864834"/>
              <a:ext cx="1007580" cy="526861"/>
            </a:xfrm>
            <a:custGeom>
              <a:avLst/>
              <a:gdLst/>
              <a:ahLst/>
              <a:cxnLst/>
              <a:rect l="l" t="t" r="r" b="b"/>
              <a:pathLst>
                <a:path w="30593" h="15997" extrusionOk="0">
                  <a:moveTo>
                    <a:pt x="21153" y="715"/>
                  </a:moveTo>
                  <a:cubicBezTo>
                    <a:pt x="23665" y="715"/>
                    <a:pt x="26693" y="1199"/>
                    <a:pt x="28027" y="3572"/>
                  </a:cubicBezTo>
                  <a:cubicBezTo>
                    <a:pt x="29579" y="6327"/>
                    <a:pt x="27996" y="9747"/>
                    <a:pt x="25430" y="11172"/>
                  </a:cubicBezTo>
                  <a:cubicBezTo>
                    <a:pt x="23975" y="11971"/>
                    <a:pt x="22490" y="12222"/>
                    <a:pt x="20986" y="12222"/>
                  </a:cubicBezTo>
                  <a:cubicBezTo>
                    <a:pt x="19806" y="12222"/>
                    <a:pt x="18615" y="12068"/>
                    <a:pt x="17418" y="11901"/>
                  </a:cubicBezTo>
                  <a:cubicBezTo>
                    <a:pt x="16542" y="11765"/>
                    <a:pt x="15709" y="11682"/>
                    <a:pt x="14892" y="11682"/>
                  </a:cubicBezTo>
                  <a:cubicBezTo>
                    <a:pt x="13611" y="11682"/>
                    <a:pt x="12367" y="11885"/>
                    <a:pt x="11053" y="12407"/>
                  </a:cubicBezTo>
                  <a:cubicBezTo>
                    <a:pt x="9522" y="13047"/>
                    <a:pt x="6490" y="15550"/>
                    <a:pt x="4314" y="15550"/>
                  </a:cubicBezTo>
                  <a:cubicBezTo>
                    <a:pt x="3474" y="15550"/>
                    <a:pt x="2762" y="15177"/>
                    <a:pt x="2312" y="14181"/>
                  </a:cubicBezTo>
                  <a:cubicBezTo>
                    <a:pt x="2312" y="14117"/>
                    <a:pt x="2217" y="14086"/>
                    <a:pt x="2185" y="14086"/>
                  </a:cubicBezTo>
                  <a:cubicBezTo>
                    <a:pt x="792" y="8892"/>
                    <a:pt x="8614" y="4363"/>
                    <a:pt x="12446" y="2685"/>
                  </a:cubicBezTo>
                  <a:cubicBezTo>
                    <a:pt x="15011" y="1513"/>
                    <a:pt x="17830" y="816"/>
                    <a:pt x="20648" y="721"/>
                  </a:cubicBezTo>
                  <a:cubicBezTo>
                    <a:pt x="20814" y="717"/>
                    <a:pt x="20982" y="715"/>
                    <a:pt x="21153" y="715"/>
                  </a:cubicBezTo>
                  <a:close/>
                  <a:moveTo>
                    <a:pt x="20932" y="1"/>
                  </a:moveTo>
                  <a:cubicBezTo>
                    <a:pt x="17042" y="1"/>
                    <a:pt x="13042" y="1397"/>
                    <a:pt x="9754" y="3223"/>
                  </a:cubicBezTo>
                  <a:cubicBezTo>
                    <a:pt x="6271" y="5250"/>
                    <a:pt x="0" y="9525"/>
                    <a:pt x="1837" y="14276"/>
                  </a:cubicBezTo>
                  <a:lnTo>
                    <a:pt x="1837" y="14307"/>
                  </a:lnTo>
                  <a:cubicBezTo>
                    <a:pt x="1869" y="14307"/>
                    <a:pt x="1869" y="14339"/>
                    <a:pt x="1869" y="14339"/>
                  </a:cubicBezTo>
                  <a:lnTo>
                    <a:pt x="2090" y="14814"/>
                  </a:lnTo>
                  <a:cubicBezTo>
                    <a:pt x="2154" y="14877"/>
                    <a:pt x="2185" y="14909"/>
                    <a:pt x="2217" y="14909"/>
                  </a:cubicBezTo>
                  <a:cubicBezTo>
                    <a:pt x="2787" y="15662"/>
                    <a:pt x="3644" y="15997"/>
                    <a:pt x="4563" y="15997"/>
                  </a:cubicBezTo>
                  <a:cubicBezTo>
                    <a:pt x="5074" y="15997"/>
                    <a:pt x="5603" y="15893"/>
                    <a:pt x="6112" y="15701"/>
                  </a:cubicBezTo>
                  <a:cubicBezTo>
                    <a:pt x="9184" y="14497"/>
                    <a:pt x="11338" y="12122"/>
                    <a:pt x="14853" y="12122"/>
                  </a:cubicBezTo>
                  <a:cubicBezTo>
                    <a:pt x="17021" y="12122"/>
                    <a:pt x="19104" y="12816"/>
                    <a:pt x="21258" y="12816"/>
                  </a:cubicBezTo>
                  <a:cubicBezTo>
                    <a:pt x="21747" y="12816"/>
                    <a:pt x="22240" y="12780"/>
                    <a:pt x="22739" y="12692"/>
                  </a:cubicBezTo>
                  <a:cubicBezTo>
                    <a:pt x="24829" y="12344"/>
                    <a:pt x="26919" y="11299"/>
                    <a:pt x="28122" y="9494"/>
                  </a:cubicBezTo>
                  <a:cubicBezTo>
                    <a:pt x="30592" y="5757"/>
                    <a:pt x="28597" y="1482"/>
                    <a:pt x="24385" y="405"/>
                  </a:cubicBezTo>
                  <a:cubicBezTo>
                    <a:pt x="23259" y="127"/>
                    <a:pt x="22100" y="1"/>
                    <a:pt x="2093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9"/>
            <p:cNvSpPr/>
            <p:nvPr/>
          </p:nvSpPr>
          <p:spPr>
            <a:xfrm>
              <a:off x="3298288" y="1919935"/>
              <a:ext cx="768736" cy="419394"/>
            </a:xfrm>
            <a:custGeom>
              <a:avLst/>
              <a:gdLst/>
              <a:ahLst/>
              <a:cxnLst/>
              <a:rect l="l" t="t" r="r" b="b"/>
              <a:pathLst>
                <a:path w="23341" h="12734" extrusionOk="0">
                  <a:moveTo>
                    <a:pt x="1806" y="10924"/>
                  </a:moveTo>
                  <a:lnTo>
                    <a:pt x="1806" y="10924"/>
                  </a:lnTo>
                  <a:cubicBezTo>
                    <a:pt x="1932" y="11241"/>
                    <a:pt x="2091" y="11621"/>
                    <a:pt x="2312" y="11969"/>
                  </a:cubicBezTo>
                  <a:cubicBezTo>
                    <a:pt x="2249" y="11938"/>
                    <a:pt x="2217" y="11843"/>
                    <a:pt x="2091" y="11811"/>
                  </a:cubicBezTo>
                  <a:cubicBezTo>
                    <a:pt x="1932" y="11526"/>
                    <a:pt x="1837" y="11209"/>
                    <a:pt x="1806" y="10924"/>
                  </a:cubicBezTo>
                  <a:close/>
                  <a:moveTo>
                    <a:pt x="17433" y="431"/>
                  </a:moveTo>
                  <a:cubicBezTo>
                    <a:pt x="20086" y="431"/>
                    <a:pt x="23176" y="2075"/>
                    <a:pt x="22359" y="5224"/>
                  </a:cubicBezTo>
                  <a:cubicBezTo>
                    <a:pt x="21795" y="7187"/>
                    <a:pt x="20375" y="8390"/>
                    <a:pt x="18615" y="8390"/>
                  </a:cubicBezTo>
                  <a:cubicBezTo>
                    <a:pt x="18103" y="8390"/>
                    <a:pt x="17563" y="8288"/>
                    <a:pt x="17007" y="8074"/>
                  </a:cubicBezTo>
                  <a:cubicBezTo>
                    <a:pt x="15792" y="7615"/>
                    <a:pt x="14692" y="7248"/>
                    <a:pt x="13412" y="7248"/>
                  </a:cubicBezTo>
                  <a:cubicBezTo>
                    <a:pt x="13191" y="7248"/>
                    <a:pt x="12965" y="7259"/>
                    <a:pt x="12732" y="7282"/>
                  </a:cubicBezTo>
                  <a:cubicBezTo>
                    <a:pt x="11243" y="7441"/>
                    <a:pt x="9818" y="8011"/>
                    <a:pt x="8520" y="8802"/>
                  </a:cubicBezTo>
                  <a:cubicBezTo>
                    <a:pt x="7310" y="9506"/>
                    <a:pt x="4775" y="12134"/>
                    <a:pt x="3047" y="12134"/>
                  </a:cubicBezTo>
                  <a:cubicBezTo>
                    <a:pt x="2830" y="12134"/>
                    <a:pt x="2626" y="12093"/>
                    <a:pt x="2439" y="12001"/>
                  </a:cubicBezTo>
                  <a:cubicBezTo>
                    <a:pt x="2534" y="12001"/>
                    <a:pt x="2566" y="11969"/>
                    <a:pt x="2534" y="11874"/>
                  </a:cubicBezTo>
                  <a:cubicBezTo>
                    <a:pt x="1" y="7504"/>
                    <a:pt x="7633" y="3482"/>
                    <a:pt x="10800" y="2152"/>
                  </a:cubicBezTo>
                  <a:cubicBezTo>
                    <a:pt x="12732" y="1265"/>
                    <a:pt x="14917" y="569"/>
                    <a:pt x="17070" y="442"/>
                  </a:cubicBezTo>
                  <a:cubicBezTo>
                    <a:pt x="17190" y="435"/>
                    <a:pt x="17311" y="431"/>
                    <a:pt x="17433" y="431"/>
                  </a:cubicBezTo>
                  <a:close/>
                  <a:moveTo>
                    <a:pt x="17785" y="0"/>
                  </a:moveTo>
                  <a:cubicBezTo>
                    <a:pt x="15161" y="0"/>
                    <a:pt x="12184" y="1103"/>
                    <a:pt x="10325" y="1962"/>
                  </a:cubicBezTo>
                  <a:cubicBezTo>
                    <a:pt x="7918" y="3007"/>
                    <a:pt x="2376" y="6016"/>
                    <a:pt x="1774" y="9341"/>
                  </a:cubicBezTo>
                  <a:cubicBezTo>
                    <a:pt x="1362" y="10133"/>
                    <a:pt x="1426" y="11051"/>
                    <a:pt x="1837" y="11811"/>
                  </a:cubicBezTo>
                  <a:cubicBezTo>
                    <a:pt x="1806" y="11874"/>
                    <a:pt x="1774" y="11969"/>
                    <a:pt x="1837" y="12033"/>
                  </a:cubicBezTo>
                  <a:cubicBezTo>
                    <a:pt x="2269" y="12538"/>
                    <a:pt x="2735" y="12734"/>
                    <a:pt x="3211" y="12734"/>
                  </a:cubicBezTo>
                  <a:cubicBezTo>
                    <a:pt x="4375" y="12734"/>
                    <a:pt x="5593" y="11558"/>
                    <a:pt x="6493" y="10861"/>
                  </a:cubicBezTo>
                  <a:cubicBezTo>
                    <a:pt x="8660" y="9206"/>
                    <a:pt x="10983" y="7911"/>
                    <a:pt x="13522" y="7911"/>
                  </a:cubicBezTo>
                  <a:cubicBezTo>
                    <a:pt x="14433" y="7911"/>
                    <a:pt x="15372" y="8078"/>
                    <a:pt x="16342" y="8454"/>
                  </a:cubicBezTo>
                  <a:cubicBezTo>
                    <a:pt x="17217" y="8807"/>
                    <a:pt x="18049" y="9047"/>
                    <a:pt x="18839" y="9047"/>
                  </a:cubicBezTo>
                  <a:cubicBezTo>
                    <a:pt x="19821" y="9047"/>
                    <a:pt x="20739" y="8677"/>
                    <a:pt x="21599" y="7694"/>
                  </a:cubicBezTo>
                  <a:cubicBezTo>
                    <a:pt x="22707" y="6396"/>
                    <a:pt x="23341" y="4496"/>
                    <a:pt x="22676" y="2849"/>
                  </a:cubicBezTo>
                  <a:cubicBezTo>
                    <a:pt x="21786" y="715"/>
                    <a:pt x="19900" y="0"/>
                    <a:pt x="1778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9"/>
            <p:cNvSpPr/>
            <p:nvPr/>
          </p:nvSpPr>
          <p:spPr>
            <a:xfrm>
              <a:off x="3298288" y="1935184"/>
              <a:ext cx="763367" cy="385438"/>
            </a:xfrm>
            <a:custGeom>
              <a:avLst/>
              <a:gdLst/>
              <a:ahLst/>
              <a:cxnLst/>
              <a:rect l="l" t="t" r="r" b="b"/>
              <a:pathLst>
                <a:path w="23178" h="11703" extrusionOk="0">
                  <a:moveTo>
                    <a:pt x="16310" y="1372"/>
                  </a:moveTo>
                  <a:cubicBezTo>
                    <a:pt x="16469" y="1372"/>
                    <a:pt x="16500" y="1594"/>
                    <a:pt x="16342" y="1626"/>
                  </a:cubicBezTo>
                  <a:cubicBezTo>
                    <a:pt x="15677" y="1721"/>
                    <a:pt x="14948" y="1721"/>
                    <a:pt x="14252" y="1816"/>
                  </a:cubicBezTo>
                  <a:cubicBezTo>
                    <a:pt x="14157" y="1816"/>
                    <a:pt x="14125" y="1594"/>
                    <a:pt x="14252" y="1594"/>
                  </a:cubicBezTo>
                  <a:cubicBezTo>
                    <a:pt x="14948" y="1531"/>
                    <a:pt x="15613" y="1404"/>
                    <a:pt x="16310" y="1372"/>
                  </a:cubicBezTo>
                  <a:close/>
                  <a:moveTo>
                    <a:pt x="17830" y="1341"/>
                  </a:moveTo>
                  <a:cubicBezTo>
                    <a:pt x="18464" y="1341"/>
                    <a:pt x="19255" y="1499"/>
                    <a:pt x="19794" y="1879"/>
                  </a:cubicBezTo>
                  <a:cubicBezTo>
                    <a:pt x="19951" y="1984"/>
                    <a:pt x="19870" y="2196"/>
                    <a:pt x="19731" y="2196"/>
                  </a:cubicBezTo>
                  <a:cubicBezTo>
                    <a:pt x="19701" y="2196"/>
                    <a:pt x="19669" y="2186"/>
                    <a:pt x="19635" y="2164"/>
                  </a:cubicBezTo>
                  <a:cubicBezTo>
                    <a:pt x="19350" y="2006"/>
                    <a:pt x="19065" y="1847"/>
                    <a:pt x="18780" y="1752"/>
                  </a:cubicBezTo>
                  <a:cubicBezTo>
                    <a:pt x="18464" y="1626"/>
                    <a:pt x="18147" y="1594"/>
                    <a:pt x="17830" y="1562"/>
                  </a:cubicBezTo>
                  <a:cubicBezTo>
                    <a:pt x="17672" y="1562"/>
                    <a:pt x="17672" y="1341"/>
                    <a:pt x="17830" y="1341"/>
                  </a:cubicBezTo>
                  <a:close/>
                  <a:moveTo>
                    <a:pt x="12281" y="1868"/>
                  </a:moveTo>
                  <a:cubicBezTo>
                    <a:pt x="12410" y="1868"/>
                    <a:pt x="12491" y="2049"/>
                    <a:pt x="12352" y="2132"/>
                  </a:cubicBezTo>
                  <a:cubicBezTo>
                    <a:pt x="11465" y="2607"/>
                    <a:pt x="10610" y="3019"/>
                    <a:pt x="9723" y="3462"/>
                  </a:cubicBezTo>
                  <a:cubicBezTo>
                    <a:pt x="9717" y="3465"/>
                    <a:pt x="9711" y="3467"/>
                    <a:pt x="9705" y="3467"/>
                  </a:cubicBezTo>
                  <a:cubicBezTo>
                    <a:pt x="9644" y="3467"/>
                    <a:pt x="9573" y="3333"/>
                    <a:pt x="9660" y="3304"/>
                  </a:cubicBezTo>
                  <a:cubicBezTo>
                    <a:pt x="10483" y="2829"/>
                    <a:pt x="11338" y="2322"/>
                    <a:pt x="12225" y="1879"/>
                  </a:cubicBezTo>
                  <a:cubicBezTo>
                    <a:pt x="12244" y="1871"/>
                    <a:pt x="12263" y="1868"/>
                    <a:pt x="12281" y="1868"/>
                  </a:cubicBezTo>
                  <a:close/>
                  <a:moveTo>
                    <a:pt x="15550" y="2861"/>
                  </a:moveTo>
                  <a:cubicBezTo>
                    <a:pt x="15677" y="2861"/>
                    <a:pt x="15708" y="3082"/>
                    <a:pt x="15582" y="3114"/>
                  </a:cubicBezTo>
                  <a:cubicBezTo>
                    <a:pt x="15075" y="3272"/>
                    <a:pt x="14568" y="3399"/>
                    <a:pt x="14030" y="3494"/>
                  </a:cubicBezTo>
                  <a:cubicBezTo>
                    <a:pt x="14015" y="3504"/>
                    <a:pt x="14000" y="3509"/>
                    <a:pt x="13987" y="3509"/>
                  </a:cubicBezTo>
                  <a:cubicBezTo>
                    <a:pt x="13919" y="3509"/>
                    <a:pt x="13892" y="3389"/>
                    <a:pt x="13998" y="3336"/>
                  </a:cubicBezTo>
                  <a:cubicBezTo>
                    <a:pt x="14505" y="3146"/>
                    <a:pt x="15043" y="2987"/>
                    <a:pt x="15550" y="2861"/>
                  </a:cubicBezTo>
                  <a:close/>
                  <a:moveTo>
                    <a:pt x="18323" y="3045"/>
                  </a:moveTo>
                  <a:cubicBezTo>
                    <a:pt x="18819" y="3045"/>
                    <a:pt x="19349" y="3203"/>
                    <a:pt x="19667" y="3589"/>
                  </a:cubicBezTo>
                  <a:cubicBezTo>
                    <a:pt x="19771" y="3693"/>
                    <a:pt x="19684" y="3796"/>
                    <a:pt x="19580" y="3796"/>
                  </a:cubicBezTo>
                  <a:cubicBezTo>
                    <a:pt x="19556" y="3796"/>
                    <a:pt x="19532" y="3791"/>
                    <a:pt x="19509" y="3779"/>
                  </a:cubicBezTo>
                  <a:cubicBezTo>
                    <a:pt x="19255" y="3621"/>
                    <a:pt x="19034" y="3431"/>
                    <a:pt x="18717" y="3399"/>
                  </a:cubicBezTo>
                  <a:cubicBezTo>
                    <a:pt x="18503" y="3328"/>
                    <a:pt x="18272" y="3292"/>
                    <a:pt x="18036" y="3292"/>
                  </a:cubicBezTo>
                  <a:cubicBezTo>
                    <a:pt x="17957" y="3292"/>
                    <a:pt x="17878" y="3296"/>
                    <a:pt x="17799" y="3304"/>
                  </a:cubicBezTo>
                  <a:cubicBezTo>
                    <a:pt x="17672" y="3304"/>
                    <a:pt x="17640" y="3146"/>
                    <a:pt x="17767" y="3114"/>
                  </a:cubicBezTo>
                  <a:cubicBezTo>
                    <a:pt x="17937" y="3069"/>
                    <a:pt x="18127" y="3045"/>
                    <a:pt x="18323" y="3045"/>
                  </a:cubicBezTo>
                  <a:close/>
                  <a:moveTo>
                    <a:pt x="11864" y="3690"/>
                  </a:moveTo>
                  <a:cubicBezTo>
                    <a:pt x="11968" y="3690"/>
                    <a:pt x="12011" y="3829"/>
                    <a:pt x="11908" y="3906"/>
                  </a:cubicBezTo>
                  <a:cubicBezTo>
                    <a:pt x="11180" y="4286"/>
                    <a:pt x="10483" y="4666"/>
                    <a:pt x="9723" y="5014"/>
                  </a:cubicBezTo>
                  <a:cubicBezTo>
                    <a:pt x="9712" y="5017"/>
                    <a:pt x="9701" y="5018"/>
                    <a:pt x="9691" y="5018"/>
                  </a:cubicBezTo>
                  <a:cubicBezTo>
                    <a:pt x="9592" y="5018"/>
                    <a:pt x="9573" y="4885"/>
                    <a:pt x="9660" y="4856"/>
                  </a:cubicBezTo>
                  <a:cubicBezTo>
                    <a:pt x="10356" y="4444"/>
                    <a:pt x="11085" y="4064"/>
                    <a:pt x="11781" y="3716"/>
                  </a:cubicBezTo>
                  <a:cubicBezTo>
                    <a:pt x="11812" y="3698"/>
                    <a:pt x="11840" y="3690"/>
                    <a:pt x="11864" y="3690"/>
                  </a:cubicBezTo>
                  <a:close/>
                  <a:moveTo>
                    <a:pt x="16405" y="4853"/>
                  </a:moveTo>
                  <a:cubicBezTo>
                    <a:pt x="16559" y="4853"/>
                    <a:pt x="16523" y="5078"/>
                    <a:pt x="16374" y="5078"/>
                  </a:cubicBezTo>
                  <a:cubicBezTo>
                    <a:pt x="16136" y="5109"/>
                    <a:pt x="15906" y="5109"/>
                    <a:pt x="15689" y="5109"/>
                  </a:cubicBezTo>
                  <a:cubicBezTo>
                    <a:pt x="15471" y="5109"/>
                    <a:pt x="15265" y="5109"/>
                    <a:pt x="15075" y="5141"/>
                  </a:cubicBezTo>
                  <a:cubicBezTo>
                    <a:pt x="14948" y="5141"/>
                    <a:pt x="14948" y="4919"/>
                    <a:pt x="15075" y="4919"/>
                  </a:cubicBezTo>
                  <a:cubicBezTo>
                    <a:pt x="15518" y="4919"/>
                    <a:pt x="15930" y="4856"/>
                    <a:pt x="16374" y="4856"/>
                  </a:cubicBezTo>
                  <a:cubicBezTo>
                    <a:pt x="16385" y="4854"/>
                    <a:pt x="16395" y="4853"/>
                    <a:pt x="16405" y="4853"/>
                  </a:cubicBezTo>
                  <a:close/>
                  <a:moveTo>
                    <a:pt x="8212" y="3864"/>
                  </a:moveTo>
                  <a:cubicBezTo>
                    <a:pt x="8316" y="3864"/>
                    <a:pt x="8379" y="4068"/>
                    <a:pt x="8266" y="4096"/>
                  </a:cubicBezTo>
                  <a:cubicBezTo>
                    <a:pt x="7538" y="4381"/>
                    <a:pt x="6904" y="4698"/>
                    <a:pt x="6429" y="5331"/>
                  </a:cubicBezTo>
                  <a:cubicBezTo>
                    <a:pt x="6412" y="5349"/>
                    <a:pt x="6387" y="5356"/>
                    <a:pt x="6361" y="5356"/>
                  </a:cubicBezTo>
                  <a:cubicBezTo>
                    <a:pt x="6295" y="5356"/>
                    <a:pt x="6225" y="5304"/>
                    <a:pt x="6271" y="5236"/>
                  </a:cubicBezTo>
                  <a:cubicBezTo>
                    <a:pt x="6714" y="4603"/>
                    <a:pt x="7379" y="4064"/>
                    <a:pt x="8171" y="3874"/>
                  </a:cubicBezTo>
                  <a:cubicBezTo>
                    <a:pt x="8185" y="3867"/>
                    <a:pt x="8199" y="3864"/>
                    <a:pt x="8212" y="3864"/>
                  </a:cubicBezTo>
                  <a:close/>
                  <a:moveTo>
                    <a:pt x="19338" y="5334"/>
                  </a:moveTo>
                  <a:cubicBezTo>
                    <a:pt x="19529" y="5334"/>
                    <a:pt x="19647" y="5588"/>
                    <a:pt x="19540" y="5774"/>
                  </a:cubicBezTo>
                  <a:cubicBezTo>
                    <a:pt x="19495" y="5843"/>
                    <a:pt x="19416" y="5895"/>
                    <a:pt x="19317" y="5895"/>
                  </a:cubicBezTo>
                  <a:cubicBezTo>
                    <a:pt x="19278" y="5895"/>
                    <a:pt x="19236" y="5887"/>
                    <a:pt x="19192" y="5869"/>
                  </a:cubicBezTo>
                  <a:cubicBezTo>
                    <a:pt x="19085" y="5869"/>
                    <a:pt x="18866" y="5690"/>
                    <a:pt x="18762" y="5690"/>
                  </a:cubicBezTo>
                  <a:cubicBezTo>
                    <a:pt x="18743" y="5690"/>
                    <a:pt x="18727" y="5696"/>
                    <a:pt x="18717" y="5711"/>
                  </a:cubicBezTo>
                  <a:cubicBezTo>
                    <a:pt x="18684" y="5744"/>
                    <a:pt x="18649" y="5758"/>
                    <a:pt x="18617" y="5758"/>
                  </a:cubicBezTo>
                  <a:cubicBezTo>
                    <a:pt x="18525" y="5758"/>
                    <a:pt x="18457" y="5646"/>
                    <a:pt x="18527" y="5553"/>
                  </a:cubicBezTo>
                  <a:cubicBezTo>
                    <a:pt x="18573" y="5484"/>
                    <a:pt x="18651" y="5432"/>
                    <a:pt x="18751" y="5432"/>
                  </a:cubicBezTo>
                  <a:cubicBezTo>
                    <a:pt x="18789" y="5432"/>
                    <a:pt x="18831" y="5440"/>
                    <a:pt x="18875" y="5458"/>
                  </a:cubicBezTo>
                  <a:cubicBezTo>
                    <a:pt x="19002" y="5458"/>
                    <a:pt x="19034" y="5489"/>
                    <a:pt x="19097" y="5521"/>
                  </a:cubicBezTo>
                  <a:lnTo>
                    <a:pt x="19160" y="5521"/>
                  </a:lnTo>
                  <a:cubicBezTo>
                    <a:pt x="19160" y="5489"/>
                    <a:pt x="19160" y="5394"/>
                    <a:pt x="19224" y="5363"/>
                  </a:cubicBezTo>
                  <a:cubicBezTo>
                    <a:pt x="19264" y="5343"/>
                    <a:pt x="19302" y="5334"/>
                    <a:pt x="19338" y="5334"/>
                  </a:cubicBezTo>
                  <a:close/>
                  <a:moveTo>
                    <a:pt x="13245" y="5131"/>
                  </a:moveTo>
                  <a:cubicBezTo>
                    <a:pt x="13338" y="5131"/>
                    <a:pt x="13347" y="5334"/>
                    <a:pt x="13207" y="5363"/>
                  </a:cubicBezTo>
                  <a:cubicBezTo>
                    <a:pt x="12447" y="5489"/>
                    <a:pt x="11750" y="5648"/>
                    <a:pt x="11116" y="6091"/>
                  </a:cubicBezTo>
                  <a:cubicBezTo>
                    <a:pt x="11101" y="6101"/>
                    <a:pt x="11086" y="6106"/>
                    <a:pt x="11073" y="6106"/>
                  </a:cubicBezTo>
                  <a:cubicBezTo>
                    <a:pt x="11004" y="6106"/>
                    <a:pt x="10968" y="5991"/>
                    <a:pt x="11021" y="5964"/>
                  </a:cubicBezTo>
                  <a:cubicBezTo>
                    <a:pt x="11655" y="5521"/>
                    <a:pt x="12415" y="5204"/>
                    <a:pt x="13207" y="5141"/>
                  </a:cubicBezTo>
                  <a:cubicBezTo>
                    <a:pt x="13221" y="5134"/>
                    <a:pt x="13233" y="5131"/>
                    <a:pt x="13245" y="5131"/>
                  </a:cubicBezTo>
                  <a:close/>
                  <a:moveTo>
                    <a:pt x="7938" y="5587"/>
                  </a:moveTo>
                  <a:cubicBezTo>
                    <a:pt x="8036" y="5587"/>
                    <a:pt x="8112" y="5700"/>
                    <a:pt x="8013" y="5774"/>
                  </a:cubicBezTo>
                  <a:cubicBezTo>
                    <a:pt x="7506" y="6154"/>
                    <a:pt x="6999" y="6566"/>
                    <a:pt x="6493" y="6914"/>
                  </a:cubicBezTo>
                  <a:cubicBezTo>
                    <a:pt x="6475" y="6926"/>
                    <a:pt x="6455" y="6932"/>
                    <a:pt x="6437" y="6932"/>
                  </a:cubicBezTo>
                  <a:cubicBezTo>
                    <a:pt x="6357" y="6932"/>
                    <a:pt x="6289" y="6839"/>
                    <a:pt x="6366" y="6788"/>
                  </a:cubicBezTo>
                  <a:cubicBezTo>
                    <a:pt x="6841" y="6408"/>
                    <a:pt x="7348" y="5996"/>
                    <a:pt x="7855" y="5616"/>
                  </a:cubicBezTo>
                  <a:cubicBezTo>
                    <a:pt x="7882" y="5595"/>
                    <a:pt x="7911" y="5587"/>
                    <a:pt x="7938" y="5587"/>
                  </a:cubicBezTo>
                  <a:close/>
                  <a:moveTo>
                    <a:pt x="9431" y="6491"/>
                  </a:moveTo>
                  <a:cubicBezTo>
                    <a:pt x="9560" y="6491"/>
                    <a:pt x="9640" y="6673"/>
                    <a:pt x="9501" y="6756"/>
                  </a:cubicBezTo>
                  <a:cubicBezTo>
                    <a:pt x="8963" y="7041"/>
                    <a:pt x="8456" y="7263"/>
                    <a:pt x="7950" y="7516"/>
                  </a:cubicBezTo>
                  <a:cubicBezTo>
                    <a:pt x="7941" y="7519"/>
                    <a:pt x="7933" y="7520"/>
                    <a:pt x="7925" y="7520"/>
                  </a:cubicBezTo>
                  <a:cubicBezTo>
                    <a:pt x="7844" y="7520"/>
                    <a:pt x="7797" y="7387"/>
                    <a:pt x="7855" y="7358"/>
                  </a:cubicBezTo>
                  <a:cubicBezTo>
                    <a:pt x="8330" y="7073"/>
                    <a:pt x="8868" y="6788"/>
                    <a:pt x="9375" y="6503"/>
                  </a:cubicBezTo>
                  <a:cubicBezTo>
                    <a:pt x="9394" y="6495"/>
                    <a:pt x="9413" y="6491"/>
                    <a:pt x="9431" y="6491"/>
                  </a:cubicBezTo>
                  <a:close/>
                  <a:moveTo>
                    <a:pt x="4633" y="6340"/>
                  </a:moveTo>
                  <a:cubicBezTo>
                    <a:pt x="4717" y="6340"/>
                    <a:pt x="4795" y="6437"/>
                    <a:pt x="4751" y="6503"/>
                  </a:cubicBezTo>
                  <a:cubicBezTo>
                    <a:pt x="4308" y="7073"/>
                    <a:pt x="3896" y="7611"/>
                    <a:pt x="3421" y="8181"/>
                  </a:cubicBezTo>
                  <a:cubicBezTo>
                    <a:pt x="3412" y="8199"/>
                    <a:pt x="3396" y="8207"/>
                    <a:pt x="3378" y="8207"/>
                  </a:cubicBezTo>
                  <a:cubicBezTo>
                    <a:pt x="3333" y="8207"/>
                    <a:pt x="3280" y="8155"/>
                    <a:pt x="3326" y="8086"/>
                  </a:cubicBezTo>
                  <a:cubicBezTo>
                    <a:pt x="3706" y="7516"/>
                    <a:pt x="4149" y="6946"/>
                    <a:pt x="4529" y="6408"/>
                  </a:cubicBezTo>
                  <a:cubicBezTo>
                    <a:pt x="4558" y="6359"/>
                    <a:pt x="4596" y="6340"/>
                    <a:pt x="4633" y="6340"/>
                  </a:cubicBezTo>
                  <a:close/>
                  <a:moveTo>
                    <a:pt x="6670" y="7962"/>
                  </a:moveTo>
                  <a:cubicBezTo>
                    <a:pt x="6769" y="7962"/>
                    <a:pt x="6846" y="8081"/>
                    <a:pt x="6746" y="8181"/>
                  </a:cubicBezTo>
                  <a:cubicBezTo>
                    <a:pt x="6271" y="8656"/>
                    <a:pt x="5796" y="9100"/>
                    <a:pt x="5321" y="9511"/>
                  </a:cubicBezTo>
                  <a:cubicBezTo>
                    <a:pt x="5300" y="9532"/>
                    <a:pt x="5278" y="9541"/>
                    <a:pt x="5257" y="9541"/>
                  </a:cubicBezTo>
                  <a:cubicBezTo>
                    <a:pt x="5180" y="9541"/>
                    <a:pt x="5113" y="9427"/>
                    <a:pt x="5163" y="9353"/>
                  </a:cubicBezTo>
                  <a:cubicBezTo>
                    <a:pt x="5638" y="8878"/>
                    <a:pt x="6113" y="8403"/>
                    <a:pt x="6588" y="7991"/>
                  </a:cubicBezTo>
                  <a:cubicBezTo>
                    <a:pt x="6615" y="7971"/>
                    <a:pt x="6643" y="7962"/>
                    <a:pt x="6670" y="7962"/>
                  </a:cubicBezTo>
                  <a:close/>
                  <a:moveTo>
                    <a:pt x="4685" y="7970"/>
                  </a:moveTo>
                  <a:cubicBezTo>
                    <a:pt x="4761" y="7970"/>
                    <a:pt x="4827" y="8060"/>
                    <a:pt x="4783" y="8149"/>
                  </a:cubicBezTo>
                  <a:cubicBezTo>
                    <a:pt x="4434" y="8656"/>
                    <a:pt x="3991" y="9131"/>
                    <a:pt x="3579" y="9606"/>
                  </a:cubicBezTo>
                  <a:cubicBezTo>
                    <a:pt x="3564" y="9621"/>
                    <a:pt x="3548" y="9627"/>
                    <a:pt x="3532" y="9627"/>
                  </a:cubicBezTo>
                  <a:cubicBezTo>
                    <a:pt x="3480" y="9627"/>
                    <a:pt x="3436" y="9560"/>
                    <a:pt x="3484" y="9511"/>
                  </a:cubicBezTo>
                  <a:cubicBezTo>
                    <a:pt x="3833" y="9005"/>
                    <a:pt x="4181" y="8498"/>
                    <a:pt x="4593" y="8023"/>
                  </a:cubicBezTo>
                  <a:cubicBezTo>
                    <a:pt x="4620" y="7986"/>
                    <a:pt x="4654" y="7970"/>
                    <a:pt x="4685" y="7970"/>
                  </a:cubicBezTo>
                  <a:close/>
                  <a:moveTo>
                    <a:pt x="17399" y="0"/>
                  </a:moveTo>
                  <a:cubicBezTo>
                    <a:pt x="17278" y="0"/>
                    <a:pt x="17158" y="4"/>
                    <a:pt x="17039" y="11"/>
                  </a:cubicBezTo>
                  <a:cubicBezTo>
                    <a:pt x="14917" y="137"/>
                    <a:pt x="12732" y="834"/>
                    <a:pt x="10800" y="1721"/>
                  </a:cubicBezTo>
                  <a:cubicBezTo>
                    <a:pt x="7633" y="3051"/>
                    <a:pt x="1" y="7073"/>
                    <a:pt x="2534" y="11443"/>
                  </a:cubicBezTo>
                  <a:cubicBezTo>
                    <a:pt x="2566" y="11538"/>
                    <a:pt x="2534" y="11570"/>
                    <a:pt x="2439" y="11570"/>
                  </a:cubicBezTo>
                  <a:cubicBezTo>
                    <a:pt x="2630" y="11662"/>
                    <a:pt x="2837" y="11703"/>
                    <a:pt x="3056" y="11703"/>
                  </a:cubicBezTo>
                  <a:cubicBezTo>
                    <a:pt x="4799" y="11703"/>
                    <a:pt x="7306" y="9075"/>
                    <a:pt x="8488" y="8371"/>
                  </a:cubicBezTo>
                  <a:cubicBezTo>
                    <a:pt x="9818" y="7611"/>
                    <a:pt x="11243" y="7041"/>
                    <a:pt x="12732" y="6851"/>
                  </a:cubicBezTo>
                  <a:cubicBezTo>
                    <a:pt x="12965" y="6828"/>
                    <a:pt x="13191" y="6817"/>
                    <a:pt x="13411" y="6817"/>
                  </a:cubicBezTo>
                  <a:cubicBezTo>
                    <a:pt x="14684" y="6817"/>
                    <a:pt x="15765" y="7184"/>
                    <a:pt x="17007" y="7643"/>
                  </a:cubicBezTo>
                  <a:cubicBezTo>
                    <a:pt x="17575" y="7868"/>
                    <a:pt x="18129" y="7975"/>
                    <a:pt x="18654" y="7975"/>
                  </a:cubicBezTo>
                  <a:cubicBezTo>
                    <a:pt x="20414" y="7975"/>
                    <a:pt x="21847" y="6775"/>
                    <a:pt x="22359" y="4824"/>
                  </a:cubicBezTo>
                  <a:cubicBezTo>
                    <a:pt x="23177" y="1673"/>
                    <a:pt x="20081" y="0"/>
                    <a:pt x="17399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9"/>
            <p:cNvSpPr/>
            <p:nvPr/>
          </p:nvSpPr>
          <p:spPr>
            <a:xfrm>
              <a:off x="3879274" y="1977243"/>
              <a:ext cx="75256" cy="30267"/>
            </a:xfrm>
            <a:custGeom>
              <a:avLst/>
              <a:gdLst/>
              <a:ahLst/>
              <a:cxnLst/>
              <a:rect l="l" t="t" r="r" b="b"/>
              <a:pathLst>
                <a:path w="2285" h="919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475" y="285"/>
                    <a:pt x="792" y="317"/>
                    <a:pt x="1109" y="444"/>
                  </a:cubicBezTo>
                  <a:cubicBezTo>
                    <a:pt x="1425" y="570"/>
                    <a:pt x="1710" y="729"/>
                    <a:pt x="1995" y="887"/>
                  </a:cubicBezTo>
                  <a:cubicBezTo>
                    <a:pt x="2023" y="909"/>
                    <a:pt x="2051" y="919"/>
                    <a:pt x="2077" y="919"/>
                  </a:cubicBezTo>
                  <a:cubicBezTo>
                    <a:pt x="2200" y="919"/>
                    <a:pt x="2284" y="707"/>
                    <a:pt x="2154" y="602"/>
                  </a:cubicBezTo>
                  <a:cubicBezTo>
                    <a:pt x="1615" y="222"/>
                    <a:pt x="824" y="64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9"/>
            <p:cNvSpPr/>
            <p:nvPr/>
          </p:nvSpPr>
          <p:spPr>
            <a:xfrm>
              <a:off x="3881349" y="2034090"/>
              <a:ext cx="68208" cy="25031"/>
            </a:xfrm>
            <a:custGeom>
              <a:avLst/>
              <a:gdLst/>
              <a:ahLst/>
              <a:cxnLst/>
              <a:rect l="l" t="t" r="r" b="b"/>
              <a:pathLst>
                <a:path w="2071" h="760" extrusionOk="0">
                  <a:moveTo>
                    <a:pt x="392" y="1"/>
                  </a:moveTo>
                  <a:cubicBezTo>
                    <a:pt x="289" y="1"/>
                    <a:pt x="190" y="6"/>
                    <a:pt x="96" y="16"/>
                  </a:cubicBezTo>
                  <a:cubicBezTo>
                    <a:pt x="1" y="79"/>
                    <a:pt x="32" y="238"/>
                    <a:pt x="159" y="238"/>
                  </a:cubicBezTo>
                  <a:cubicBezTo>
                    <a:pt x="252" y="219"/>
                    <a:pt x="339" y="212"/>
                    <a:pt x="424" y="212"/>
                  </a:cubicBezTo>
                  <a:cubicBezTo>
                    <a:pt x="629" y="212"/>
                    <a:pt x="822" y="256"/>
                    <a:pt x="1046" y="301"/>
                  </a:cubicBezTo>
                  <a:cubicBezTo>
                    <a:pt x="1331" y="428"/>
                    <a:pt x="1552" y="586"/>
                    <a:pt x="1806" y="744"/>
                  </a:cubicBezTo>
                  <a:cubicBezTo>
                    <a:pt x="1826" y="755"/>
                    <a:pt x="1847" y="759"/>
                    <a:pt x="1867" y="759"/>
                  </a:cubicBezTo>
                  <a:cubicBezTo>
                    <a:pt x="1976" y="759"/>
                    <a:pt x="2071" y="634"/>
                    <a:pt x="1964" y="554"/>
                  </a:cubicBezTo>
                  <a:cubicBezTo>
                    <a:pt x="1590" y="154"/>
                    <a:pt x="946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9"/>
            <p:cNvSpPr/>
            <p:nvPr/>
          </p:nvSpPr>
          <p:spPr>
            <a:xfrm>
              <a:off x="3907203" y="2110831"/>
              <a:ext cx="38205" cy="18509"/>
            </a:xfrm>
            <a:custGeom>
              <a:avLst/>
              <a:gdLst/>
              <a:ahLst/>
              <a:cxnLst/>
              <a:rect l="l" t="t" r="r" b="b"/>
              <a:pathLst>
                <a:path w="1160" h="562" extrusionOk="0">
                  <a:moveTo>
                    <a:pt x="850" y="1"/>
                  </a:moveTo>
                  <a:cubicBezTo>
                    <a:pt x="814" y="1"/>
                    <a:pt x="776" y="10"/>
                    <a:pt x="736" y="30"/>
                  </a:cubicBezTo>
                  <a:cubicBezTo>
                    <a:pt x="672" y="61"/>
                    <a:pt x="609" y="125"/>
                    <a:pt x="704" y="188"/>
                  </a:cubicBezTo>
                  <a:lnTo>
                    <a:pt x="672" y="188"/>
                  </a:lnTo>
                  <a:cubicBezTo>
                    <a:pt x="577" y="156"/>
                    <a:pt x="514" y="125"/>
                    <a:pt x="419" y="125"/>
                  </a:cubicBezTo>
                  <a:cubicBezTo>
                    <a:pt x="375" y="107"/>
                    <a:pt x="333" y="99"/>
                    <a:pt x="294" y="99"/>
                  </a:cubicBezTo>
                  <a:cubicBezTo>
                    <a:pt x="195" y="99"/>
                    <a:pt x="116" y="151"/>
                    <a:pt x="71" y="220"/>
                  </a:cubicBezTo>
                  <a:cubicBezTo>
                    <a:pt x="0" y="313"/>
                    <a:pt x="104" y="425"/>
                    <a:pt x="188" y="425"/>
                  </a:cubicBezTo>
                  <a:cubicBezTo>
                    <a:pt x="217" y="425"/>
                    <a:pt x="244" y="411"/>
                    <a:pt x="261" y="378"/>
                  </a:cubicBezTo>
                  <a:cubicBezTo>
                    <a:pt x="277" y="361"/>
                    <a:pt x="299" y="354"/>
                    <a:pt x="323" y="354"/>
                  </a:cubicBezTo>
                  <a:cubicBezTo>
                    <a:pt x="440" y="354"/>
                    <a:pt x="631" y="510"/>
                    <a:pt x="736" y="536"/>
                  </a:cubicBezTo>
                  <a:cubicBezTo>
                    <a:pt x="771" y="554"/>
                    <a:pt x="806" y="562"/>
                    <a:pt x="840" y="562"/>
                  </a:cubicBezTo>
                  <a:cubicBezTo>
                    <a:pt x="928" y="562"/>
                    <a:pt x="1007" y="510"/>
                    <a:pt x="1052" y="441"/>
                  </a:cubicBezTo>
                  <a:cubicBezTo>
                    <a:pt x="1159" y="255"/>
                    <a:pt x="1041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9"/>
            <p:cNvSpPr/>
            <p:nvPr/>
          </p:nvSpPr>
          <p:spPr>
            <a:xfrm>
              <a:off x="3764526" y="1980372"/>
              <a:ext cx="77233" cy="12548"/>
            </a:xfrm>
            <a:custGeom>
              <a:avLst/>
              <a:gdLst/>
              <a:ahLst/>
              <a:cxnLst/>
              <a:rect l="l" t="t" r="r" b="b"/>
              <a:pathLst>
                <a:path w="2345" h="381" extrusionOk="0">
                  <a:moveTo>
                    <a:pt x="2154" y="0"/>
                  </a:moveTo>
                  <a:cubicBezTo>
                    <a:pt x="1457" y="32"/>
                    <a:pt x="792" y="159"/>
                    <a:pt x="127" y="190"/>
                  </a:cubicBezTo>
                  <a:cubicBezTo>
                    <a:pt x="1" y="222"/>
                    <a:pt x="1" y="380"/>
                    <a:pt x="127" y="380"/>
                  </a:cubicBezTo>
                  <a:cubicBezTo>
                    <a:pt x="792" y="349"/>
                    <a:pt x="1521" y="349"/>
                    <a:pt x="2186" y="254"/>
                  </a:cubicBezTo>
                  <a:cubicBezTo>
                    <a:pt x="2344" y="254"/>
                    <a:pt x="2313" y="0"/>
                    <a:pt x="215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9"/>
            <p:cNvSpPr/>
            <p:nvPr/>
          </p:nvSpPr>
          <p:spPr>
            <a:xfrm>
              <a:off x="3754480" y="2031093"/>
              <a:ext cx="60535" cy="21408"/>
            </a:xfrm>
            <a:custGeom>
              <a:avLst/>
              <a:gdLst/>
              <a:ahLst/>
              <a:cxnLst/>
              <a:rect l="l" t="t" r="r" b="b"/>
              <a:pathLst>
                <a:path w="1838" h="650" extrusionOk="0">
                  <a:moveTo>
                    <a:pt x="1720" y="1"/>
                  </a:moveTo>
                  <a:cubicBezTo>
                    <a:pt x="1704" y="1"/>
                    <a:pt x="1687" y="4"/>
                    <a:pt x="1667" y="12"/>
                  </a:cubicBezTo>
                  <a:cubicBezTo>
                    <a:pt x="1129" y="107"/>
                    <a:pt x="622" y="265"/>
                    <a:pt x="116" y="487"/>
                  </a:cubicBezTo>
                  <a:cubicBezTo>
                    <a:pt x="0" y="516"/>
                    <a:pt x="42" y="650"/>
                    <a:pt x="123" y="650"/>
                  </a:cubicBezTo>
                  <a:cubicBezTo>
                    <a:pt x="130" y="650"/>
                    <a:pt x="139" y="648"/>
                    <a:pt x="147" y="645"/>
                  </a:cubicBezTo>
                  <a:cubicBezTo>
                    <a:pt x="654" y="519"/>
                    <a:pt x="1192" y="392"/>
                    <a:pt x="1699" y="234"/>
                  </a:cubicBezTo>
                  <a:cubicBezTo>
                    <a:pt x="1838" y="178"/>
                    <a:pt x="1831" y="1"/>
                    <a:pt x="172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9"/>
            <p:cNvSpPr/>
            <p:nvPr/>
          </p:nvSpPr>
          <p:spPr>
            <a:xfrm>
              <a:off x="3790611" y="2094066"/>
              <a:ext cx="52169" cy="8365"/>
            </a:xfrm>
            <a:custGeom>
              <a:avLst/>
              <a:gdLst/>
              <a:ahLst/>
              <a:cxnLst/>
              <a:rect l="l" t="t" r="r" b="b"/>
              <a:pathLst>
                <a:path w="1584" h="254" extrusionOk="0">
                  <a:moveTo>
                    <a:pt x="1426" y="0"/>
                  </a:moveTo>
                  <a:cubicBezTo>
                    <a:pt x="982" y="32"/>
                    <a:pt x="570" y="64"/>
                    <a:pt x="127" y="64"/>
                  </a:cubicBezTo>
                  <a:cubicBezTo>
                    <a:pt x="0" y="95"/>
                    <a:pt x="0" y="254"/>
                    <a:pt x="127" y="254"/>
                  </a:cubicBezTo>
                  <a:cubicBezTo>
                    <a:pt x="349" y="238"/>
                    <a:pt x="563" y="238"/>
                    <a:pt x="776" y="238"/>
                  </a:cubicBezTo>
                  <a:cubicBezTo>
                    <a:pt x="990" y="238"/>
                    <a:pt x="1204" y="238"/>
                    <a:pt x="1426" y="222"/>
                  </a:cubicBezTo>
                  <a:cubicBezTo>
                    <a:pt x="1584" y="222"/>
                    <a:pt x="1584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9"/>
            <p:cNvSpPr/>
            <p:nvPr/>
          </p:nvSpPr>
          <p:spPr>
            <a:xfrm>
              <a:off x="3613713" y="1996675"/>
              <a:ext cx="95973" cy="52762"/>
            </a:xfrm>
            <a:custGeom>
              <a:avLst/>
              <a:gdLst/>
              <a:ahLst/>
              <a:cxnLst/>
              <a:rect l="l" t="t" r="r" b="b"/>
              <a:pathLst>
                <a:path w="2914" h="1602" extrusionOk="0">
                  <a:moveTo>
                    <a:pt x="2704" y="1"/>
                  </a:moveTo>
                  <a:cubicBezTo>
                    <a:pt x="2686" y="1"/>
                    <a:pt x="2667" y="4"/>
                    <a:pt x="2648" y="12"/>
                  </a:cubicBezTo>
                  <a:cubicBezTo>
                    <a:pt x="1761" y="455"/>
                    <a:pt x="906" y="962"/>
                    <a:pt x="83" y="1437"/>
                  </a:cubicBezTo>
                  <a:cubicBezTo>
                    <a:pt x="0" y="1519"/>
                    <a:pt x="61" y="1602"/>
                    <a:pt x="119" y="1602"/>
                  </a:cubicBezTo>
                  <a:cubicBezTo>
                    <a:pt x="128" y="1602"/>
                    <a:pt x="138" y="1600"/>
                    <a:pt x="146" y="1595"/>
                  </a:cubicBezTo>
                  <a:cubicBezTo>
                    <a:pt x="1033" y="1152"/>
                    <a:pt x="1888" y="740"/>
                    <a:pt x="2775" y="265"/>
                  </a:cubicBezTo>
                  <a:cubicBezTo>
                    <a:pt x="2914" y="182"/>
                    <a:pt x="2833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9"/>
            <p:cNvSpPr/>
            <p:nvPr/>
          </p:nvSpPr>
          <p:spPr>
            <a:xfrm>
              <a:off x="3658374" y="2104474"/>
              <a:ext cx="80098" cy="31519"/>
            </a:xfrm>
            <a:custGeom>
              <a:avLst/>
              <a:gdLst/>
              <a:ahLst/>
              <a:cxnLst/>
              <a:rect l="l" t="t" r="r" b="b"/>
              <a:pathLst>
                <a:path w="2432" h="957" extrusionOk="0">
                  <a:moveTo>
                    <a:pt x="2274" y="1"/>
                  </a:moveTo>
                  <a:cubicBezTo>
                    <a:pt x="1482" y="33"/>
                    <a:pt x="722" y="349"/>
                    <a:pt x="57" y="824"/>
                  </a:cubicBezTo>
                  <a:cubicBezTo>
                    <a:pt x="0" y="853"/>
                    <a:pt x="44" y="956"/>
                    <a:pt x="122" y="956"/>
                  </a:cubicBezTo>
                  <a:cubicBezTo>
                    <a:pt x="131" y="956"/>
                    <a:pt x="141" y="954"/>
                    <a:pt x="152" y="951"/>
                  </a:cubicBezTo>
                  <a:cubicBezTo>
                    <a:pt x="817" y="508"/>
                    <a:pt x="1514" y="349"/>
                    <a:pt x="2274" y="223"/>
                  </a:cubicBezTo>
                  <a:cubicBezTo>
                    <a:pt x="2432" y="223"/>
                    <a:pt x="2432" y="1"/>
                    <a:pt x="227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9"/>
            <p:cNvSpPr/>
            <p:nvPr/>
          </p:nvSpPr>
          <p:spPr>
            <a:xfrm>
              <a:off x="3613614" y="2056684"/>
              <a:ext cx="80263" cy="43836"/>
            </a:xfrm>
            <a:custGeom>
              <a:avLst/>
              <a:gdLst/>
              <a:ahLst/>
              <a:cxnLst/>
              <a:rect l="l" t="t" r="r" b="b"/>
              <a:pathLst>
                <a:path w="2437" h="1331" extrusionOk="0">
                  <a:moveTo>
                    <a:pt x="2278" y="1"/>
                  </a:moveTo>
                  <a:cubicBezTo>
                    <a:pt x="2256" y="1"/>
                    <a:pt x="2232" y="9"/>
                    <a:pt x="2207" y="27"/>
                  </a:cubicBezTo>
                  <a:cubicBezTo>
                    <a:pt x="1511" y="375"/>
                    <a:pt x="782" y="755"/>
                    <a:pt x="86" y="1167"/>
                  </a:cubicBezTo>
                  <a:cubicBezTo>
                    <a:pt x="1" y="1223"/>
                    <a:pt x="17" y="1330"/>
                    <a:pt x="111" y="1330"/>
                  </a:cubicBezTo>
                  <a:cubicBezTo>
                    <a:pt x="123" y="1330"/>
                    <a:pt x="135" y="1329"/>
                    <a:pt x="149" y="1325"/>
                  </a:cubicBezTo>
                  <a:cubicBezTo>
                    <a:pt x="909" y="977"/>
                    <a:pt x="1606" y="597"/>
                    <a:pt x="2334" y="217"/>
                  </a:cubicBezTo>
                  <a:cubicBezTo>
                    <a:pt x="2437" y="140"/>
                    <a:pt x="2373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9"/>
            <p:cNvSpPr/>
            <p:nvPr/>
          </p:nvSpPr>
          <p:spPr>
            <a:xfrm>
              <a:off x="3503049" y="2062382"/>
              <a:ext cx="71173" cy="50753"/>
            </a:xfrm>
            <a:custGeom>
              <a:avLst/>
              <a:gdLst/>
              <a:ahLst/>
              <a:cxnLst/>
              <a:rect l="l" t="t" r="r" b="b"/>
              <a:pathLst>
                <a:path w="2161" h="1541" extrusionOk="0">
                  <a:moveTo>
                    <a:pt x="1999" y="1"/>
                  </a:moveTo>
                  <a:cubicBezTo>
                    <a:pt x="1985" y="1"/>
                    <a:pt x="1970" y="4"/>
                    <a:pt x="1954" y="12"/>
                  </a:cubicBezTo>
                  <a:cubicBezTo>
                    <a:pt x="1162" y="139"/>
                    <a:pt x="529" y="741"/>
                    <a:pt x="22" y="1437"/>
                  </a:cubicBezTo>
                  <a:cubicBezTo>
                    <a:pt x="0" y="1481"/>
                    <a:pt x="55" y="1541"/>
                    <a:pt x="112" y="1541"/>
                  </a:cubicBezTo>
                  <a:cubicBezTo>
                    <a:pt x="136" y="1541"/>
                    <a:pt x="162" y="1529"/>
                    <a:pt x="181" y="1501"/>
                  </a:cubicBezTo>
                  <a:cubicBezTo>
                    <a:pt x="687" y="867"/>
                    <a:pt x="1321" y="519"/>
                    <a:pt x="2049" y="234"/>
                  </a:cubicBezTo>
                  <a:cubicBezTo>
                    <a:pt x="2160" y="178"/>
                    <a:pt x="2101" y="1"/>
                    <a:pt x="199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9"/>
            <p:cNvSpPr/>
            <p:nvPr/>
          </p:nvSpPr>
          <p:spPr>
            <a:xfrm>
              <a:off x="3555219" y="2148970"/>
              <a:ext cx="60600" cy="33956"/>
            </a:xfrm>
            <a:custGeom>
              <a:avLst/>
              <a:gdLst/>
              <a:ahLst/>
              <a:cxnLst/>
              <a:rect l="l" t="t" r="r" b="b"/>
              <a:pathLst>
                <a:path w="1840" h="1031" extrusionOk="0">
                  <a:moveTo>
                    <a:pt x="1630" y="0"/>
                  </a:moveTo>
                  <a:cubicBezTo>
                    <a:pt x="1612" y="0"/>
                    <a:pt x="1593" y="4"/>
                    <a:pt x="1574" y="12"/>
                  </a:cubicBezTo>
                  <a:cubicBezTo>
                    <a:pt x="1067" y="297"/>
                    <a:pt x="529" y="582"/>
                    <a:pt x="85" y="867"/>
                  </a:cubicBezTo>
                  <a:cubicBezTo>
                    <a:pt x="0" y="923"/>
                    <a:pt x="67" y="1030"/>
                    <a:pt x="127" y="1030"/>
                  </a:cubicBezTo>
                  <a:cubicBezTo>
                    <a:pt x="134" y="1030"/>
                    <a:pt x="142" y="1029"/>
                    <a:pt x="149" y="1025"/>
                  </a:cubicBezTo>
                  <a:cubicBezTo>
                    <a:pt x="655" y="772"/>
                    <a:pt x="1162" y="550"/>
                    <a:pt x="1700" y="265"/>
                  </a:cubicBezTo>
                  <a:cubicBezTo>
                    <a:pt x="1839" y="182"/>
                    <a:pt x="1759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9"/>
            <p:cNvSpPr/>
            <p:nvPr/>
          </p:nvSpPr>
          <p:spPr>
            <a:xfrm>
              <a:off x="3505519" y="2119163"/>
              <a:ext cx="59975" cy="44429"/>
            </a:xfrm>
            <a:custGeom>
              <a:avLst/>
              <a:gdLst/>
              <a:ahLst/>
              <a:cxnLst/>
              <a:rect l="l" t="t" r="r" b="b"/>
              <a:pathLst>
                <a:path w="1821" h="1349" extrusionOk="0">
                  <a:moveTo>
                    <a:pt x="1646" y="1"/>
                  </a:moveTo>
                  <a:cubicBezTo>
                    <a:pt x="1619" y="1"/>
                    <a:pt x="1590" y="9"/>
                    <a:pt x="1563" y="30"/>
                  </a:cubicBezTo>
                  <a:cubicBezTo>
                    <a:pt x="1056" y="378"/>
                    <a:pt x="549" y="822"/>
                    <a:pt x="74" y="1202"/>
                  </a:cubicBezTo>
                  <a:cubicBezTo>
                    <a:pt x="0" y="1275"/>
                    <a:pt x="60" y="1349"/>
                    <a:pt x="135" y="1349"/>
                  </a:cubicBezTo>
                  <a:cubicBezTo>
                    <a:pt x="156" y="1349"/>
                    <a:pt x="179" y="1343"/>
                    <a:pt x="201" y="1328"/>
                  </a:cubicBezTo>
                  <a:cubicBezTo>
                    <a:pt x="707" y="980"/>
                    <a:pt x="1214" y="568"/>
                    <a:pt x="1721" y="188"/>
                  </a:cubicBezTo>
                  <a:cubicBezTo>
                    <a:pt x="1820" y="114"/>
                    <a:pt x="1744" y="1"/>
                    <a:pt x="164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9"/>
            <p:cNvSpPr/>
            <p:nvPr/>
          </p:nvSpPr>
          <p:spPr>
            <a:xfrm>
              <a:off x="3465502" y="2198044"/>
              <a:ext cx="58196" cy="52992"/>
            </a:xfrm>
            <a:custGeom>
              <a:avLst/>
              <a:gdLst/>
              <a:ahLst/>
              <a:cxnLst/>
              <a:rect l="l" t="t" r="r" b="b"/>
              <a:pathLst>
                <a:path w="1767" h="1609" extrusionOk="0">
                  <a:moveTo>
                    <a:pt x="1600" y="0"/>
                  </a:moveTo>
                  <a:cubicBezTo>
                    <a:pt x="1571" y="0"/>
                    <a:pt x="1540" y="12"/>
                    <a:pt x="1511" y="42"/>
                  </a:cubicBezTo>
                  <a:cubicBezTo>
                    <a:pt x="1004" y="485"/>
                    <a:pt x="561" y="897"/>
                    <a:pt x="54" y="1435"/>
                  </a:cubicBezTo>
                  <a:cubicBezTo>
                    <a:pt x="1" y="1488"/>
                    <a:pt x="59" y="1608"/>
                    <a:pt x="154" y="1608"/>
                  </a:cubicBezTo>
                  <a:cubicBezTo>
                    <a:pt x="172" y="1608"/>
                    <a:pt x="192" y="1604"/>
                    <a:pt x="212" y="1594"/>
                  </a:cubicBezTo>
                  <a:cubicBezTo>
                    <a:pt x="719" y="1150"/>
                    <a:pt x="1194" y="707"/>
                    <a:pt x="1669" y="232"/>
                  </a:cubicBezTo>
                  <a:cubicBezTo>
                    <a:pt x="1766" y="135"/>
                    <a:pt x="1696" y="0"/>
                    <a:pt x="160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9"/>
            <p:cNvSpPr/>
            <p:nvPr/>
          </p:nvSpPr>
          <p:spPr>
            <a:xfrm>
              <a:off x="3406119" y="2142844"/>
              <a:ext cx="50918" cy="61325"/>
            </a:xfrm>
            <a:custGeom>
              <a:avLst/>
              <a:gdLst/>
              <a:ahLst/>
              <a:cxnLst/>
              <a:rect l="l" t="t" r="r" b="b"/>
              <a:pathLst>
                <a:path w="1546" h="1862" extrusionOk="0">
                  <a:moveTo>
                    <a:pt x="1357" y="1"/>
                  </a:moveTo>
                  <a:cubicBezTo>
                    <a:pt x="1319" y="1"/>
                    <a:pt x="1282" y="12"/>
                    <a:pt x="1255" y="39"/>
                  </a:cubicBezTo>
                  <a:cubicBezTo>
                    <a:pt x="844" y="641"/>
                    <a:pt x="432" y="1211"/>
                    <a:pt x="52" y="1749"/>
                  </a:cubicBezTo>
                  <a:cubicBezTo>
                    <a:pt x="1" y="1775"/>
                    <a:pt x="52" y="1862"/>
                    <a:pt x="108" y="1862"/>
                  </a:cubicBezTo>
                  <a:cubicBezTo>
                    <a:pt x="121" y="1862"/>
                    <a:pt x="134" y="1857"/>
                    <a:pt x="147" y="1844"/>
                  </a:cubicBezTo>
                  <a:cubicBezTo>
                    <a:pt x="622" y="1306"/>
                    <a:pt x="1034" y="736"/>
                    <a:pt x="1477" y="166"/>
                  </a:cubicBezTo>
                  <a:cubicBezTo>
                    <a:pt x="1545" y="75"/>
                    <a:pt x="145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9"/>
            <p:cNvSpPr/>
            <p:nvPr/>
          </p:nvSpPr>
          <p:spPr>
            <a:xfrm>
              <a:off x="3411488" y="2198703"/>
              <a:ext cx="45813" cy="55067"/>
            </a:xfrm>
            <a:custGeom>
              <a:avLst/>
              <a:gdLst/>
              <a:ahLst/>
              <a:cxnLst/>
              <a:rect l="l" t="t" r="r" b="b"/>
              <a:pathLst>
                <a:path w="1391" h="1672" extrusionOk="0">
                  <a:moveTo>
                    <a:pt x="1234" y="1"/>
                  </a:moveTo>
                  <a:cubicBezTo>
                    <a:pt x="1204" y="1"/>
                    <a:pt x="1174" y="16"/>
                    <a:pt x="1156" y="53"/>
                  </a:cubicBezTo>
                  <a:cubicBezTo>
                    <a:pt x="776" y="528"/>
                    <a:pt x="427" y="1035"/>
                    <a:pt x="47" y="1574"/>
                  </a:cubicBezTo>
                  <a:cubicBezTo>
                    <a:pt x="1" y="1597"/>
                    <a:pt x="57" y="1672"/>
                    <a:pt x="102" y="1672"/>
                  </a:cubicBezTo>
                  <a:cubicBezTo>
                    <a:pt x="119" y="1672"/>
                    <a:pt x="134" y="1662"/>
                    <a:pt x="142" y="1637"/>
                  </a:cubicBezTo>
                  <a:cubicBezTo>
                    <a:pt x="554" y="1162"/>
                    <a:pt x="997" y="687"/>
                    <a:pt x="1346" y="180"/>
                  </a:cubicBezTo>
                  <a:cubicBezTo>
                    <a:pt x="1390" y="91"/>
                    <a:pt x="1309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9"/>
            <p:cNvSpPr/>
            <p:nvPr/>
          </p:nvSpPr>
          <p:spPr>
            <a:xfrm>
              <a:off x="3277440" y="2367104"/>
              <a:ext cx="612262" cy="610977"/>
            </a:xfrm>
            <a:custGeom>
              <a:avLst/>
              <a:gdLst/>
              <a:ahLst/>
              <a:cxnLst/>
              <a:rect l="l" t="t" r="r" b="b"/>
              <a:pathLst>
                <a:path w="18590" h="18551" extrusionOk="0">
                  <a:moveTo>
                    <a:pt x="13600" y="586"/>
                  </a:moveTo>
                  <a:cubicBezTo>
                    <a:pt x="16224" y="586"/>
                    <a:pt x="18164" y="2885"/>
                    <a:pt x="17355" y="5581"/>
                  </a:cubicBezTo>
                  <a:cubicBezTo>
                    <a:pt x="16690" y="7925"/>
                    <a:pt x="14346" y="8653"/>
                    <a:pt x="12414" y="9635"/>
                  </a:cubicBezTo>
                  <a:cubicBezTo>
                    <a:pt x="11179" y="10332"/>
                    <a:pt x="10293" y="11187"/>
                    <a:pt x="9659" y="12453"/>
                  </a:cubicBezTo>
                  <a:lnTo>
                    <a:pt x="9184" y="13498"/>
                  </a:lnTo>
                  <a:cubicBezTo>
                    <a:pt x="8551" y="15145"/>
                    <a:pt x="7981" y="16824"/>
                    <a:pt x="6397" y="17615"/>
                  </a:cubicBezTo>
                  <a:cubicBezTo>
                    <a:pt x="6382" y="17600"/>
                    <a:pt x="6366" y="17592"/>
                    <a:pt x="6342" y="17592"/>
                  </a:cubicBezTo>
                  <a:cubicBezTo>
                    <a:pt x="6318" y="17592"/>
                    <a:pt x="6287" y="17600"/>
                    <a:pt x="6239" y="17615"/>
                  </a:cubicBezTo>
                  <a:cubicBezTo>
                    <a:pt x="5680" y="17919"/>
                    <a:pt x="5136" y="18054"/>
                    <a:pt x="4624" y="18054"/>
                  </a:cubicBezTo>
                  <a:cubicBezTo>
                    <a:pt x="2464" y="18054"/>
                    <a:pt x="854" y="15662"/>
                    <a:pt x="982" y="13435"/>
                  </a:cubicBezTo>
                  <a:cubicBezTo>
                    <a:pt x="1014" y="12390"/>
                    <a:pt x="1330" y="11408"/>
                    <a:pt x="1742" y="10458"/>
                  </a:cubicBezTo>
                  <a:cubicBezTo>
                    <a:pt x="2122" y="9508"/>
                    <a:pt x="2692" y="8590"/>
                    <a:pt x="3230" y="7766"/>
                  </a:cubicBezTo>
                  <a:cubicBezTo>
                    <a:pt x="5416" y="4536"/>
                    <a:pt x="9058" y="989"/>
                    <a:pt x="13143" y="609"/>
                  </a:cubicBezTo>
                  <a:cubicBezTo>
                    <a:pt x="13297" y="594"/>
                    <a:pt x="13450" y="586"/>
                    <a:pt x="13600" y="586"/>
                  </a:cubicBezTo>
                  <a:close/>
                  <a:moveTo>
                    <a:pt x="13698" y="1"/>
                  </a:moveTo>
                  <a:cubicBezTo>
                    <a:pt x="13225" y="1"/>
                    <a:pt x="12741" y="58"/>
                    <a:pt x="12256" y="166"/>
                  </a:cubicBezTo>
                  <a:cubicBezTo>
                    <a:pt x="7284" y="1243"/>
                    <a:pt x="2914" y="6025"/>
                    <a:pt x="1045" y="10617"/>
                  </a:cubicBezTo>
                  <a:cubicBezTo>
                    <a:pt x="222" y="12707"/>
                    <a:pt x="0" y="15304"/>
                    <a:pt x="1520" y="17140"/>
                  </a:cubicBezTo>
                  <a:cubicBezTo>
                    <a:pt x="2293" y="18049"/>
                    <a:pt x="3376" y="18551"/>
                    <a:pt x="4464" y="18551"/>
                  </a:cubicBezTo>
                  <a:cubicBezTo>
                    <a:pt x="4892" y="18551"/>
                    <a:pt x="5321" y="18473"/>
                    <a:pt x="5732" y="18312"/>
                  </a:cubicBezTo>
                  <a:cubicBezTo>
                    <a:pt x="5764" y="18344"/>
                    <a:pt x="5859" y="18344"/>
                    <a:pt x="5922" y="18344"/>
                  </a:cubicBezTo>
                  <a:cubicBezTo>
                    <a:pt x="8614" y="17679"/>
                    <a:pt x="9089" y="15019"/>
                    <a:pt x="10198" y="12833"/>
                  </a:cubicBezTo>
                  <a:cubicBezTo>
                    <a:pt x="11654" y="9920"/>
                    <a:pt x="15075" y="9825"/>
                    <a:pt x="17007" y="7481"/>
                  </a:cubicBezTo>
                  <a:cubicBezTo>
                    <a:pt x="18305" y="5898"/>
                    <a:pt x="18590" y="3618"/>
                    <a:pt x="17418" y="1876"/>
                  </a:cubicBezTo>
                  <a:cubicBezTo>
                    <a:pt x="16531" y="557"/>
                    <a:pt x="15172" y="1"/>
                    <a:pt x="1369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9"/>
            <p:cNvSpPr/>
            <p:nvPr/>
          </p:nvSpPr>
          <p:spPr>
            <a:xfrm>
              <a:off x="3269074" y="2453033"/>
              <a:ext cx="498603" cy="465042"/>
            </a:xfrm>
            <a:custGeom>
              <a:avLst/>
              <a:gdLst/>
              <a:ahLst/>
              <a:cxnLst/>
              <a:rect l="l" t="t" r="r" b="b"/>
              <a:pathLst>
                <a:path w="15139" h="14120" extrusionOk="0">
                  <a:moveTo>
                    <a:pt x="12265" y="596"/>
                  </a:moveTo>
                  <a:cubicBezTo>
                    <a:pt x="12958" y="596"/>
                    <a:pt x="13527" y="824"/>
                    <a:pt x="13904" y="1325"/>
                  </a:cubicBezTo>
                  <a:cubicBezTo>
                    <a:pt x="15139" y="2941"/>
                    <a:pt x="13809" y="3986"/>
                    <a:pt x="12605" y="4682"/>
                  </a:cubicBezTo>
                  <a:cubicBezTo>
                    <a:pt x="12130" y="4967"/>
                    <a:pt x="11592" y="5189"/>
                    <a:pt x="11275" y="5442"/>
                  </a:cubicBezTo>
                  <a:cubicBezTo>
                    <a:pt x="10483" y="5981"/>
                    <a:pt x="9692" y="6614"/>
                    <a:pt x="9185" y="7501"/>
                  </a:cubicBezTo>
                  <a:cubicBezTo>
                    <a:pt x="8678" y="8324"/>
                    <a:pt x="8583" y="9274"/>
                    <a:pt x="8266" y="10193"/>
                  </a:cubicBezTo>
                  <a:cubicBezTo>
                    <a:pt x="8013" y="10984"/>
                    <a:pt x="7570" y="11681"/>
                    <a:pt x="7000" y="12283"/>
                  </a:cubicBezTo>
                  <a:cubicBezTo>
                    <a:pt x="6435" y="12910"/>
                    <a:pt x="5498" y="13196"/>
                    <a:pt x="4926" y="13817"/>
                  </a:cubicBezTo>
                  <a:lnTo>
                    <a:pt x="4926" y="13817"/>
                  </a:lnTo>
                  <a:cubicBezTo>
                    <a:pt x="5049" y="13668"/>
                    <a:pt x="4929" y="13459"/>
                    <a:pt x="4768" y="13459"/>
                  </a:cubicBezTo>
                  <a:cubicBezTo>
                    <a:pt x="4722" y="13459"/>
                    <a:pt x="4673" y="13477"/>
                    <a:pt x="4625" y="13518"/>
                  </a:cubicBezTo>
                  <a:cubicBezTo>
                    <a:pt x="4625" y="13518"/>
                    <a:pt x="4625" y="13550"/>
                    <a:pt x="4593" y="13550"/>
                  </a:cubicBezTo>
                  <a:cubicBezTo>
                    <a:pt x="1" y="9718"/>
                    <a:pt x="6050" y="2656"/>
                    <a:pt x="10483" y="977"/>
                  </a:cubicBezTo>
                  <a:cubicBezTo>
                    <a:pt x="11129" y="730"/>
                    <a:pt x="11734" y="596"/>
                    <a:pt x="12265" y="596"/>
                  </a:cubicBezTo>
                  <a:close/>
                  <a:moveTo>
                    <a:pt x="11846" y="1"/>
                  </a:moveTo>
                  <a:cubicBezTo>
                    <a:pt x="8970" y="1"/>
                    <a:pt x="5886" y="3530"/>
                    <a:pt x="4435" y="5474"/>
                  </a:cubicBezTo>
                  <a:cubicBezTo>
                    <a:pt x="3833" y="6266"/>
                    <a:pt x="3326" y="7184"/>
                    <a:pt x="3009" y="8166"/>
                  </a:cubicBezTo>
                  <a:cubicBezTo>
                    <a:pt x="2313" y="10256"/>
                    <a:pt x="2503" y="12568"/>
                    <a:pt x="4561" y="13898"/>
                  </a:cubicBezTo>
                  <a:lnTo>
                    <a:pt x="4561" y="13961"/>
                  </a:lnTo>
                  <a:cubicBezTo>
                    <a:pt x="4593" y="14025"/>
                    <a:pt x="4625" y="14120"/>
                    <a:pt x="4751" y="14120"/>
                  </a:cubicBezTo>
                  <a:cubicBezTo>
                    <a:pt x="6018" y="14056"/>
                    <a:pt x="7380" y="12790"/>
                    <a:pt x="8045" y="11776"/>
                  </a:cubicBezTo>
                  <a:cubicBezTo>
                    <a:pt x="8235" y="11459"/>
                    <a:pt x="8393" y="11174"/>
                    <a:pt x="8520" y="10858"/>
                  </a:cubicBezTo>
                  <a:cubicBezTo>
                    <a:pt x="8710" y="10351"/>
                    <a:pt x="8868" y="9781"/>
                    <a:pt x="9027" y="9243"/>
                  </a:cubicBezTo>
                  <a:cubicBezTo>
                    <a:pt x="9533" y="7501"/>
                    <a:pt x="10452" y="6519"/>
                    <a:pt x="12003" y="5569"/>
                  </a:cubicBezTo>
                  <a:cubicBezTo>
                    <a:pt x="13080" y="4872"/>
                    <a:pt x="14600" y="4239"/>
                    <a:pt x="14822" y="2814"/>
                  </a:cubicBezTo>
                  <a:cubicBezTo>
                    <a:pt x="14980" y="1674"/>
                    <a:pt x="14189" y="724"/>
                    <a:pt x="13175" y="280"/>
                  </a:cubicBezTo>
                  <a:cubicBezTo>
                    <a:pt x="12742" y="87"/>
                    <a:pt x="12296" y="1"/>
                    <a:pt x="1184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9"/>
            <p:cNvSpPr/>
            <p:nvPr/>
          </p:nvSpPr>
          <p:spPr>
            <a:xfrm>
              <a:off x="3649350" y="2516764"/>
              <a:ext cx="50885" cy="28324"/>
            </a:xfrm>
            <a:custGeom>
              <a:avLst/>
              <a:gdLst/>
              <a:ahLst/>
              <a:cxnLst/>
              <a:rect l="l" t="t" r="r" b="b"/>
              <a:pathLst>
                <a:path w="1545" h="860" extrusionOk="0">
                  <a:moveTo>
                    <a:pt x="1388" y="0"/>
                  </a:moveTo>
                  <a:cubicBezTo>
                    <a:pt x="1365" y="0"/>
                    <a:pt x="1340" y="7"/>
                    <a:pt x="1313" y="24"/>
                  </a:cubicBezTo>
                  <a:cubicBezTo>
                    <a:pt x="901" y="214"/>
                    <a:pt x="489" y="467"/>
                    <a:pt x="109" y="657"/>
                  </a:cubicBezTo>
                  <a:cubicBezTo>
                    <a:pt x="0" y="712"/>
                    <a:pt x="79" y="860"/>
                    <a:pt x="163" y="860"/>
                  </a:cubicBezTo>
                  <a:cubicBezTo>
                    <a:pt x="177" y="860"/>
                    <a:pt x="191" y="856"/>
                    <a:pt x="204" y="847"/>
                  </a:cubicBezTo>
                  <a:cubicBezTo>
                    <a:pt x="616" y="657"/>
                    <a:pt x="1059" y="467"/>
                    <a:pt x="1439" y="214"/>
                  </a:cubicBezTo>
                  <a:cubicBezTo>
                    <a:pt x="1544" y="161"/>
                    <a:pt x="1497" y="0"/>
                    <a:pt x="138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9"/>
            <p:cNvSpPr/>
            <p:nvPr/>
          </p:nvSpPr>
          <p:spPr>
            <a:xfrm>
              <a:off x="3603009" y="2575850"/>
              <a:ext cx="71568" cy="45187"/>
            </a:xfrm>
            <a:custGeom>
              <a:avLst/>
              <a:gdLst/>
              <a:ahLst/>
              <a:cxnLst/>
              <a:rect l="l" t="t" r="r" b="b"/>
              <a:pathLst>
                <a:path w="2173" h="1372" extrusionOk="0">
                  <a:moveTo>
                    <a:pt x="1958" y="0"/>
                  </a:moveTo>
                  <a:cubicBezTo>
                    <a:pt x="1948" y="0"/>
                    <a:pt x="1938" y="1"/>
                    <a:pt x="1928" y="3"/>
                  </a:cubicBezTo>
                  <a:cubicBezTo>
                    <a:pt x="1453" y="162"/>
                    <a:pt x="1041" y="415"/>
                    <a:pt x="629" y="732"/>
                  </a:cubicBezTo>
                  <a:cubicBezTo>
                    <a:pt x="439" y="890"/>
                    <a:pt x="249" y="1080"/>
                    <a:pt x="28" y="1270"/>
                  </a:cubicBezTo>
                  <a:cubicBezTo>
                    <a:pt x="0" y="1297"/>
                    <a:pt x="20" y="1371"/>
                    <a:pt x="87" y="1371"/>
                  </a:cubicBezTo>
                  <a:cubicBezTo>
                    <a:pt x="97" y="1371"/>
                    <a:pt x="109" y="1369"/>
                    <a:pt x="123" y="1365"/>
                  </a:cubicBezTo>
                  <a:cubicBezTo>
                    <a:pt x="724" y="858"/>
                    <a:pt x="1358" y="573"/>
                    <a:pt x="2054" y="257"/>
                  </a:cubicBezTo>
                  <a:cubicBezTo>
                    <a:pt x="2173" y="197"/>
                    <a:pt x="2098" y="0"/>
                    <a:pt x="195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9"/>
            <p:cNvSpPr/>
            <p:nvPr/>
          </p:nvSpPr>
          <p:spPr>
            <a:xfrm>
              <a:off x="3554034" y="2506982"/>
              <a:ext cx="81020" cy="48414"/>
            </a:xfrm>
            <a:custGeom>
              <a:avLst/>
              <a:gdLst/>
              <a:ahLst/>
              <a:cxnLst/>
              <a:rect l="l" t="t" r="r" b="b"/>
              <a:pathLst>
                <a:path w="2460" h="1470" extrusionOk="0">
                  <a:moveTo>
                    <a:pt x="2334" y="1"/>
                  </a:moveTo>
                  <a:cubicBezTo>
                    <a:pt x="2325" y="1"/>
                    <a:pt x="2316" y="2"/>
                    <a:pt x="2306" y="4"/>
                  </a:cubicBezTo>
                  <a:cubicBezTo>
                    <a:pt x="2243" y="4"/>
                    <a:pt x="2148" y="36"/>
                    <a:pt x="2085" y="67"/>
                  </a:cubicBezTo>
                  <a:cubicBezTo>
                    <a:pt x="1325" y="352"/>
                    <a:pt x="628" y="828"/>
                    <a:pt x="26" y="1334"/>
                  </a:cubicBezTo>
                  <a:cubicBezTo>
                    <a:pt x="0" y="1412"/>
                    <a:pt x="38" y="1469"/>
                    <a:pt x="106" y="1469"/>
                  </a:cubicBezTo>
                  <a:cubicBezTo>
                    <a:pt x="120" y="1469"/>
                    <a:pt x="136" y="1466"/>
                    <a:pt x="153" y="1461"/>
                  </a:cubicBezTo>
                  <a:cubicBezTo>
                    <a:pt x="596" y="1144"/>
                    <a:pt x="1008" y="923"/>
                    <a:pt x="1451" y="669"/>
                  </a:cubicBezTo>
                  <a:lnTo>
                    <a:pt x="2401" y="194"/>
                  </a:lnTo>
                  <a:cubicBezTo>
                    <a:pt x="2460" y="165"/>
                    <a:pt x="2437" y="1"/>
                    <a:pt x="233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9"/>
            <p:cNvSpPr/>
            <p:nvPr/>
          </p:nvSpPr>
          <p:spPr>
            <a:xfrm>
              <a:off x="3268053" y="2472630"/>
              <a:ext cx="499624" cy="436059"/>
            </a:xfrm>
            <a:custGeom>
              <a:avLst/>
              <a:gdLst/>
              <a:ahLst/>
              <a:cxnLst/>
              <a:rect l="l" t="t" r="r" b="b"/>
              <a:pathLst>
                <a:path w="15170" h="13240" extrusionOk="0">
                  <a:moveTo>
                    <a:pt x="12965" y="1340"/>
                  </a:moveTo>
                  <a:cubicBezTo>
                    <a:pt x="13074" y="1340"/>
                    <a:pt x="13121" y="1501"/>
                    <a:pt x="13016" y="1554"/>
                  </a:cubicBezTo>
                  <a:cubicBezTo>
                    <a:pt x="12636" y="1807"/>
                    <a:pt x="12193" y="1997"/>
                    <a:pt x="11781" y="2187"/>
                  </a:cubicBezTo>
                  <a:cubicBezTo>
                    <a:pt x="11768" y="2196"/>
                    <a:pt x="11754" y="2200"/>
                    <a:pt x="11740" y="2200"/>
                  </a:cubicBezTo>
                  <a:cubicBezTo>
                    <a:pt x="11656" y="2200"/>
                    <a:pt x="11577" y="2052"/>
                    <a:pt x="11686" y="1997"/>
                  </a:cubicBezTo>
                  <a:cubicBezTo>
                    <a:pt x="12066" y="1807"/>
                    <a:pt x="12478" y="1522"/>
                    <a:pt x="12890" y="1364"/>
                  </a:cubicBezTo>
                  <a:cubicBezTo>
                    <a:pt x="12917" y="1347"/>
                    <a:pt x="12942" y="1340"/>
                    <a:pt x="12965" y="1340"/>
                  </a:cubicBezTo>
                  <a:close/>
                  <a:moveTo>
                    <a:pt x="10985" y="1044"/>
                  </a:moveTo>
                  <a:cubicBezTo>
                    <a:pt x="11089" y="1044"/>
                    <a:pt x="11111" y="1208"/>
                    <a:pt x="11053" y="1237"/>
                  </a:cubicBezTo>
                  <a:lnTo>
                    <a:pt x="10103" y="1712"/>
                  </a:lnTo>
                  <a:cubicBezTo>
                    <a:pt x="9659" y="1966"/>
                    <a:pt x="9216" y="2187"/>
                    <a:pt x="8773" y="2504"/>
                  </a:cubicBezTo>
                  <a:cubicBezTo>
                    <a:pt x="8767" y="2509"/>
                    <a:pt x="8758" y="2512"/>
                    <a:pt x="8749" y="2512"/>
                  </a:cubicBezTo>
                  <a:cubicBezTo>
                    <a:pt x="8703" y="2512"/>
                    <a:pt x="8631" y="2455"/>
                    <a:pt x="8709" y="2377"/>
                  </a:cubicBezTo>
                  <a:cubicBezTo>
                    <a:pt x="9311" y="1871"/>
                    <a:pt x="10008" y="1395"/>
                    <a:pt x="10768" y="1110"/>
                  </a:cubicBezTo>
                  <a:cubicBezTo>
                    <a:pt x="10831" y="1079"/>
                    <a:pt x="10926" y="1079"/>
                    <a:pt x="10958" y="1047"/>
                  </a:cubicBezTo>
                  <a:cubicBezTo>
                    <a:pt x="10967" y="1045"/>
                    <a:pt x="10977" y="1044"/>
                    <a:pt x="10985" y="1044"/>
                  </a:cubicBezTo>
                  <a:close/>
                  <a:moveTo>
                    <a:pt x="10663" y="2523"/>
                  </a:moveTo>
                  <a:cubicBezTo>
                    <a:pt x="10774" y="2523"/>
                    <a:pt x="10877" y="2675"/>
                    <a:pt x="10768" y="2757"/>
                  </a:cubicBezTo>
                  <a:cubicBezTo>
                    <a:pt x="10609" y="2916"/>
                    <a:pt x="10451" y="3011"/>
                    <a:pt x="10261" y="3169"/>
                  </a:cubicBezTo>
                  <a:cubicBezTo>
                    <a:pt x="10008" y="3391"/>
                    <a:pt x="9723" y="3581"/>
                    <a:pt x="9501" y="3771"/>
                  </a:cubicBezTo>
                  <a:cubicBezTo>
                    <a:pt x="9490" y="3773"/>
                    <a:pt x="9478" y="3775"/>
                    <a:pt x="9466" y="3775"/>
                  </a:cubicBezTo>
                  <a:cubicBezTo>
                    <a:pt x="9348" y="3775"/>
                    <a:pt x="9227" y="3638"/>
                    <a:pt x="9343" y="3581"/>
                  </a:cubicBezTo>
                  <a:cubicBezTo>
                    <a:pt x="9723" y="3232"/>
                    <a:pt x="10134" y="2852"/>
                    <a:pt x="10578" y="2536"/>
                  </a:cubicBezTo>
                  <a:lnTo>
                    <a:pt x="10609" y="2536"/>
                  </a:lnTo>
                  <a:cubicBezTo>
                    <a:pt x="10627" y="2527"/>
                    <a:pt x="10645" y="2523"/>
                    <a:pt x="10663" y="2523"/>
                  </a:cubicBezTo>
                  <a:close/>
                  <a:moveTo>
                    <a:pt x="12128" y="3134"/>
                  </a:moveTo>
                  <a:cubicBezTo>
                    <a:pt x="12268" y="3134"/>
                    <a:pt x="12343" y="3331"/>
                    <a:pt x="12224" y="3391"/>
                  </a:cubicBezTo>
                  <a:cubicBezTo>
                    <a:pt x="11528" y="3707"/>
                    <a:pt x="10894" y="4024"/>
                    <a:pt x="10261" y="4499"/>
                  </a:cubicBezTo>
                  <a:cubicBezTo>
                    <a:pt x="10248" y="4503"/>
                    <a:pt x="10236" y="4505"/>
                    <a:pt x="10225" y="4505"/>
                  </a:cubicBezTo>
                  <a:cubicBezTo>
                    <a:pt x="10158" y="4505"/>
                    <a:pt x="10139" y="4431"/>
                    <a:pt x="10166" y="4404"/>
                  </a:cubicBezTo>
                  <a:cubicBezTo>
                    <a:pt x="10356" y="4214"/>
                    <a:pt x="10578" y="4024"/>
                    <a:pt x="10768" y="3866"/>
                  </a:cubicBezTo>
                  <a:cubicBezTo>
                    <a:pt x="11148" y="3549"/>
                    <a:pt x="11623" y="3296"/>
                    <a:pt x="12098" y="3137"/>
                  </a:cubicBezTo>
                  <a:cubicBezTo>
                    <a:pt x="12108" y="3135"/>
                    <a:pt x="12118" y="3134"/>
                    <a:pt x="12128" y="3134"/>
                  </a:cubicBezTo>
                  <a:close/>
                  <a:moveTo>
                    <a:pt x="7929" y="3374"/>
                  </a:moveTo>
                  <a:cubicBezTo>
                    <a:pt x="8001" y="3374"/>
                    <a:pt x="8096" y="3472"/>
                    <a:pt x="8044" y="3549"/>
                  </a:cubicBezTo>
                  <a:cubicBezTo>
                    <a:pt x="7632" y="4056"/>
                    <a:pt x="7031" y="4499"/>
                    <a:pt x="6461" y="4721"/>
                  </a:cubicBezTo>
                  <a:cubicBezTo>
                    <a:pt x="6448" y="4725"/>
                    <a:pt x="6436" y="4727"/>
                    <a:pt x="6425" y="4727"/>
                  </a:cubicBezTo>
                  <a:cubicBezTo>
                    <a:pt x="6359" y="4727"/>
                    <a:pt x="6343" y="4649"/>
                    <a:pt x="6397" y="4594"/>
                  </a:cubicBezTo>
                  <a:cubicBezTo>
                    <a:pt x="6967" y="4246"/>
                    <a:pt x="7442" y="3834"/>
                    <a:pt x="7886" y="3391"/>
                  </a:cubicBezTo>
                  <a:cubicBezTo>
                    <a:pt x="7898" y="3379"/>
                    <a:pt x="7913" y="3374"/>
                    <a:pt x="7929" y="3374"/>
                  </a:cubicBezTo>
                  <a:close/>
                  <a:moveTo>
                    <a:pt x="7770" y="5003"/>
                  </a:moveTo>
                  <a:cubicBezTo>
                    <a:pt x="7865" y="5003"/>
                    <a:pt x="7962" y="5115"/>
                    <a:pt x="7917" y="5227"/>
                  </a:cubicBezTo>
                  <a:cubicBezTo>
                    <a:pt x="7822" y="5386"/>
                    <a:pt x="7759" y="5544"/>
                    <a:pt x="7664" y="5766"/>
                  </a:cubicBezTo>
                  <a:cubicBezTo>
                    <a:pt x="7632" y="5797"/>
                    <a:pt x="7601" y="5829"/>
                    <a:pt x="7569" y="5829"/>
                  </a:cubicBezTo>
                  <a:cubicBezTo>
                    <a:pt x="7411" y="6082"/>
                    <a:pt x="7189" y="6272"/>
                    <a:pt x="6999" y="6462"/>
                  </a:cubicBezTo>
                  <a:cubicBezTo>
                    <a:pt x="6984" y="6486"/>
                    <a:pt x="6964" y="6496"/>
                    <a:pt x="6945" y="6496"/>
                  </a:cubicBezTo>
                  <a:cubicBezTo>
                    <a:pt x="6885" y="6496"/>
                    <a:pt x="6825" y="6400"/>
                    <a:pt x="6872" y="6304"/>
                  </a:cubicBezTo>
                  <a:cubicBezTo>
                    <a:pt x="7189" y="5956"/>
                    <a:pt x="7474" y="5512"/>
                    <a:pt x="7664" y="5069"/>
                  </a:cubicBezTo>
                  <a:cubicBezTo>
                    <a:pt x="7692" y="5023"/>
                    <a:pt x="7731" y="5003"/>
                    <a:pt x="7770" y="5003"/>
                  </a:cubicBezTo>
                  <a:close/>
                  <a:moveTo>
                    <a:pt x="8626" y="5756"/>
                  </a:moveTo>
                  <a:cubicBezTo>
                    <a:pt x="8736" y="5756"/>
                    <a:pt x="8806" y="5890"/>
                    <a:pt x="8709" y="5987"/>
                  </a:cubicBezTo>
                  <a:cubicBezTo>
                    <a:pt x="8393" y="6336"/>
                    <a:pt x="8044" y="6716"/>
                    <a:pt x="7664" y="7064"/>
                  </a:cubicBezTo>
                  <a:cubicBezTo>
                    <a:pt x="7650" y="7078"/>
                    <a:pt x="7632" y="7085"/>
                    <a:pt x="7615" y="7085"/>
                  </a:cubicBezTo>
                  <a:cubicBezTo>
                    <a:pt x="7555" y="7085"/>
                    <a:pt x="7496" y="7011"/>
                    <a:pt x="7569" y="6938"/>
                  </a:cubicBezTo>
                  <a:cubicBezTo>
                    <a:pt x="7886" y="6557"/>
                    <a:pt x="8202" y="6146"/>
                    <a:pt x="8519" y="5797"/>
                  </a:cubicBezTo>
                  <a:cubicBezTo>
                    <a:pt x="8556" y="5768"/>
                    <a:pt x="8593" y="5756"/>
                    <a:pt x="8626" y="5756"/>
                  </a:cubicBezTo>
                  <a:close/>
                  <a:moveTo>
                    <a:pt x="5546" y="5587"/>
                  </a:moveTo>
                  <a:cubicBezTo>
                    <a:pt x="5632" y="5587"/>
                    <a:pt x="5714" y="5676"/>
                    <a:pt x="5669" y="5766"/>
                  </a:cubicBezTo>
                  <a:cubicBezTo>
                    <a:pt x="5416" y="6241"/>
                    <a:pt x="5099" y="6716"/>
                    <a:pt x="4814" y="7128"/>
                  </a:cubicBezTo>
                  <a:cubicBezTo>
                    <a:pt x="4804" y="7156"/>
                    <a:pt x="4786" y="7168"/>
                    <a:pt x="4767" y="7168"/>
                  </a:cubicBezTo>
                  <a:cubicBezTo>
                    <a:pt x="4723" y="7168"/>
                    <a:pt x="4675" y="7108"/>
                    <a:pt x="4719" y="7064"/>
                  </a:cubicBezTo>
                  <a:cubicBezTo>
                    <a:pt x="4941" y="6589"/>
                    <a:pt x="5194" y="6082"/>
                    <a:pt x="5447" y="5639"/>
                  </a:cubicBezTo>
                  <a:cubicBezTo>
                    <a:pt x="5475" y="5602"/>
                    <a:pt x="5511" y="5587"/>
                    <a:pt x="5546" y="5587"/>
                  </a:cubicBezTo>
                  <a:close/>
                  <a:moveTo>
                    <a:pt x="6027" y="7518"/>
                  </a:moveTo>
                  <a:cubicBezTo>
                    <a:pt x="6120" y="7518"/>
                    <a:pt x="6211" y="7608"/>
                    <a:pt x="6144" y="7698"/>
                  </a:cubicBezTo>
                  <a:cubicBezTo>
                    <a:pt x="5859" y="8173"/>
                    <a:pt x="5669" y="8616"/>
                    <a:pt x="5574" y="9123"/>
                  </a:cubicBezTo>
                  <a:cubicBezTo>
                    <a:pt x="5574" y="9176"/>
                    <a:pt x="5546" y="9196"/>
                    <a:pt x="5513" y="9196"/>
                  </a:cubicBezTo>
                  <a:cubicBezTo>
                    <a:pt x="5468" y="9196"/>
                    <a:pt x="5416" y="9159"/>
                    <a:pt x="5416" y="9123"/>
                  </a:cubicBezTo>
                  <a:cubicBezTo>
                    <a:pt x="5416" y="8553"/>
                    <a:pt x="5574" y="8014"/>
                    <a:pt x="5922" y="7571"/>
                  </a:cubicBezTo>
                  <a:cubicBezTo>
                    <a:pt x="5950" y="7534"/>
                    <a:pt x="5989" y="7518"/>
                    <a:pt x="6027" y="7518"/>
                  </a:cubicBezTo>
                  <a:close/>
                  <a:moveTo>
                    <a:pt x="4240" y="8268"/>
                  </a:moveTo>
                  <a:cubicBezTo>
                    <a:pt x="4291" y="8268"/>
                    <a:pt x="4339" y="8299"/>
                    <a:pt x="4339" y="8363"/>
                  </a:cubicBezTo>
                  <a:cubicBezTo>
                    <a:pt x="4307" y="8838"/>
                    <a:pt x="4276" y="9344"/>
                    <a:pt x="4181" y="9819"/>
                  </a:cubicBezTo>
                  <a:cubicBezTo>
                    <a:pt x="4181" y="9867"/>
                    <a:pt x="4149" y="9891"/>
                    <a:pt x="4117" y="9891"/>
                  </a:cubicBezTo>
                  <a:cubicBezTo>
                    <a:pt x="4086" y="9891"/>
                    <a:pt x="4054" y="9867"/>
                    <a:pt x="4054" y="9819"/>
                  </a:cubicBezTo>
                  <a:cubicBezTo>
                    <a:pt x="4054" y="9344"/>
                    <a:pt x="4086" y="8838"/>
                    <a:pt x="4117" y="8363"/>
                  </a:cubicBezTo>
                  <a:cubicBezTo>
                    <a:pt x="4133" y="8299"/>
                    <a:pt x="4188" y="8268"/>
                    <a:pt x="4240" y="8268"/>
                  </a:cubicBezTo>
                  <a:close/>
                  <a:moveTo>
                    <a:pt x="6894" y="8437"/>
                  </a:moveTo>
                  <a:cubicBezTo>
                    <a:pt x="6975" y="8437"/>
                    <a:pt x="7066" y="8526"/>
                    <a:pt x="6999" y="8616"/>
                  </a:cubicBezTo>
                  <a:cubicBezTo>
                    <a:pt x="6682" y="9091"/>
                    <a:pt x="6492" y="9598"/>
                    <a:pt x="6492" y="10199"/>
                  </a:cubicBezTo>
                  <a:cubicBezTo>
                    <a:pt x="6492" y="10242"/>
                    <a:pt x="6460" y="10259"/>
                    <a:pt x="6425" y="10259"/>
                  </a:cubicBezTo>
                  <a:cubicBezTo>
                    <a:pt x="6382" y="10259"/>
                    <a:pt x="6334" y="10234"/>
                    <a:pt x="6334" y="10199"/>
                  </a:cubicBezTo>
                  <a:cubicBezTo>
                    <a:pt x="6302" y="9598"/>
                    <a:pt x="6492" y="8964"/>
                    <a:pt x="6809" y="8489"/>
                  </a:cubicBezTo>
                  <a:cubicBezTo>
                    <a:pt x="6828" y="8452"/>
                    <a:pt x="6860" y="8437"/>
                    <a:pt x="6894" y="8437"/>
                  </a:cubicBezTo>
                  <a:close/>
                  <a:moveTo>
                    <a:pt x="4961" y="10412"/>
                  </a:moveTo>
                  <a:cubicBezTo>
                    <a:pt x="5032" y="10412"/>
                    <a:pt x="5099" y="10461"/>
                    <a:pt x="5099" y="10548"/>
                  </a:cubicBezTo>
                  <a:cubicBezTo>
                    <a:pt x="5099" y="10928"/>
                    <a:pt x="5099" y="11340"/>
                    <a:pt x="5067" y="11688"/>
                  </a:cubicBezTo>
                  <a:cubicBezTo>
                    <a:pt x="5067" y="11739"/>
                    <a:pt x="5022" y="11771"/>
                    <a:pt x="4980" y="11771"/>
                  </a:cubicBezTo>
                  <a:cubicBezTo>
                    <a:pt x="4943" y="11771"/>
                    <a:pt x="4909" y="11747"/>
                    <a:pt x="4909" y="11688"/>
                  </a:cubicBezTo>
                  <a:cubicBezTo>
                    <a:pt x="4877" y="11308"/>
                    <a:pt x="4814" y="10896"/>
                    <a:pt x="4814" y="10516"/>
                  </a:cubicBezTo>
                  <a:cubicBezTo>
                    <a:pt x="4842" y="10445"/>
                    <a:pt x="4903" y="10412"/>
                    <a:pt x="4961" y="10412"/>
                  </a:cubicBezTo>
                  <a:close/>
                  <a:moveTo>
                    <a:pt x="12241" y="1"/>
                  </a:moveTo>
                  <a:cubicBezTo>
                    <a:pt x="11711" y="1"/>
                    <a:pt x="11115" y="135"/>
                    <a:pt x="10483" y="382"/>
                  </a:cubicBezTo>
                  <a:cubicBezTo>
                    <a:pt x="6049" y="2061"/>
                    <a:pt x="0" y="9123"/>
                    <a:pt x="4592" y="12955"/>
                  </a:cubicBezTo>
                  <a:cubicBezTo>
                    <a:pt x="4624" y="12955"/>
                    <a:pt x="4624" y="12923"/>
                    <a:pt x="4624" y="12923"/>
                  </a:cubicBezTo>
                  <a:cubicBezTo>
                    <a:pt x="4665" y="12882"/>
                    <a:pt x="4711" y="12864"/>
                    <a:pt x="4755" y="12864"/>
                  </a:cubicBezTo>
                  <a:cubicBezTo>
                    <a:pt x="4906" y="12864"/>
                    <a:pt x="5041" y="13066"/>
                    <a:pt x="4932" y="13213"/>
                  </a:cubicBezTo>
                  <a:lnTo>
                    <a:pt x="4932" y="13213"/>
                  </a:lnTo>
                  <a:cubicBezTo>
                    <a:pt x="5474" y="12598"/>
                    <a:pt x="6406" y="12312"/>
                    <a:pt x="6999" y="11688"/>
                  </a:cubicBezTo>
                  <a:cubicBezTo>
                    <a:pt x="7569" y="11086"/>
                    <a:pt x="7981" y="10389"/>
                    <a:pt x="8266" y="9598"/>
                  </a:cubicBezTo>
                  <a:cubicBezTo>
                    <a:pt x="8583" y="8679"/>
                    <a:pt x="8678" y="7729"/>
                    <a:pt x="9184" y="6906"/>
                  </a:cubicBezTo>
                  <a:cubicBezTo>
                    <a:pt x="9691" y="6019"/>
                    <a:pt x="10483" y="5386"/>
                    <a:pt x="11274" y="4847"/>
                  </a:cubicBezTo>
                  <a:cubicBezTo>
                    <a:pt x="11591" y="4657"/>
                    <a:pt x="12066" y="4404"/>
                    <a:pt x="12541" y="4087"/>
                  </a:cubicBezTo>
                  <a:cubicBezTo>
                    <a:pt x="13840" y="3327"/>
                    <a:pt x="15170" y="2314"/>
                    <a:pt x="13903" y="730"/>
                  </a:cubicBezTo>
                  <a:cubicBezTo>
                    <a:pt x="13509" y="229"/>
                    <a:pt x="12932" y="1"/>
                    <a:pt x="12241" y="1"/>
                  </a:cubicBezTo>
                  <a:close/>
                  <a:moveTo>
                    <a:pt x="4932" y="13213"/>
                  </a:moveTo>
                  <a:cubicBezTo>
                    <a:pt x="4924" y="13222"/>
                    <a:pt x="4916" y="13231"/>
                    <a:pt x="4909" y="13240"/>
                  </a:cubicBezTo>
                  <a:cubicBezTo>
                    <a:pt x="4917" y="13231"/>
                    <a:pt x="4925" y="13222"/>
                    <a:pt x="4932" y="13213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9"/>
            <p:cNvSpPr/>
            <p:nvPr/>
          </p:nvSpPr>
          <p:spPr>
            <a:xfrm>
              <a:off x="3572478" y="2555694"/>
              <a:ext cx="51873" cy="4179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377" y="1"/>
                  </a:moveTo>
                  <a:cubicBezTo>
                    <a:pt x="1362" y="1"/>
                    <a:pt x="1348" y="5"/>
                    <a:pt x="1335" y="14"/>
                  </a:cubicBezTo>
                  <a:cubicBezTo>
                    <a:pt x="891" y="330"/>
                    <a:pt x="480" y="710"/>
                    <a:pt x="100" y="1090"/>
                  </a:cubicBezTo>
                  <a:cubicBezTo>
                    <a:pt x="1" y="1189"/>
                    <a:pt x="76" y="1269"/>
                    <a:pt x="158" y="1269"/>
                  </a:cubicBezTo>
                  <a:cubicBezTo>
                    <a:pt x="182" y="1269"/>
                    <a:pt x="205" y="1263"/>
                    <a:pt x="226" y="1249"/>
                  </a:cubicBezTo>
                  <a:cubicBezTo>
                    <a:pt x="448" y="1059"/>
                    <a:pt x="733" y="869"/>
                    <a:pt x="955" y="647"/>
                  </a:cubicBezTo>
                  <a:cubicBezTo>
                    <a:pt x="1176" y="489"/>
                    <a:pt x="1335" y="394"/>
                    <a:pt x="1493" y="235"/>
                  </a:cubicBezTo>
                  <a:cubicBezTo>
                    <a:pt x="1575" y="153"/>
                    <a:pt x="1469" y="1"/>
                    <a:pt x="13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9"/>
            <p:cNvSpPr/>
            <p:nvPr/>
          </p:nvSpPr>
          <p:spPr>
            <a:xfrm>
              <a:off x="3477063" y="2584249"/>
              <a:ext cx="57537" cy="45483"/>
            </a:xfrm>
            <a:custGeom>
              <a:avLst/>
              <a:gdLst/>
              <a:ahLst/>
              <a:cxnLst/>
              <a:rect l="l" t="t" r="r" b="b"/>
              <a:pathLst>
                <a:path w="1747" h="1381" extrusionOk="0">
                  <a:moveTo>
                    <a:pt x="1599" y="0"/>
                  </a:moveTo>
                  <a:cubicBezTo>
                    <a:pt x="1576" y="0"/>
                    <a:pt x="1555" y="10"/>
                    <a:pt x="1540" y="33"/>
                  </a:cubicBezTo>
                  <a:cubicBezTo>
                    <a:pt x="1096" y="508"/>
                    <a:pt x="621" y="888"/>
                    <a:pt x="51" y="1268"/>
                  </a:cubicBezTo>
                  <a:cubicBezTo>
                    <a:pt x="0" y="1294"/>
                    <a:pt x="11" y="1381"/>
                    <a:pt x="67" y="1381"/>
                  </a:cubicBezTo>
                  <a:cubicBezTo>
                    <a:pt x="80" y="1381"/>
                    <a:pt x="96" y="1376"/>
                    <a:pt x="115" y="1363"/>
                  </a:cubicBezTo>
                  <a:cubicBezTo>
                    <a:pt x="685" y="1142"/>
                    <a:pt x="1286" y="698"/>
                    <a:pt x="1698" y="192"/>
                  </a:cubicBezTo>
                  <a:cubicBezTo>
                    <a:pt x="1746" y="96"/>
                    <a:pt x="1667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9"/>
            <p:cNvSpPr/>
            <p:nvPr/>
          </p:nvSpPr>
          <p:spPr>
            <a:xfrm>
              <a:off x="3514906" y="2662175"/>
              <a:ext cx="43211" cy="43804"/>
            </a:xfrm>
            <a:custGeom>
              <a:avLst/>
              <a:gdLst/>
              <a:ahLst/>
              <a:cxnLst/>
              <a:rect l="l" t="t" r="r" b="b"/>
              <a:pathLst>
                <a:path w="1312" h="1330" extrusionOk="0">
                  <a:moveTo>
                    <a:pt x="1145" y="1"/>
                  </a:moveTo>
                  <a:cubicBezTo>
                    <a:pt x="1116" y="1"/>
                    <a:pt x="1085" y="13"/>
                    <a:pt x="1056" y="42"/>
                  </a:cubicBezTo>
                  <a:cubicBezTo>
                    <a:pt x="707" y="391"/>
                    <a:pt x="391" y="802"/>
                    <a:pt x="74" y="1183"/>
                  </a:cubicBezTo>
                  <a:cubicBezTo>
                    <a:pt x="1" y="1256"/>
                    <a:pt x="60" y="1330"/>
                    <a:pt x="120" y="1330"/>
                  </a:cubicBezTo>
                  <a:cubicBezTo>
                    <a:pt x="137" y="1330"/>
                    <a:pt x="155" y="1323"/>
                    <a:pt x="169" y="1309"/>
                  </a:cubicBezTo>
                  <a:cubicBezTo>
                    <a:pt x="549" y="961"/>
                    <a:pt x="898" y="581"/>
                    <a:pt x="1214" y="232"/>
                  </a:cubicBezTo>
                  <a:cubicBezTo>
                    <a:pt x="1311" y="135"/>
                    <a:pt x="1241" y="1"/>
                    <a:pt x="114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9"/>
            <p:cNvSpPr/>
            <p:nvPr/>
          </p:nvSpPr>
          <p:spPr>
            <a:xfrm>
              <a:off x="3491785" y="2639482"/>
              <a:ext cx="37480" cy="48151"/>
            </a:xfrm>
            <a:custGeom>
              <a:avLst/>
              <a:gdLst/>
              <a:ahLst/>
              <a:cxnLst/>
              <a:rect l="l" t="t" r="r" b="b"/>
              <a:pathLst>
                <a:path w="1138" h="1462" extrusionOk="0">
                  <a:moveTo>
                    <a:pt x="945" y="1"/>
                  </a:moveTo>
                  <a:cubicBezTo>
                    <a:pt x="906" y="1"/>
                    <a:pt x="867" y="20"/>
                    <a:pt x="839" y="66"/>
                  </a:cubicBezTo>
                  <a:cubicBezTo>
                    <a:pt x="649" y="478"/>
                    <a:pt x="396" y="890"/>
                    <a:pt x="48" y="1301"/>
                  </a:cubicBezTo>
                  <a:cubicBezTo>
                    <a:pt x="0" y="1373"/>
                    <a:pt x="60" y="1462"/>
                    <a:pt x="119" y="1462"/>
                  </a:cubicBezTo>
                  <a:cubicBezTo>
                    <a:pt x="139" y="1462"/>
                    <a:pt x="159" y="1452"/>
                    <a:pt x="174" y="1428"/>
                  </a:cubicBezTo>
                  <a:cubicBezTo>
                    <a:pt x="364" y="1238"/>
                    <a:pt x="554" y="1048"/>
                    <a:pt x="713" y="795"/>
                  </a:cubicBezTo>
                  <a:cubicBezTo>
                    <a:pt x="776" y="795"/>
                    <a:pt x="808" y="763"/>
                    <a:pt x="839" y="731"/>
                  </a:cubicBezTo>
                  <a:cubicBezTo>
                    <a:pt x="934" y="541"/>
                    <a:pt x="998" y="383"/>
                    <a:pt x="1093" y="225"/>
                  </a:cubicBezTo>
                  <a:cubicBezTo>
                    <a:pt x="1138" y="113"/>
                    <a:pt x="104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9"/>
            <p:cNvSpPr/>
            <p:nvPr/>
          </p:nvSpPr>
          <p:spPr>
            <a:xfrm>
              <a:off x="3305534" y="2387293"/>
              <a:ext cx="569973" cy="576527"/>
            </a:xfrm>
            <a:custGeom>
              <a:avLst/>
              <a:gdLst/>
              <a:ahLst/>
              <a:cxnLst/>
              <a:rect l="l" t="t" r="r" b="b"/>
              <a:pathLst>
                <a:path w="17306" h="17505" extrusionOk="0">
                  <a:moveTo>
                    <a:pt x="10842" y="2017"/>
                  </a:moveTo>
                  <a:cubicBezTo>
                    <a:pt x="11279" y="2017"/>
                    <a:pt x="11711" y="2098"/>
                    <a:pt x="12132" y="2276"/>
                  </a:cubicBezTo>
                  <a:cubicBezTo>
                    <a:pt x="13082" y="2720"/>
                    <a:pt x="13873" y="3670"/>
                    <a:pt x="13715" y="4778"/>
                  </a:cubicBezTo>
                  <a:cubicBezTo>
                    <a:pt x="13493" y="6203"/>
                    <a:pt x="11973" y="6837"/>
                    <a:pt x="10896" y="7502"/>
                  </a:cubicBezTo>
                  <a:cubicBezTo>
                    <a:pt x="9345" y="8452"/>
                    <a:pt x="8426" y="9465"/>
                    <a:pt x="7920" y="11207"/>
                  </a:cubicBezTo>
                  <a:cubicBezTo>
                    <a:pt x="7761" y="11745"/>
                    <a:pt x="7603" y="12315"/>
                    <a:pt x="7413" y="12822"/>
                  </a:cubicBezTo>
                  <a:cubicBezTo>
                    <a:pt x="7286" y="13139"/>
                    <a:pt x="7128" y="13424"/>
                    <a:pt x="6938" y="13740"/>
                  </a:cubicBezTo>
                  <a:cubicBezTo>
                    <a:pt x="6273" y="14754"/>
                    <a:pt x="4911" y="16021"/>
                    <a:pt x="3644" y="16052"/>
                  </a:cubicBezTo>
                  <a:cubicBezTo>
                    <a:pt x="3518" y="16052"/>
                    <a:pt x="3486" y="15989"/>
                    <a:pt x="3454" y="15894"/>
                  </a:cubicBezTo>
                  <a:lnTo>
                    <a:pt x="3454" y="15862"/>
                  </a:lnTo>
                  <a:cubicBezTo>
                    <a:pt x="1396" y="14532"/>
                    <a:pt x="1206" y="12220"/>
                    <a:pt x="1902" y="10130"/>
                  </a:cubicBezTo>
                  <a:cubicBezTo>
                    <a:pt x="2219" y="9148"/>
                    <a:pt x="2726" y="8230"/>
                    <a:pt x="3328" y="7438"/>
                  </a:cubicBezTo>
                  <a:cubicBezTo>
                    <a:pt x="4813" y="5540"/>
                    <a:pt x="7948" y="2017"/>
                    <a:pt x="10842" y="2017"/>
                  </a:cubicBezTo>
                  <a:close/>
                  <a:moveTo>
                    <a:pt x="12787" y="0"/>
                  </a:moveTo>
                  <a:cubicBezTo>
                    <a:pt x="12624" y="0"/>
                    <a:pt x="12458" y="9"/>
                    <a:pt x="12290" y="28"/>
                  </a:cubicBezTo>
                  <a:cubicBezTo>
                    <a:pt x="8205" y="440"/>
                    <a:pt x="4563" y="3955"/>
                    <a:pt x="2377" y="7185"/>
                  </a:cubicBezTo>
                  <a:cubicBezTo>
                    <a:pt x="1839" y="8040"/>
                    <a:pt x="1269" y="8927"/>
                    <a:pt x="889" y="9877"/>
                  </a:cubicBezTo>
                  <a:cubicBezTo>
                    <a:pt x="477" y="10827"/>
                    <a:pt x="161" y="11840"/>
                    <a:pt x="129" y="12854"/>
                  </a:cubicBezTo>
                  <a:cubicBezTo>
                    <a:pt x="1" y="15106"/>
                    <a:pt x="1611" y="17504"/>
                    <a:pt x="3772" y="17504"/>
                  </a:cubicBezTo>
                  <a:cubicBezTo>
                    <a:pt x="4284" y="17504"/>
                    <a:pt x="4828" y="17369"/>
                    <a:pt x="5386" y="17066"/>
                  </a:cubicBezTo>
                  <a:cubicBezTo>
                    <a:pt x="5434" y="17034"/>
                    <a:pt x="5465" y="17018"/>
                    <a:pt x="5489" y="17018"/>
                  </a:cubicBezTo>
                  <a:cubicBezTo>
                    <a:pt x="5513" y="17018"/>
                    <a:pt x="5529" y="17034"/>
                    <a:pt x="5544" y="17066"/>
                  </a:cubicBezTo>
                  <a:cubicBezTo>
                    <a:pt x="7128" y="16274"/>
                    <a:pt x="7698" y="14564"/>
                    <a:pt x="8331" y="12949"/>
                  </a:cubicBezTo>
                  <a:lnTo>
                    <a:pt x="8806" y="11872"/>
                  </a:lnTo>
                  <a:cubicBezTo>
                    <a:pt x="9440" y="10605"/>
                    <a:pt x="10326" y="9782"/>
                    <a:pt x="11561" y="9053"/>
                  </a:cubicBezTo>
                  <a:cubicBezTo>
                    <a:pt x="13430" y="7977"/>
                    <a:pt x="15805" y="7312"/>
                    <a:pt x="16470" y="4968"/>
                  </a:cubicBezTo>
                  <a:cubicBezTo>
                    <a:pt x="17305" y="2344"/>
                    <a:pt x="15416" y="0"/>
                    <a:pt x="12787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9"/>
            <p:cNvSpPr/>
            <p:nvPr/>
          </p:nvSpPr>
          <p:spPr>
            <a:xfrm>
              <a:off x="3421994" y="2656609"/>
              <a:ext cx="34252" cy="52103"/>
            </a:xfrm>
            <a:custGeom>
              <a:avLst/>
              <a:gdLst/>
              <a:ahLst/>
              <a:cxnLst/>
              <a:rect l="l" t="t" r="r" b="b"/>
              <a:pathLst>
                <a:path w="1040" h="1582" extrusionOk="0">
                  <a:moveTo>
                    <a:pt x="872" y="1"/>
                  </a:moveTo>
                  <a:cubicBezTo>
                    <a:pt x="837" y="1"/>
                    <a:pt x="801" y="16"/>
                    <a:pt x="773" y="53"/>
                  </a:cubicBezTo>
                  <a:cubicBezTo>
                    <a:pt x="520" y="528"/>
                    <a:pt x="267" y="1003"/>
                    <a:pt x="45" y="1478"/>
                  </a:cubicBezTo>
                  <a:cubicBezTo>
                    <a:pt x="1" y="1522"/>
                    <a:pt x="49" y="1582"/>
                    <a:pt x="93" y="1582"/>
                  </a:cubicBezTo>
                  <a:cubicBezTo>
                    <a:pt x="112" y="1582"/>
                    <a:pt x="130" y="1570"/>
                    <a:pt x="140" y="1542"/>
                  </a:cubicBezTo>
                  <a:cubicBezTo>
                    <a:pt x="425" y="1130"/>
                    <a:pt x="742" y="655"/>
                    <a:pt x="995" y="180"/>
                  </a:cubicBezTo>
                  <a:cubicBezTo>
                    <a:pt x="1040" y="90"/>
                    <a:pt x="958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9"/>
            <p:cNvSpPr/>
            <p:nvPr/>
          </p:nvSpPr>
          <p:spPr>
            <a:xfrm>
              <a:off x="3473539" y="2750476"/>
              <a:ext cx="25492" cy="60073"/>
            </a:xfrm>
            <a:custGeom>
              <a:avLst/>
              <a:gdLst/>
              <a:ahLst/>
              <a:cxnLst/>
              <a:rect l="l" t="t" r="r" b="b"/>
              <a:pathLst>
                <a:path w="774" h="1824" extrusionOk="0">
                  <a:moveTo>
                    <a:pt x="617" y="1"/>
                  </a:moveTo>
                  <a:cubicBezTo>
                    <a:pt x="586" y="1"/>
                    <a:pt x="557" y="16"/>
                    <a:pt x="538" y="53"/>
                  </a:cubicBezTo>
                  <a:cubicBezTo>
                    <a:pt x="222" y="528"/>
                    <a:pt x="0" y="1162"/>
                    <a:pt x="63" y="1763"/>
                  </a:cubicBezTo>
                  <a:cubicBezTo>
                    <a:pt x="63" y="1798"/>
                    <a:pt x="111" y="1823"/>
                    <a:pt x="154" y="1823"/>
                  </a:cubicBezTo>
                  <a:cubicBezTo>
                    <a:pt x="189" y="1823"/>
                    <a:pt x="222" y="1806"/>
                    <a:pt x="222" y="1763"/>
                  </a:cubicBezTo>
                  <a:cubicBezTo>
                    <a:pt x="222" y="1162"/>
                    <a:pt x="412" y="655"/>
                    <a:pt x="728" y="180"/>
                  </a:cubicBezTo>
                  <a:cubicBezTo>
                    <a:pt x="773" y="90"/>
                    <a:pt x="691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9"/>
            <p:cNvSpPr/>
            <p:nvPr/>
          </p:nvSpPr>
          <p:spPr>
            <a:xfrm>
              <a:off x="3446400" y="2720241"/>
              <a:ext cx="26249" cy="55265"/>
            </a:xfrm>
            <a:custGeom>
              <a:avLst/>
              <a:gdLst/>
              <a:ahLst/>
              <a:cxnLst/>
              <a:rect l="l" t="t" r="r" b="b"/>
              <a:pathLst>
                <a:path w="797" h="1678" extrusionOk="0">
                  <a:moveTo>
                    <a:pt x="612" y="0"/>
                  </a:moveTo>
                  <a:cubicBezTo>
                    <a:pt x="574" y="0"/>
                    <a:pt x="535" y="16"/>
                    <a:pt x="507" y="53"/>
                  </a:cubicBezTo>
                  <a:cubicBezTo>
                    <a:pt x="159" y="496"/>
                    <a:pt x="1" y="1035"/>
                    <a:pt x="1" y="1605"/>
                  </a:cubicBezTo>
                  <a:cubicBezTo>
                    <a:pt x="1" y="1641"/>
                    <a:pt x="53" y="1678"/>
                    <a:pt x="98" y="1678"/>
                  </a:cubicBezTo>
                  <a:cubicBezTo>
                    <a:pt x="131" y="1678"/>
                    <a:pt x="159" y="1658"/>
                    <a:pt x="159" y="1605"/>
                  </a:cubicBezTo>
                  <a:cubicBezTo>
                    <a:pt x="254" y="1098"/>
                    <a:pt x="444" y="623"/>
                    <a:pt x="729" y="180"/>
                  </a:cubicBezTo>
                  <a:cubicBezTo>
                    <a:pt x="796" y="90"/>
                    <a:pt x="705" y="0"/>
                    <a:pt x="61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9"/>
            <p:cNvSpPr/>
            <p:nvPr/>
          </p:nvSpPr>
          <p:spPr>
            <a:xfrm>
              <a:off x="3428680" y="2816116"/>
              <a:ext cx="7312" cy="44232"/>
            </a:xfrm>
            <a:custGeom>
              <a:avLst/>
              <a:gdLst/>
              <a:ahLst/>
              <a:cxnLst/>
              <a:rect l="l" t="t" r="r" b="b"/>
              <a:pathLst>
                <a:path w="222" h="1343" extrusionOk="0">
                  <a:moveTo>
                    <a:pt x="111" y="0"/>
                  </a:moveTo>
                  <a:cubicBezTo>
                    <a:pt x="56" y="0"/>
                    <a:pt x="0" y="40"/>
                    <a:pt x="0" y="119"/>
                  </a:cubicBezTo>
                  <a:cubicBezTo>
                    <a:pt x="0" y="499"/>
                    <a:pt x="32" y="911"/>
                    <a:pt x="32" y="1259"/>
                  </a:cubicBezTo>
                  <a:cubicBezTo>
                    <a:pt x="32" y="1318"/>
                    <a:pt x="66" y="1342"/>
                    <a:pt x="103" y="1342"/>
                  </a:cubicBezTo>
                  <a:cubicBezTo>
                    <a:pt x="145" y="1342"/>
                    <a:pt x="190" y="1310"/>
                    <a:pt x="190" y="1259"/>
                  </a:cubicBezTo>
                  <a:cubicBezTo>
                    <a:pt x="222" y="911"/>
                    <a:pt x="222" y="499"/>
                    <a:pt x="222" y="119"/>
                  </a:cubicBezTo>
                  <a:cubicBezTo>
                    <a:pt x="222" y="40"/>
                    <a:pt x="166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9"/>
            <p:cNvSpPr/>
            <p:nvPr/>
          </p:nvSpPr>
          <p:spPr>
            <a:xfrm>
              <a:off x="3748881" y="2387458"/>
              <a:ext cx="551793" cy="655242"/>
            </a:xfrm>
            <a:custGeom>
              <a:avLst/>
              <a:gdLst/>
              <a:ahLst/>
              <a:cxnLst/>
              <a:rect l="l" t="t" r="r" b="b"/>
              <a:pathLst>
                <a:path w="16754" h="19895" extrusionOk="0">
                  <a:moveTo>
                    <a:pt x="11956" y="448"/>
                  </a:moveTo>
                  <a:cubicBezTo>
                    <a:pt x="13899" y="448"/>
                    <a:pt x="15598" y="2390"/>
                    <a:pt x="15835" y="4457"/>
                  </a:cubicBezTo>
                  <a:cubicBezTo>
                    <a:pt x="15962" y="5502"/>
                    <a:pt x="15835" y="6515"/>
                    <a:pt x="15613" y="7497"/>
                  </a:cubicBezTo>
                  <a:cubicBezTo>
                    <a:pt x="15360" y="8510"/>
                    <a:pt x="14980" y="9492"/>
                    <a:pt x="14568" y="10410"/>
                  </a:cubicBezTo>
                  <a:cubicBezTo>
                    <a:pt x="12953" y="13989"/>
                    <a:pt x="9945" y="18042"/>
                    <a:pt x="5986" y="19119"/>
                  </a:cubicBezTo>
                  <a:cubicBezTo>
                    <a:pt x="5604" y="19219"/>
                    <a:pt x="5226" y="19267"/>
                    <a:pt x="4858" y="19267"/>
                  </a:cubicBezTo>
                  <a:cubicBezTo>
                    <a:pt x="2550" y="19267"/>
                    <a:pt x="682" y="17389"/>
                    <a:pt x="982" y="14876"/>
                  </a:cubicBezTo>
                  <a:cubicBezTo>
                    <a:pt x="1267" y="12469"/>
                    <a:pt x="3484" y="11392"/>
                    <a:pt x="5194" y="9999"/>
                  </a:cubicBezTo>
                  <a:cubicBezTo>
                    <a:pt x="6303" y="9143"/>
                    <a:pt x="7063" y="8130"/>
                    <a:pt x="7506" y="6800"/>
                  </a:cubicBezTo>
                  <a:cubicBezTo>
                    <a:pt x="7570" y="6452"/>
                    <a:pt x="7696" y="6072"/>
                    <a:pt x="7760" y="5692"/>
                  </a:cubicBezTo>
                  <a:cubicBezTo>
                    <a:pt x="8140" y="3981"/>
                    <a:pt x="8393" y="2208"/>
                    <a:pt x="9818" y="1163"/>
                  </a:cubicBezTo>
                  <a:cubicBezTo>
                    <a:pt x="9834" y="1195"/>
                    <a:pt x="9866" y="1210"/>
                    <a:pt x="9897" y="1210"/>
                  </a:cubicBezTo>
                  <a:cubicBezTo>
                    <a:pt x="9929" y="1210"/>
                    <a:pt x="9961" y="1195"/>
                    <a:pt x="9976" y="1163"/>
                  </a:cubicBezTo>
                  <a:cubicBezTo>
                    <a:pt x="10634" y="664"/>
                    <a:pt x="11308" y="448"/>
                    <a:pt x="11956" y="448"/>
                  </a:cubicBezTo>
                  <a:close/>
                  <a:moveTo>
                    <a:pt x="12244" y="1"/>
                  </a:moveTo>
                  <a:cubicBezTo>
                    <a:pt x="11608" y="1"/>
                    <a:pt x="10978" y="166"/>
                    <a:pt x="10420" y="498"/>
                  </a:cubicBezTo>
                  <a:cubicBezTo>
                    <a:pt x="10399" y="498"/>
                    <a:pt x="10349" y="484"/>
                    <a:pt x="10300" y="484"/>
                  </a:cubicBezTo>
                  <a:cubicBezTo>
                    <a:pt x="10275" y="484"/>
                    <a:pt x="10251" y="487"/>
                    <a:pt x="10230" y="498"/>
                  </a:cubicBezTo>
                  <a:cubicBezTo>
                    <a:pt x="7633" y="1575"/>
                    <a:pt x="7601" y="4266"/>
                    <a:pt x="6904" y="6610"/>
                  </a:cubicBezTo>
                  <a:cubicBezTo>
                    <a:pt x="5891" y="9682"/>
                    <a:pt x="2534" y="10315"/>
                    <a:pt x="1046" y="12975"/>
                  </a:cubicBezTo>
                  <a:cubicBezTo>
                    <a:pt x="1" y="14749"/>
                    <a:pt x="159" y="17092"/>
                    <a:pt x="1584" y="18581"/>
                  </a:cubicBezTo>
                  <a:cubicBezTo>
                    <a:pt x="2455" y="19510"/>
                    <a:pt x="3562" y="19895"/>
                    <a:pt x="4718" y="19895"/>
                  </a:cubicBezTo>
                  <a:cubicBezTo>
                    <a:pt x="5454" y="19895"/>
                    <a:pt x="6209" y="19739"/>
                    <a:pt x="6936" y="19468"/>
                  </a:cubicBezTo>
                  <a:cubicBezTo>
                    <a:pt x="11687" y="17567"/>
                    <a:pt x="15202" y="12184"/>
                    <a:pt x="16279" y="7307"/>
                  </a:cubicBezTo>
                  <a:cubicBezTo>
                    <a:pt x="16754" y="5090"/>
                    <a:pt x="16564" y="2525"/>
                    <a:pt x="14727" y="941"/>
                  </a:cubicBezTo>
                  <a:cubicBezTo>
                    <a:pt x="14010" y="316"/>
                    <a:pt x="13122" y="1"/>
                    <a:pt x="1224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9"/>
            <p:cNvSpPr/>
            <p:nvPr/>
          </p:nvSpPr>
          <p:spPr>
            <a:xfrm>
              <a:off x="3863629" y="2447994"/>
              <a:ext cx="454766" cy="497549"/>
            </a:xfrm>
            <a:custGeom>
              <a:avLst/>
              <a:gdLst/>
              <a:ahLst/>
              <a:cxnLst/>
              <a:rect l="l" t="t" r="r" b="b"/>
              <a:pathLst>
                <a:path w="13808" h="15107" extrusionOk="0">
                  <a:moveTo>
                    <a:pt x="8304" y="409"/>
                  </a:moveTo>
                  <a:cubicBezTo>
                    <a:pt x="8240" y="539"/>
                    <a:pt x="8360" y="692"/>
                    <a:pt x="8488" y="692"/>
                  </a:cubicBezTo>
                  <a:cubicBezTo>
                    <a:pt x="8544" y="692"/>
                    <a:pt x="8601" y="663"/>
                    <a:pt x="8646" y="592"/>
                  </a:cubicBezTo>
                  <a:cubicBezTo>
                    <a:pt x="8646" y="560"/>
                    <a:pt x="8678" y="560"/>
                    <a:pt x="8678" y="528"/>
                  </a:cubicBezTo>
                  <a:lnTo>
                    <a:pt x="8678" y="528"/>
                  </a:lnTo>
                  <a:cubicBezTo>
                    <a:pt x="13808" y="3569"/>
                    <a:pt x="9026" y="11486"/>
                    <a:pt x="4909" y="13893"/>
                  </a:cubicBezTo>
                  <a:cubicBezTo>
                    <a:pt x="4171" y="14324"/>
                    <a:pt x="3444" y="14572"/>
                    <a:pt x="2802" y="14572"/>
                  </a:cubicBezTo>
                  <a:cubicBezTo>
                    <a:pt x="2314" y="14572"/>
                    <a:pt x="1876" y="14429"/>
                    <a:pt x="1520" y="14114"/>
                  </a:cubicBezTo>
                  <a:cubicBezTo>
                    <a:pt x="0" y="12721"/>
                    <a:pt x="1109" y="11486"/>
                    <a:pt x="2217" y="10567"/>
                  </a:cubicBezTo>
                  <a:cubicBezTo>
                    <a:pt x="2660" y="10187"/>
                    <a:pt x="3104" y="9902"/>
                    <a:pt x="3420" y="9712"/>
                  </a:cubicBezTo>
                  <a:cubicBezTo>
                    <a:pt x="4117" y="9047"/>
                    <a:pt x="4782" y="8256"/>
                    <a:pt x="5162" y="7337"/>
                  </a:cubicBezTo>
                  <a:cubicBezTo>
                    <a:pt x="5511" y="6419"/>
                    <a:pt x="5416" y="5469"/>
                    <a:pt x="5574" y="4519"/>
                  </a:cubicBezTo>
                  <a:cubicBezTo>
                    <a:pt x="5701" y="3695"/>
                    <a:pt x="6017" y="2904"/>
                    <a:pt x="6492" y="2207"/>
                  </a:cubicBezTo>
                  <a:cubicBezTo>
                    <a:pt x="6990" y="1523"/>
                    <a:pt x="7852" y="1084"/>
                    <a:pt x="8304" y="409"/>
                  </a:cubicBezTo>
                  <a:close/>
                  <a:moveTo>
                    <a:pt x="8507" y="1"/>
                  </a:moveTo>
                  <a:cubicBezTo>
                    <a:pt x="8481" y="1"/>
                    <a:pt x="8454" y="7"/>
                    <a:pt x="8424" y="22"/>
                  </a:cubicBezTo>
                  <a:cubicBezTo>
                    <a:pt x="7126" y="243"/>
                    <a:pt x="6049" y="1763"/>
                    <a:pt x="5542" y="2872"/>
                  </a:cubicBezTo>
                  <a:cubicBezTo>
                    <a:pt x="5384" y="3220"/>
                    <a:pt x="5321" y="3537"/>
                    <a:pt x="5226" y="3854"/>
                  </a:cubicBezTo>
                  <a:cubicBezTo>
                    <a:pt x="5099" y="4360"/>
                    <a:pt x="5067" y="4930"/>
                    <a:pt x="5004" y="5500"/>
                  </a:cubicBezTo>
                  <a:cubicBezTo>
                    <a:pt x="4751" y="7305"/>
                    <a:pt x="3991" y="8446"/>
                    <a:pt x="2660" y="9617"/>
                  </a:cubicBezTo>
                  <a:cubicBezTo>
                    <a:pt x="1679" y="10472"/>
                    <a:pt x="285" y="11359"/>
                    <a:pt x="317" y="12784"/>
                  </a:cubicBezTo>
                  <a:cubicBezTo>
                    <a:pt x="349" y="13956"/>
                    <a:pt x="1299" y="14748"/>
                    <a:pt x="2344" y="15001"/>
                  </a:cubicBezTo>
                  <a:cubicBezTo>
                    <a:pt x="2617" y="15073"/>
                    <a:pt x="2889" y="15106"/>
                    <a:pt x="3159" y="15106"/>
                  </a:cubicBezTo>
                  <a:cubicBezTo>
                    <a:pt x="6226" y="15106"/>
                    <a:pt x="8970" y="10748"/>
                    <a:pt x="10134" y="8477"/>
                  </a:cubicBezTo>
                  <a:cubicBezTo>
                    <a:pt x="10609" y="7622"/>
                    <a:pt x="10958" y="6609"/>
                    <a:pt x="11116" y="5595"/>
                  </a:cubicBezTo>
                  <a:cubicBezTo>
                    <a:pt x="11496" y="3410"/>
                    <a:pt x="10926" y="1162"/>
                    <a:pt x="8678" y="180"/>
                  </a:cubicBezTo>
                  <a:lnTo>
                    <a:pt x="8678" y="117"/>
                  </a:lnTo>
                  <a:cubicBezTo>
                    <a:pt x="8653" y="68"/>
                    <a:pt x="8592" y="1"/>
                    <a:pt x="850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9"/>
            <p:cNvSpPr/>
            <p:nvPr/>
          </p:nvSpPr>
          <p:spPr>
            <a:xfrm>
              <a:off x="3933123" y="2851852"/>
              <a:ext cx="47723" cy="35405"/>
            </a:xfrm>
            <a:custGeom>
              <a:avLst/>
              <a:gdLst/>
              <a:ahLst/>
              <a:cxnLst/>
              <a:rect l="l" t="t" r="r" b="b"/>
              <a:pathLst>
                <a:path w="1449" h="1075" extrusionOk="0">
                  <a:moveTo>
                    <a:pt x="1275" y="1"/>
                  </a:moveTo>
                  <a:cubicBezTo>
                    <a:pt x="1256" y="1"/>
                    <a:pt x="1236" y="5"/>
                    <a:pt x="1215" y="16"/>
                  </a:cubicBezTo>
                  <a:cubicBezTo>
                    <a:pt x="867" y="301"/>
                    <a:pt x="455" y="522"/>
                    <a:pt x="107" y="839"/>
                  </a:cubicBezTo>
                  <a:cubicBezTo>
                    <a:pt x="0" y="946"/>
                    <a:pt x="96" y="1075"/>
                    <a:pt x="205" y="1075"/>
                  </a:cubicBezTo>
                  <a:cubicBezTo>
                    <a:pt x="225" y="1075"/>
                    <a:pt x="246" y="1071"/>
                    <a:pt x="265" y="1061"/>
                  </a:cubicBezTo>
                  <a:cubicBezTo>
                    <a:pt x="677" y="776"/>
                    <a:pt x="1025" y="459"/>
                    <a:pt x="1342" y="206"/>
                  </a:cubicBezTo>
                  <a:cubicBezTo>
                    <a:pt x="1449" y="126"/>
                    <a:pt x="1376" y="1"/>
                    <a:pt x="127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9"/>
            <p:cNvSpPr/>
            <p:nvPr/>
          </p:nvSpPr>
          <p:spPr>
            <a:xfrm>
              <a:off x="3950448" y="2769545"/>
              <a:ext cx="63136" cy="55034"/>
            </a:xfrm>
            <a:custGeom>
              <a:avLst/>
              <a:gdLst/>
              <a:ahLst/>
              <a:cxnLst/>
              <a:rect l="l" t="t" r="r" b="b"/>
              <a:pathLst>
                <a:path w="1917" h="1671" extrusionOk="0">
                  <a:moveTo>
                    <a:pt x="1831" y="1"/>
                  </a:moveTo>
                  <a:cubicBezTo>
                    <a:pt x="1818" y="1"/>
                    <a:pt x="1806" y="5"/>
                    <a:pt x="1798" y="13"/>
                  </a:cubicBezTo>
                  <a:cubicBezTo>
                    <a:pt x="1260" y="551"/>
                    <a:pt x="689" y="963"/>
                    <a:pt x="56" y="1406"/>
                  </a:cubicBezTo>
                  <a:cubicBezTo>
                    <a:pt x="0" y="1490"/>
                    <a:pt x="67" y="1671"/>
                    <a:pt x="170" y="1671"/>
                  </a:cubicBezTo>
                  <a:cubicBezTo>
                    <a:pt x="184" y="1671"/>
                    <a:pt x="199" y="1667"/>
                    <a:pt x="214" y="1659"/>
                  </a:cubicBezTo>
                  <a:cubicBezTo>
                    <a:pt x="689" y="1406"/>
                    <a:pt x="1101" y="1089"/>
                    <a:pt x="1355" y="741"/>
                  </a:cubicBezTo>
                  <a:cubicBezTo>
                    <a:pt x="1576" y="519"/>
                    <a:pt x="1735" y="298"/>
                    <a:pt x="1893" y="108"/>
                  </a:cubicBezTo>
                  <a:cubicBezTo>
                    <a:pt x="1917" y="36"/>
                    <a:pt x="1869" y="1"/>
                    <a:pt x="183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9"/>
            <p:cNvSpPr/>
            <p:nvPr/>
          </p:nvSpPr>
          <p:spPr>
            <a:xfrm>
              <a:off x="3999489" y="2825437"/>
              <a:ext cx="75026" cy="61490"/>
            </a:xfrm>
            <a:custGeom>
              <a:avLst/>
              <a:gdLst/>
              <a:ahLst/>
              <a:cxnLst/>
              <a:rect l="l" t="t" r="r" b="b"/>
              <a:pathLst>
                <a:path w="2278" h="1867" extrusionOk="0">
                  <a:moveTo>
                    <a:pt x="2164" y="0"/>
                  </a:moveTo>
                  <a:cubicBezTo>
                    <a:pt x="2138" y="0"/>
                    <a:pt x="2109" y="8"/>
                    <a:pt x="2082" y="26"/>
                  </a:cubicBezTo>
                  <a:cubicBezTo>
                    <a:pt x="1734" y="374"/>
                    <a:pt x="1354" y="691"/>
                    <a:pt x="942" y="1008"/>
                  </a:cubicBezTo>
                  <a:cubicBezTo>
                    <a:pt x="657" y="1261"/>
                    <a:pt x="404" y="1451"/>
                    <a:pt x="87" y="1641"/>
                  </a:cubicBezTo>
                  <a:cubicBezTo>
                    <a:pt x="1" y="1727"/>
                    <a:pt x="72" y="1867"/>
                    <a:pt x="157" y="1867"/>
                  </a:cubicBezTo>
                  <a:cubicBezTo>
                    <a:pt x="165" y="1867"/>
                    <a:pt x="174" y="1865"/>
                    <a:pt x="182" y="1863"/>
                  </a:cubicBezTo>
                  <a:cubicBezTo>
                    <a:pt x="277" y="1799"/>
                    <a:pt x="309" y="1768"/>
                    <a:pt x="404" y="1704"/>
                  </a:cubicBezTo>
                  <a:cubicBezTo>
                    <a:pt x="1069" y="1293"/>
                    <a:pt x="1702" y="754"/>
                    <a:pt x="2209" y="121"/>
                  </a:cubicBezTo>
                  <a:cubicBezTo>
                    <a:pt x="2278" y="52"/>
                    <a:pt x="2231" y="0"/>
                    <a:pt x="216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9"/>
            <p:cNvSpPr/>
            <p:nvPr/>
          </p:nvSpPr>
          <p:spPr>
            <a:xfrm>
              <a:off x="3863629" y="2460180"/>
              <a:ext cx="454766" cy="467776"/>
            </a:xfrm>
            <a:custGeom>
              <a:avLst/>
              <a:gdLst/>
              <a:ahLst/>
              <a:cxnLst/>
              <a:rect l="l" t="t" r="r" b="b"/>
              <a:pathLst>
                <a:path w="13808" h="14203" extrusionOk="0">
                  <a:moveTo>
                    <a:pt x="8329" y="0"/>
                  </a:moveTo>
                  <a:cubicBezTo>
                    <a:pt x="8319" y="13"/>
                    <a:pt x="8310" y="26"/>
                    <a:pt x="8304" y="39"/>
                  </a:cubicBezTo>
                  <a:lnTo>
                    <a:pt x="8304" y="39"/>
                  </a:lnTo>
                  <a:cubicBezTo>
                    <a:pt x="8312" y="26"/>
                    <a:pt x="8321" y="13"/>
                    <a:pt x="8329" y="0"/>
                  </a:cubicBezTo>
                  <a:close/>
                  <a:moveTo>
                    <a:pt x="8488" y="1377"/>
                  </a:moveTo>
                  <a:cubicBezTo>
                    <a:pt x="8515" y="1377"/>
                    <a:pt x="8539" y="1390"/>
                    <a:pt x="8551" y="1425"/>
                  </a:cubicBezTo>
                  <a:cubicBezTo>
                    <a:pt x="8678" y="1805"/>
                    <a:pt x="8741" y="2185"/>
                    <a:pt x="8836" y="2565"/>
                  </a:cubicBezTo>
                  <a:cubicBezTo>
                    <a:pt x="8836" y="2652"/>
                    <a:pt x="8759" y="2701"/>
                    <a:pt x="8685" y="2701"/>
                  </a:cubicBezTo>
                  <a:cubicBezTo>
                    <a:pt x="8624" y="2701"/>
                    <a:pt x="8565" y="2668"/>
                    <a:pt x="8551" y="2597"/>
                  </a:cubicBezTo>
                  <a:cubicBezTo>
                    <a:pt x="8488" y="2217"/>
                    <a:pt x="8424" y="1868"/>
                    <a:pt x="8393" y="1457"/>
                  </a:cubicBezTo>
                  <a:cubicBezTo>
                    <a:pt x="8393" y="1417"/>
                    <a:pt x="8443" y="1377"/>
                    <a:pt x="8488" y="1377"/>
                  </a:cubicBezTo>
                  <a:close/>
                  <a:moveTo>
                    <a:pt x="9661" y="3012"/>
                  </a:moveTo>
                  <a:cubicBezTo>
                    <a:pt x="9691" y="3012"/>
                    <a:pt x="9726" y="3029"/>
                    <a:pt x="9754" y="3072"/>
                  </a:cubicBezTo>
                  <a:cubicBezTo>
                    <a:pt x="9818" y="3547"/>
                    <a:pt x="9849" y="4085"/>
                    <a:pt x="9913" y="4560"/>
                  </a:cubicBezTo>
                  <a:cubicBezTo>
                    <a:pt x="9913" y="4647"/>
                    <a:pt x="9846" y="4696"/>
                    <a:pt x="9780" y="4696"/>
                  </a:cubicBezTo>
                  <a:cubicBezTo>
                    <a:pt x="9726" y="4696"/>
                    <a:pt x="9674" y="4663"/>
                    <a:pt x="9659" y="4592"/>
                  </a:cubicBezTo>
                  <a:cubicBezTo>
                    <a:pt x="9628" y="4117"/>
                    <a:pt x="9596" y="3610"/>
                    <a:pt x="9596" y="3072"/>
                  </a:cubicBezTo>
                  <a:cubicBezTo>
                    <a:pt x="9596" y="3037"/>
                    <a:pt x="9625" y="3012"/>
                    <a:pt x="9661" y="3012"/>
                  </a:cubicBezTo>
                  <a:close/>
                  <a:moveTo>
                    <a:pt x="7395" y="3040"/>
                  </a:moveTo>
                  <a:cubicBezTo>
                    <a:pt x="7435" y="3040"/>
                    <a:pt x="7474" y="3072"/>
                    <a:pt x="7474" y="3135"/>
                  </a:cubicBezTo>
                  <a:cubicBezTo>
                    <a:pt x="7601" y="3705"/>
                    <a:pt x="7537" y="4339"/>
                    <a:pt x="7284" y="4909"/>
                  </a:cubicBezTo>
                  <a:cubicBezTo>
                    <a:pt x="7264" y="4950"/>
                    <a:pt x="7223" y="4967"/>
                    <a:pt x="7181" y="4967"/>
                  </a:cubicBezTo>
                  <a:cubicBezTo>
                    <a:pt x="7093" y="4967"/>
                    <a:pt x="6998" y="4889"/>
                    <a:pt x="7062" y="4782"/>
                  </a:cubicBezTo>
                  <a:cubicBezTo>
                    <a:pt x="7284" y="4244"/>
                    <a:pt x="7379" y="3705"/>
                    <a:pt x="7316" y="3135"/>
                  </a:cubicBezTo>
                  <a:cubicBezTo>
                    <a:pt x="7316" y="3072"/>
                    <a:pt x="7355" y="3040"/>
                    <a:pt x="7395" y="3040"/>
                  </a:cubicBezTo>
                  <a:close/>
                  <a:moveTo>
                    <a:pt x="8452" y="3946"/>
                  </a:moveTo>
                  <a:cubicBezTo>
                    <a:pt x="8487" y="3946"/>
                    <a:pt x="8519" y="3962"/>
                    <a:pt x="8519" y="3990"/>
                  </a:cubicBezTo>
                  <a:cubicBezTo>
                    <a:pt x="8583" y="4560"/>
                    <a:pt x="8519" y="5099"/>
                    <a:pt x="8266" y="5605"/>
                  </a:cubicBezTo>
                  <a:cubicBezTo>
                    <a:pt x="8242" y="5665"/>
                    <a:pt x="8192" y="5688"/>
                    <a:pt x="8143" y="5688"/>
                  </a:cubicBezTo>
                  <a:cubicBezTo>
                    <a:pt x="8062" y="5688"/>
                    <a:pt x="7985" y="5621"/>
                    <a:pt x="8044" y="5542"/>
                  </a:cubicBezTo>
                  <a:cubicBezTo>
                    <a:pt x="8234" y="5067"/>
                    <a:pt x="8361" y="4592"/>
                    <a:pt x="8361" y="4022"/>
                  </a:cubicBezTo>
                  <a:cubicBezTo>
                    <a:pt x="8361" y="3970"/>
                    <a:pt x="8409" y="3946"/>
                    <a:pt x="8452" y="3946"/>
                  </a:cubicBezTo>
                  <a:close/>
                  <a:moveTo>
                    <a:pt x="9452" y="5856"/>
                  </a:moveTo>
                  <a:cubicBezTo>
                    <a:pt x="9492" y="5856"/>
                    <a:pt x="9521" y="5883"/>
                    <a:pt x="9501" y="5922"/>
                  </a:cubicBezTo>
                  <a:cubicBezTo>
                    <a:pt x="9343" y="6460"/>
                    <a:pt x="9184" y="6967"/>
                    <a:pt x="8994" y="7474"/>
                  </a:cubicBezTo>
                  <a:cubicBezTo>
                    <a:pt x="8981" y="7538"/>
                    <a:pt x="8938" y="7566"/>
                    <a:pt x="8894" y="7566"/>
                  </a:cubicBezTo>
                  <a:cubicBezTo>
                    <a:pt x="8830" y="7566"/>
                    <a:pt x="8766" y="7505"/>
                    <a:pt x="8804" y="7411"/>
                  </a:cubicBezTo>
                  <a:cubicBezTo>
                    <a:pt x="8963" y="6872"/>
                    <a:pt x="9184" y="6365"/>
                    <a:pt x="9374" y="5890"/>
                  </a:cubicBezTo>
                  <a:cubicBezTo>
                    <a:pt x="9398" y="5866"/>
                    <a:pt x="9427" y="5856"/>
                    <a:pt x="9452" y="5856"/>
                  </a:cubicBezTo>
                  <a:close/>
                  <a:moveTo>
                    <a:pt x="6685" y="6421"/>
                  </a:moveTo>
                  <a:cubicBezTo>
                    <a:pt x="6743" y="6421"/>
                    <a:pt x="6800" y="6488"/>
                    <a:pt x="6777" y="6555"/>
                  </a:cubicBezTo>
                  <a:cubicBezTo>
                    <a:pt x="6524" y="6999"/>
                    <a:pt x="6302" y="7442"/>
                    <a:pt x="6017" y="7822"/>
                  </a:cubicBezTo>
                  <a:cubicBezTo>
                    <a:pt x="5971" y="7869"/>
                    <a:pt x="5922" y="7888"/>
                    <a:pt x="5879" y="7888"/>
                  </a:cubicBezTo>
                  <a:cubicBezTo>
                    <a:pt x="5775" y="7888"/>
                    <a:pt x="5706" y="7776"/>
                    <a:pt x="5796" y="7664"/>
                  </a:cubicBezTo>
                  <a:cubicBezTo>
                    <a:pt x="6017" y="7252"/>
                    <a:pt x="6334" y="6840"/>
                    <a:pt x="6619" y="6460"/>
                  </a:cubicBezTo>
                  <a:cubicBezTo>
                    <a:pt x="6638" y="6433"/>
                    <a:pt x="6662" y="6421"/>
                    <a:pt x="6685" y="6421"/>
                  </a:cubicBezTo>
                  <a:close/>
                  <a:moveTo>
                    <a:pt x="7467" y="6906"/>
                  </a:moveTo>
                  <a:cubicBezTo>
                    <a:pt x="7511" y="6906"/>
                    <a:pt x="7558" y="6968"/>
                    <a:pt x="7537" y="7031"/>
                  </a:cubicBezTo>
                  <a:cubicBezTo>
                    <a:pt x="7284" y="7474"/>
                    <a:pt x="7094" y="7917"/>
                    <a:pt x="6967" y="8392"/>
                  </a:cubicBezTo>
                  <a:cubicBezTo>
                    <a:pt x="6956" y="8448"/>
                    <a:pt x="6914" y="8472"/>
                    <a:pt x="6868" y="8472"/>
                  </a:cubicBezTo>
                  <a:cubicBezTo>
                    <a:pt x="6782" y="8472"/>
                    <a:pt x="6684" y="8389"/>
                    <a:pt x="6746" y="8266"/>
                  </a:cubicBezTo>
                  <a:cubicBezTo>
                    <a:pt x="6777" y="8076"/>
                    <a:pt x="6841" y="7917"/>
                    <a:pt x="6904" y="7759"/>
                  </a:cubicBezTo>
                  <a:cubicBezTo>
                    <a:pt x="6904" y="7727"/>
                    <a:pt x="6936" y="7664"/>
                    <a:pt x="6967" y="7664"/>
                  </a:cubicBezTo>
                  <a:cubicBezTo>
                    <a:pt x="7094" y="7442"/>
                    <a:pt x="7252" y="7157"/>
                    <a:pt x="7411" y="6967"/>
                  </a:cubicBezTo>
                  <a:cubicBezTo>
                    <a:pt x="7422" y="6923"/>
                    <a:pt x="7444" y="6906"/>
                    <a:pt x="7467" y="6906"/>
                  </a:cubicBezTo>
                  <a:close/>
                  <a:moveTo>
                    <a:pt x="8201" y="8542"/>
                  </a:moveTo>
                  <a:cubicBezTo>
                    <a:pt x="8243" y="8542"/>
                    <a:pt x="8260" y="8599"/>
                    <a:pt x="8234" y="8677"/>
                  </a:cubicBezTo>
                  <a:cubicBezTo>
                    <a:pt x="7727" y="9089"/>
                    <a:pt x="7379" y="9564"/>
                    <a:pt x="6967" y="10134"/>
                  </a:cubicBezTo>
                  <a:cubicBezTo>
                    <a:pt x="6962" y="10139"/>
                    <a:pt x="6953" y="10142"/>
                    <a:pt x="6942" y="10142"/>
                  </a:cubicBezTo>
                  <a:cubicBezTo>
                    <a:pt x="6887" y="10142"/>
                    <a:pt x="6783" y="10081"/>
                    <a:pt x="6809" y="9976"/>
                  </a:cubicBezTo>
                  <a:cubicBezTo>
                    <a:pt x="7126" y="9406"/>
                    <a:pt x="7601" y="8867"/>
                    <a:pt x="8171" y="8551"/>
                  </a:cubicBezTo>
                  <a:cubicBezTo>
                    <a:pt x="8182" y="8545"/>
                    <a:pt x="8192" y="8542"/>
                    <a:pt x="8201" y="8542"/>
                  </a:cubicBezTo>
                  <a:close/>
                  <a:moveTo>
                    <a:pt x="4512" y="9394"/>
                  </a:moveTo>
                  <a:cubicBezTo>
                    <a:pt x="4555" y="9394"/>
                    <a:pt x="4584" y="9429"/>
                    <a:pt x="4561" y="9501"/>
                  </a:cubicBezTo>
                  <a:cubicBezTo>
                    <a:pt x="4402" y="9691"/>
                    <a:pt x="4244" y="9912"/>
                    <a:pt x="4054" y="10134"/>
                  </a:cubicBezTo>
                  <a:cubicBezTo>
                    <a:pt x="3674" y="10482"/>
                    <a:pt x="3294" y="10831"/>
                    <a:pt x="2850" y="11052"/>
                  </a:cubicBezTo>
                  <a:cubicBezTo>
                    <a:pt x="2835" y="11060"/>
                    <a:pt x="2820" y="11064"/>
                    <a:pt x="2806" y="11064"/>
                  </a:cubicBezTo>
                  <a:cubicBezTo>
                    <a:pt x="2703" y="11064"/>
                    <a:pt x="2640" y="10883"/>
                    <a:pt x="2724" y="10799"/>
                  </a:cubicBezTo>
                  <a:cubicBezTo>
                    <a:pt x="3357" y="10356"/>
                    <a:pt x="3959" y="9944"/>
                    <a:pt x="4466" y="9406"/>
                  </a:cubicBezTo>
                  <a:cubicBezTo>
                    <a:pt x="4481" y="9398"/>
                    <a:pt x="4497" y="9394"/>
                    <a:pt x="4512" y="9394"/>
                  </a:cubicBezTo>
                  <a:close/>
                  <a:moveTo>
                    <a:pt x="5465" y="10000"/>
                  </a:moveTo>
                  <a:cubicBezTo>
                    <a:pt x="5550" y="10000"/>
                    <a:pt x="5610" y="10067"/>
                    <a:pt x="5542" y="10134"/>
                  </a:cubicBezTo>
                  <a:cubicBezTo>
                    <a:pt x="5226" y="10514"/>
                    <a:pt x="4877" y="10957"/>
                    <a:pt x="4529" y="11369"/>
                  </a:cubicBezTo>
                  <a:lnTo>
                    <a:pt x="4466" y="11369"/>
                  </a:lnTo>
                  <a:cubicBezTo>
                    <a:pt x="4448" y="11381"/>
                    <a:pt x="4428" y="11386"/>
                    <a:pt x="4407" y="11386"/>
                  </a:cubicBezTo>
                  <a:cubicBezTo>
                    <a:pt x="4319" y="11386"/>
                    <a:pt x="4224" y="11288"/>
                    <a:pt x="4276" y="11211"/>
                  </a:cubicBezTo>
                  <a:cubicBezTo>
                    <a:pt x="4402" y="11052"/>
                    <a:pt x="4561" y="10894"/>
                    <a:pt x="4719" y="10736"/>
                  </a:cubicBezTo>
                  <a:cubicBezTo>
                    <a:pt x="4909" y="10482"/>
                    <a:pt x="5162" y="10261"/>
                    <a:pt x="5352" y="10039"/>
                  </a:cubicBezTo>
                  <a:cubicBezTo>
                    <a:pt x="5389" y="10011"/>
                    <a:pt x="5429" y="10000"/>
                    <a:pt x="5465" y="10000"/>
                  </a:cubicBezTo>
                  <a:close/>
                  <a:moveTo>
                    <a:pt x="6259" y="11108"/>
                  </a:moveTo>
                  <a:cubicBezTo>
                    <a:pt x="6340" y="11108"/>
                    <a:pt x="6412" y="11164"/>
                    <a:pt x="6334" y="11242"/>
                  </a:cubicBezTo>
                  <a:cubicBezTo>
                    <a:pt x="5827" y="11876"/>
                    <a:pt x="5194" y="12414"/>
                    <a:pt x="4529" y="12826"/>
                  </a:cubicBezTo>
                  <a:cubicBezTo>
                    <a:pt x="4434" y="12858"/>
                    <a:pt x="4402" y="12889"/>
                    <a:pt x="4307" y="12953"/>
                  </a:cubicBezTo>
                  <a:cubicBezTo>
                    <a:pt x="4299" y="12955"/>
                    <a:pt x="4290" y="12957"/>
                    <a:pt x="4282" y="12957"/>
                  </a:cubicBezTo>
                  <a:cubicBezTo>
                    <a:pt x="4197" y="12957"/>
                    <a:pt x="4126" y="12817"/>
                    <a:pt x="4212" y="12731"/>
                  </a:cubicBezTo>
                  <a:cubicBezTo>
                    <a:pt x="4529" y="12541"/>
                    <a:pt x="4782" y="12351"/>
                    <a:pt x="5067" y="12098"/>
                  </a:cubicBezTo>
                  <a:cubicBezTo>
                    <a:pt x="5479" y="11781"/>
                    <a:pt x="5859" y="11464"/>
                    <a:pt x="6207" y="11116"/>
                  </a:cubicBezTo>
                  <a:cubicBezTo>
                    <a:pt x="6224" y="11110"/>
                    <a:pt x="6242" y="11108"/>
                    <a:pt x="6259" y="11108"/>
                  </a:cubicBezTo>
                  <a:close/>
                  <a:moveTo>
                    <a:pt x="3417" y="11893"/>
                  </a:moveTo>
                  <a:cubicBezTo>
                    <a:pt x="3518" y="11893"/>
                    <a:pt x="3590" y="12018"/>
                    <a:pt x="3484" y="12098"/>
                  </a:cubicBezTo>
                  <a:cubicBezTo>
                    <a:pt x="3135" y="12383"/>
                    <a:pt x="2787" y="12699"/>
                    <a:pt x="2375" y="12953"/>
                  </a:cubicBezTo>
                  <a:cubicBezTo>
                    <a:pt x="2358" y="12961"/>
                    <a:pt x="2340" y="12965"/>
                    <a:pt x="2322" y="12965"/>
                  </a:cubicBezTo>
                  <a:cubicBezTo>
                    <a:pt x="2211" y="12965"/>
                    <a:pt x="2112" y="12813"/>
                    <a:pt x="2249" y="12731"/>
                  </a:cubicBezTo>
                  <a:cubicBezTo>
                    <a:pt x="2629" y="12414"/>
                    <a:pt x="3009" y="12193"/>
                    <a:pt x="3357" y="11908"/>
                  </a:cubicBezTo>
                  <a:cubicBezTo>
                    <a:pt x="3377" y="11897"/>
                    <a:pt x="3397" y="11893"/>
                    <a:pt x="3417" y="11893"/>
                  </a:cubicBezTo>
                  <a:close/>
                  <a:moveTo>
                    <a:pt x="8304" y="39"/>
                  </a:moveTo>
                  <a:cubicBezTo>
                    <a:pt x="7852" y="714"/>
                    <a:pt x="6990" y="1153"/>
                    <a:pt x="6492" y="1837"/>
                  </a:cubicBezTo>
                  <a:cubicBezTo>
                    <a:pt x="6017" y="2534"/>
                    <a:pt x="5701" y="3325"/>
                    <a:pt x="5574" y="4149"/>
                  </a:cubicBezTo>
                  <a:cubicBezTo>
                    <a:pt x="5416" y="5099"/>
                    <a:pt x="5511" y="6049"/>
                    <a:pt x="5162" y="6967"/>
                  </a:cubicBezTo>
                  <a:cubicBezTo>
                    <a:pt x="4782" y="7886"/>
                    <a:pt x="4117" y="8677"/>
                    <a:pt x="3420" y="9342"/>
                  </a:cubicBezTo>
                  <a:cubicBezTo>
                    <a:pt x="3135" y="9596"/>
                    <a:pt x="2692" y="9881"/>
                    <a:pt x="2249" y="10292"/>
                  </a:cubicBezTo>
                  <a:cubicBezTo>
                    <a:pt x="1109" y="11116"/>
                    <a:pt x="0" y="12351"/>
                    <a:pt x="1520" y="13744"/>
                  </a:cubicBezTo>
                  <a:cubicBezTo>
                    <a:pt x="1876" y="14059"/>
                    <a:pt x="2314" y="14202"/>
                    <a:pt x="2802" y="14202"/>
                  </a:cubicBezTo>
                  <a:cubicBezTo>
                    <a:pt x="3444" y="14202"/>
                    <a:pt x="4171" y="13954"/>
                    <a:pt x="4909" y="13523"/>
                  </a:cubicBezTo>
                  <a:cubicBezTo>
                    <a:pt x="9026" y="11116"/>
                    <a:pt x="13808" y="3199"/>
                    <a:pt x="8678" y="158"/>
                  </a:cubicBezTo>
                  <a:lnTo>
                    <a:pt x="8678" y="158"/>
                  </a:lnTo>
                  <a:cubicBezTo>
                    <a:pt x="8678" y="190"/>
                    <a:pt x="8646" y="190"/>
                    <a:pt x="8646" y="222"/>
                  </a:cubicBezTo>
                  <a:cubicBezTo>
                    <a:pt x="8601" y="293"/>
                    <a:pt x="8544" y="322"/>
                    <a:pt x="8488" y="322"/>
                  </a:cubicBezTo>
                  <a:cubicBezTo>
                    <a:pt x="8360" y="322"/>
                    <a:pt x="8240" y="169"/>
                    <a:pt x="8304" y="39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9"/>
            <p:cNvSpPr/>
            <p:nvPr/>
          </p:nvSpPr>
          <p:spPr>
            <a:xfrm>
              <a:off x="4003836" y="2791777"/>
              <a:ext cx="44660" cy="44561"/>
            </a:xfrm>
            <a:custGeom>
              <a:avLst/>
              <a:gdLst/>
              <a:ahLst/>
              <a:cxnLst/>
              <a:rect l="l" t="t" r="r" b="b"/>
              <a:pathLst>
                <a:path w="1356" h="1353" extrusionOk="0">
                  <a:moveTo>
                    <a:pt x="1207" y="0"/>
                  </a:moveTo>
                  <a:cubicBezTo>
                    <a:pt x="1180" y="0"/>
                    <a:pt x="1151" y="10"/>
                    <a:pt x="1127" y="34"/>
                  </a:cubicBezTo>
                  <a:cubicBezTo>
                    <a:pt x="937" y="224"/>
                    <a:pt x="684" y="446"/>
                    <a:pt x="494" y="699"/>
                  </a:cubicBezTo>
                  <a:cubicBezTo>
                    <a:pt x="335" y="858"/>
                    <a:pt x="177" y="1016"/>
                    <a:pt x="50" y="1174"/>
                  </a:cubicBezTo>
                  <a:cubicBezTo>
                    <a:pt x="1" y="1273"/>
                    <a:pt x="86" y="1353"/>
                    <a:pt x="187" y="1353"/>
                  </a:cubicBezTo>
                  <a:cubicBezTo>
                    <a:pt x="215" y="1353"/>
                    <a:pt x="244" y="1347"/>
                    <a:pt x="272" y="1333"/>
                  </a:cubicBezTo>
                  <a:cubicBezTo>
                    <a:pt x="620" y="889"/>
                    <a:pt x="937" y="509"/>
                    <a:pt x="1285" y="129"/>
                  </a:cubicBezTo>
                  <a:cubicBezTo>
                    <a:pt x="1356" y="82"/>
                    <a:pt x="1287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9"/>
            <p:cNvSpPr/>
            <p:nvPr/>
          </p:nvSpPr>
          <p:spPr>
            <a:xfrm>
              <a:off x="4087131" y="2741517"/>
              <a:ext cx="48579" cy="52663"/>
            </a:xfrm>
            <a:custGeom>
              <a:avLst/>
              <a:gdLst/>
              <a:ahLst/>
              <a:cxnLst/>
              <a:rect l="l" t="t" r="r" b="b"/>
              <a:pathLst>
                <a:path w="1475" h="1599" extrusionOk="0">
                  <a:moveTo>
                    <a:pt x="1415" y="0"/>
                  </a:moveTo>
                  <a:cubicBezTo>
                    <a:pt x="1406" y="0"/>
                    <a:pt x="1396" y="3"/>
                    <a:pt x="1385" y="9"/>
                  </a:cubicBezTo>
                  <a:cubicBezTo>
                    <a:pt x="815" y="325"/>
                    <a:pt x="340" y="864"/>
                    <a:pt x="23" y="1434"/>
                  </a:cubicBezTo>
                  <a:cubicBezTo>
                    <a:pt x="0" y="1524"/>
                    <a:pt x="75" y="1599"/>
                    <a:pt x="143" y="1599"/>
                  </a:cubicBezTo>
                  <a:cubicBezTo>
                    <a:pt x="170" y="1599"/>
                    <a:pt x="195" y="1587"/>
                    <a:pt x="213" y="1560"/>
                  </a:cubicBezTo>
                  <a:cubicBezTo>
                    <a:pt x="593" y="959"/>
                    <a:pt x="973" y="515"/>
                    <a:pt x="1448" y="135"/>
                  </a:cubicBezTo>
                  <a:cubicBezTo>
                    <a:pt x="1474" y="57"/>
                    <a:pt x="1457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9"/>
            <p:cNvSpPr/>
            <p:nvPr/>
          </p:nvSpPr>
          <p:spPr>
            <a:xfrm>
              <a:off x="4052285" y="2671660"/>
              <a:ext cx="35306" cy="48316"/>
            </a:xfrm>
            <a:custGeom>
              <a:avLst/>
              <a:gdLst/>
              <a:ahLst/>
              <a:cxnLst/>
              <a:rect l="l" t="t" r="r" b="b"/>
              <a:pathLst>
                <a:path w="1072" h="1467" extrusionOk="0">
                  <a:moveTo>
                    <a:pt x="957" y="0"/>
                  </a:moveTo>
                  <a:cubicBezTo>
                    <a:pt x="934" y="0"/>
                    <a:pt x="910" y="12"/>
                    <a:pt x="891" y="39"/>
                  </a:cubicBezTo>
                  <a:cubicBezTo>
                    <a:pt x="606" y="419"/>
                    <a:pt x="289" y="831"/>
                    <a:pt x="68" y="1243"/>
                  </a:cubicBezTo>
                  <a:cubicBezTo>
                    <a:pt x="0" y="1355"/>
                    <a:pt x="76" y="1467"/>
                    <a:pt x="159" y="1467"/>
                  </a:cubicBezTo>
                  <a:cubicBezTo>
                    <a:pt x="194" y="1467"/>
                    <a:pt x="230" y="1448"/>
                    <a:pt x="258" y="1401"/>
                  </a:cubicBezTo>
                  <a:cubicBezTo>
                    <a:pt x="543" y="1021"/>
                    <a:pt x="764" y="578"/>
                    <a:pt x="1049" y="134"/>
                  </a:cubicBezTo>
                  <a:cubicBezTo>
                    <a:pt x="1072" y="67"/>
                    <a:pt x="1015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4082355" y="2687305"/>
              <a:ext cx="30267" cy="50885"/>
            </a:xfrm>
            <a:custGeom>
              <a:avLst/>
              <a:gdLst/>
              <a:ahLst/>
              <a:cxnLst/>
              <a:rect l="l" t="t" r="r" b="b"/>
              <a:pathLst>
                <a:path w="919" h="1545" extrusionOk="0">
                  <a:moveTo>
                    <a:pt x="805" y="0"/>
                  </a:moveTo>
                  <a:cubicBezTo>
                    <a:pt x="781" y="0"/>
                    <a:pt x="757" y="12"/>
                    <a:pt x="738" y="39"/>
                  </a:cubicBezTo>
                  <a:cubicBezTo>
                    <a:pt x="580" y="230"/>
                    <a:pt x="421" y="515"/>
                    <a:pt x="295" y="736"/>
                  </a:cubicBezTo>
                  <a:cubicBezTo>
                    <a:pt x="263" y="736"/>
                    <a:pt x="200" y="768"/>
                    <a:pt x="200" y="831"/>
                  </a:cubicBezTo>
                  <a:cubicBezTo>
                    <a:pt x="168" y="990"/>
                    <a:pt x="105" y="1148"/>
                    <a:pt x="41" y="1338"/>
                  </a:cubicBezTo>
                  <a:cubicBezTo>
                    <a:pt x="0" y="1461"/>
                    <a:pt x="106" y="1545"/>
                    <a:pt x="194" y="1545"/>
                  </a:cubicBezTo>
                  <a:cubicBezTo>
                    <a:pt x="241" y="1545"/>
                    <a:pt x="284" y="1520"/>
                    <a:pt x="295" y="1465"/>
                  </a:cubicBezTo>
                  <a:cubicBezTo>
                    <a:pt x="453" y="1021"/>
                    <a:pt x="643" y="546"/>
                    <a:pt x="896" y="135"/>
                  </a:cubicBezTo>
                  <a:cubicBezTo>
                    <a:pt x="919" y="67"/>
                    <a:pt x="862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3772529" y="2402213"/>
              <a:ext cx="502061" cy="619903"/>
            </a:xfrm>
            <a:custGeom>
              <a:avLst/>
              <a:gdLst/>
              <a:ahLst/>
              <a:cxnLst/>
              <a:rect l="l" t="t" r="r" b="b"/>
              <a:pathLst>
                <a:path w="15244" h="18822" extrusionOk="0">
                  <a:moveTo>
                    <a:pt x="11240" y="1342"/>
                  </a:moveTo>
                  <a:cubicBezTo>
                    <a:pt x="11342" y="1342"/>
                    <a:pt x="11416" y="1420"/>
                    <a:pt x="11444" y="1475"/>
                  </a:cubicBezTo>
                  <a:lnTo>
                    <a:pt x="11444" y="1507"/>
                  </a:lnTo>
                  <a:cubicBezTo>
                    <a:pt x="13692" y="2520"/>
                    <a:pt x="14262" y="4769"/>
                    <a:pt x="13882" y="6954"/>
                  </a:cubicBezTo>
                  <a:cubicBezTo>
                    <a:pt x="13755" y="7967"/>
                    <a:pt x="13375" y="8949"/>
                    <a:pt x="12900" y="9836"/>
                  </a:cubicBezTo>
                  <a:cubicBezTo>
                    <a:pt x="11703" y="12054"/>
                    <a:pt x="8946" y="16426"/>
                    <a:pt x="5867" y="16426"/>
                  </a:cubicBezTo>
                  <a:cubicBezTo>
                    <a:pt x="5606" y="16426"/>
                    <a:pt x="5343" y="16395"/>
                    <a:pt x="5078" y="16328"/>
                  </a:cubicBezTo>
                  <a:cubicBezTo>
                    <a:pt x="4065" y="16138"/>
                    <a:pt x="3115" y="15283"/>
                    <a:pt x="3083" y="14143"/>
                  </a:cubicBezTo>
                  <a:cubicBezTo>
                    <a:pt x="3051" y="12717"/>
                    <a:pt x="4445" y="11799"/>
                    <a:pt x="5426" y="10976"/>
                  </a:cubicBezTo>
                  <a:cubicBezTo>
                    <a:pt x="6757" y="9804"/>
                    <a:pt x="7517" y="8632"/>
                    <a:pt x="7770" y="6859"/>
                  </a:cubicBezTo>
                  <a:cubicBezTo>
                    <a:pt x="7833" y="6257"/>
                    <a:pt x="7865" y="5719"/>
                    <a:pt x="7992" y="5212"/>
                  </a:cubicBezTo>
                  <a:cubicBezTo>
                    <a:pt x="8087" y="4895"/>
                    <a:pt x="8150" y="4579"/>
                    <a:pt x="8308" y="4199"/>
                  </a:cubicBezTo>
                  <a:cubicBezTo>
                    <a:pt x="8815" y="3090"/>
                    <a:pt x="9892" y="1602"/>
                    <a:pt x="11190" y="1348"/>
                  </a:cubicBezTo>
                  <a:cubicBezTo>
                    <a:pt x="11208" y="1344"/>
                    <a:pt x="11224" y="1342"/>
                    <a:pt x="11240" y="1342"/>
                  </a:cubicBezTo>
                  <a:close/>
                  <a:moveTo>
                    <a:pt x="11238" y="0"/>
                  </a:moveTo>
                  <a:cubicBezTo>
                    <a:pt x="10590" y="0"/>
                    <a:pt x="9916" y="216"/>
                    <a:pt x="9258" y="715"/>
                  </a:cubicBezTo>
                  <a:cubicBezTo>
                    <a:pt x="9243" y="747"/>
                    <a:pt x="9211" y="762"/>
                    <a:pt x="9179" y="762"/>
                  </a:cubicBezTo>
                  <a:cubicBezTo>
                    <a:pt x="9148" y="762"/>
                    <a:pt x="9116" y="747"/>
                    <a:pt x="9100" y="715"/>
                  </a:cubicBezTo>
                  <a:cubicBezTo>
                    <a:pt x="7675" y="1760"/>
                    <a:pt x="7422" y="3533"/>
                    <a:pt x="7042" y="5244"/>
                  </a:cubicBezTo>
                  <a:cubicBezTo>
                    <a:pt x="6978" y="5624"/>
                    <a:pt x="6852" y="6004"/>
                    <a:pt x="6788" y="6352"/>
                  </a:cubicBezTo>
                  <a:cubicBezTo>
                    <a:pt x="6345" y="7682"/>
                    <a:pt x="5585" y="8695"/>
                    <a:pt x="4476" y="9551"/>
                  </a:cubicBezTo>
                  <a:cubicBezTo>
                    <a:pt x="2830" y="10912"/>
                    <a:pt x="613" y="11957"/>
                    <a:pt x="328" y="14396"/>
                  </a:cubicBezTo>
                  <a:cubicBezTo>
                    <a:pt x="1" y="16984"/>
                    <a:pt x="1830" y="18822"/>
                    <a:pt x="4121" y="18822"/>
                  </a:cubicBezTo>
                  <a:cubicBezTo>
                    <a:pt x="4493" y="18822"/>
                    <a:pt x="4878" y="18773"/>
                    <a:pt x="5268" y="18671"/>
                  </a:cubicBezTo>
                  <a:cubicBezTo>
                    <a:pt x="9227" y="17594"/>
                    <a:pt x="12235" y="13541"/>
                    <a:pt x="13850" y="9962"/>
                  </a:cubicBezTo>
                  <a:cubicBezTo>
                    <a:pt x="14262" y="9044"/>
                    <a:pt x="14642" y="8062"/>
                    <a:pt x="14895" y="7049"/>
                  </a:cubicBezTo>
                  <a:cubicBezTo>
                    <a:pt x="15117" y="6067"/>
                    <a:pt x="15244" y="5054"/>
                    <a:pt x="15117" y="4009"/>
                  </a:cubicBezTo>
                  <a:cubicBezTo>
                    <a:pt x="14880" y="1942"/>
                    <a:pt x="13181" y="0"/>
                    <a:pt x="11238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4153957" y="2653019"/>
              <a:ext cx="24932" cy="55331"/>
            </a:xfrm>
            <a:custGeom>
              <a:avLst/>
              <a:gdLst/>
              <a:ahLst/>
              <a:cxnLst/>
              <a:rect l="l" t="t" r="r" b="b"/>
              <a:pathLst>
                <a:path w="757" h="1680" extrusionOk="0">
                  <a:moveTo>
                    <a:pt x="685" y="1"/>
                  </a:moveTo>
                  <a:cubicBezTo>
                    <a:pt x="661" y="1"/>
                    <a:pt x="635" y="11"/>
                    <a:pt x="623" y="35"/>
                  </a:cubicBezTo>
                  <a:cubicBezTo>
                    <a:pt x="401" y="510"/>
                    <a:pt x="179" y="1017"/>
                    <a:pt x="21" y="1556"/>
                  </a:cubicBezTo>
                  <a:cubicBezTo>
                    <a:pt x="0" y="1618"/>
                    <a:pt x="74" y="1680"/>
                    <a:pt x="137" y="1680"/>
                  </a:cubicBezTo>
                  <a:cubicBezTo>
                    <a:pt x="170" y="1680"/>
                    <a:pt x="200" y="1663"/>
                    <a:pt x="211" y="1619"/>
                  </a:cubicBezTo>
                  <a:cubicBezTo>
                    <a:pt x="401" y="1112"/>
                    <a:pt x="559" y="605"/>
                    <a:pt x="718" y="67"/>
                  </a:cubicBezTo>
                  <a:cubicBezTo>
                    <a:pt x="757" y="28"/>
                    <a:pt x="723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4093422" y="2561326"/>
              <a:ext cx="20551" cy="62972"/>
            </a:xfrm>
            <a:custGeom>
              <a:avLst/>
              <a:gdLst/>
              <a:ahLst/>
              <a:cxnLst/>
              <a:rect l="l" t="t" r="r" b="b"/>
              <a:pathLst>
                <a:path w="624" h="1912" extrusionOk="0">
                  <a:moveTo>
                    <a:pt x="386" y="1"/>
                  </a:moveTo>
                  <a:cubicBezTo>
                    <a:pt x="347" y="1"/>
                    <a:pt x="307" y="33"/>
                    <a:pt x="307" y="96"/>
                  </a:cubicBezTo>
                  <a:cubicBezTo>
                    <a:pt x="339" y="698"/>
                    <a:pt x="275" y="1204"/>
                    <a:pt x="22" y="1743"/>
                  </a:cubicBezTo>
                  <a:cubicBezTo>
                    <a:pt x="1" y="1827"/>
                    <a:pt x="78" y="1912"/>
                    <a:pt x="161" y="1912"/>
                  </a:cubicBezTo>
                  <a:cubicBezTo>
                    <a:pt x="202" y="1912"/>
                    <a:pt x="244" y="1890"/>
                    <a:pt x="275" y="1838"/>
                  </a:cubicBezTo>
                  <a:cubicBezTo>
                    <a:pt x="560" y="1268"/>
                    <a:pt x="624" y="634"/>
                    <a:pt x="465" y="96"/>
                  </a:cubicBezTo>
                  <a:cubicBezTo>
                    <a:pt x="465" y="33"/>
                    <a:pt x="42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4125435" y="2591264"/>
              <a:ext cx="20881" cy="58064"/>
            </a:xfrm>
            <a:custGeom>
              <a:avLst/>
              <a:gdLst/>
              <a:ahLst/>
              <a:cxnLst/>
              <a:rect l="l" t="t" r="r" b="b"/>
              <a:pathLst>
                <a:path w="634" h="1763" extrusionOk="0">
                  <a:moveTo>
                    <a:pt x="480" y="0"/>
                  </a:moveTo>
                  <a:cubicBezTo>
                    <a:pt x="435" y="0"/>
                    <a:pt x="380" y="31"/>
                    <a:pt x="380" y="105"/>
                  </a:cubicBezTo>
                  <a:cubicBezTo>
                    <a:pt x="412" y="644"/>
                    <a:pt x="254" y="1119"/>
                    <a:pt x="64" y="1594"/>
                  </a:cubicBezTo>
                  <a:cubicBezTo>
                    <a:pt x="0" y="1678"/>
                    <a:pt x="92" y="1763"/>
                    <a:pt x="178" y="1763"/>
                  </a:cubicBezTo>
                  <a:cubicBezTo>
                    <a:pt x="222" y="1763"/>
                    <a:pt x="264" y="1742"/>
                    <a:pt x="285" y="1689"/>
                  </a:cubicBezTo>
                  <a:cubicBezTo>
                    <a:pt x="570" y="1150"/>
                    <a:pt x="634" y="612"/>
                    <a:pt x="539" y="42"/>
                  </a:cubicBezTo>
                  <a:cubicBezTo>
                    <a:pt x="539" y="16"/>
                    <a:pt x="511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4180701" y="2560667"/>
              <a:ext cx="9419" cy="54474"/>
            </a:xfrm>
            <a:custGeom>
              <a:avLst/>
              <a:gdLst/>
              <a:ahLst/>
              <a:cxnLst/>
              <a:rect l="l" t="t" r="r" b="b"/>
              <a:pathLst>
                <a:path w="286" h="1654" extrusionOk="0">
                  <a:moveTo>
                    <a:pt x="75" y="1"/>
                  </a:moveTo>
                  <a:cubicBezTo>
                    <a:pt x="37" y="1"/>
                    <a:pt x="1" y="33"/>
                    <a:pt x="1" y="84"/>
                  </a:cubicBezTo>
                  <a:cubicBezTo>
                    <a:pt x="1" y="591"/>
                    <a:pt x="32" y="1098"/>
                    <a:pt x="64" y="1573"/>
                  </a:cubicBezTo>
                  <a:cubicBezTo>
                    <a:pt x="64" y="1628"/>
                    <a:pt x="107" y="1653"/>
                    <a:pt x="154" y="1653"/>
                  </a:cubicBezTo>
                  <a:cubicBezTo>
                    <a:pt x="216" y="1653"/>
                    <a:pt x="286" y="1612"/>
                    <a:pt x="286" y="1541"/>
                  </a:cubicBezTo>
                  <a:cubicBezTo>
                    <a:pt x="222" y="1034"/>
                    <a:pt x="191" y="496"/>
                    <a:pt x="159" y="84"/>
                  </a:cubicBezTo>
                  <a:cubicBezTo>
                    <a:pt x="144" y="25"/>
                    <a:pt x="10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4140026" y="2505500"/>
              <a:ext cx="14162" cy="43639"/>
            </a:xfrm>
            <a:custGeom>
              <a:avLst/>
              <a:gdLst/>
              <a:ahLst/>
              <a:cxnLst/>
              <a:rect l="l" t="t" r="r" b="b"/>
              <a:pathLst>
                <a:path w="430" h="1325" extrusionOk="0">
                  <a:moveTo>
                    <a:pt x="96" y="1"/>
                  </a:moveTo>
                  <a:cubicBezTo>
                    <a:pt x="51" y="1"/>
                    <a:pt x="1" y="41"/>
                    <a:pt x="1" y="81"/>
                  </a:cubicBezTo>
                  <a:cubicBezTo>
                    <a:pt x="32" y="492"/>
                    <a:pt x="96" y="841"/>
                    <a:pt x="159" y="1221"/>
                  </a:cubicBezTo>
                  <a:cubicBezTo>
                    <a:pt x="159" y="1292"/>
                    <a:pt x="217" y="1325"/>
                    <a:pt x="277" y="1325"/>
                  </a:cubicBezTo>
                  <a:cubicBezTo>
                    <a:pt x="351" y="1325"/>
                    <a:pt x="430" y="1276"/>
                    <a:pt x="412" y="1189"/>
                  </a:cubicBezTo>
                  <a:cubicBezTo>
                    <a:pt x="349" y="809"/>
                    <a:pt x="286" y="397"/>
                    <a:pt x="159" y="49"/>
                  </a:cubicBezTo>
                  <a:cubicBezTo>
                    <a:pt x="147" y="14"/>
                    <a:pt x="123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51"/>
          <p:cNvGrpSpPr/>
          <p:nvPr/>
        </p:nvGrpSpPr>
        <p:grpSpPr>
          <a:xfrm>
            <a:off x="4317353" y="3606795"/>
            <a:ext cx="562051" cy="765430"/>
            <a:chOff x="4304853" y="3459670"/>
            <a:chExt cx="562051" cy="765430"/>
          </a:xfrm>
        </p:grpSpPr>
        <p:sp>
          <p:nvSpPr>
            <p:cNvPr id="1464" name="Google Shape;1464;p51"/>
            <p:cNvSpPr/>
            <p:nvPr/>
          </p:nvSpPr>
          <p:spPr>
            <a:xfrm>
              <a:off x="4339687" y="3974260"/>
              <a:ext cx="165154" cy="163144"/>
            </a:xfrm>
            <a:custGeom>
              <a:avLst/>
              <a:gdLst/>
              <a:ahLst/>
              <a:cxnLst/>
              <a:rect l="l" t="t" r="r" b="b"/>
              <a:pathLst>
                <a:path w="5258" h="5194" extrusionOk="0">
                  <a:moveTo>
                    <a:pt x="2185" y="0"/>
                  </a:moveTo>
                  <a:cubicBezTo>
                    <a:pt x="1362" y="1203"/>
                    <a:pt x="0" y="3579"/>
                    <a:pt x="950" y="4877"/>
                  </a:cubicBezTo>
                  <a:cubicBezTo>
                    <a:pt x="1099" y="5097"/>
                    <a:pt x="1285" y="5193"/>
                    <a:pt x="1498" y="5193"/>
                  </a:cubicBezTo>
                  <a:cubicBezTo>
                    <a:pt x="2691" y="5193"/>
                    <a:pt x="4693" y="2176"/>
                    <a:pt x="5257" y="1235"/>
                  </a:cubicBezTo>
                  <a:cubicBezTo>
                    <a:pt x="4244" y="728"/>
                    <a:pt x="3262" y="380"/>
                    <a:pt x="218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1"/>
            <p:cNvSpPr/>
            <p:nvPr/>
          </p:nvSpPr>
          <p:spPr>
            <a:xfrm>
              <a:off x="4576424" y="3476286"/>
              <a:ext cx="275560" cy="223451"/>
            </a:xfrm>
            <a:custGeom>
              <a:avLst/>
              <a:gdLst/>
              <a:ahLst/>
              <a:cxnLst/>
              <a:rect l="l" t="t" r="r" b="b"/>
              <a:pathLst>
                <a:path w="8773" h="7114" extrusionOk="0">
                  <a:moveTo>
                    <a:pt x="5352" y="970"/>
                  </a:moveTo>
                  <a:cubicBezTo>
                    <a:pt x="6492" y="1065"/>
                    <a:pt x="6492" y="2395"/>
                    <a:pt x="6366" y="3250"/>
                  </a:cubicBezTo>
                  <a:cubicBezTo>
                    <a:pt x="6353" y="3343"/>
                    <a:pt x="6273" y="3385"/>
                    <a:pt x="6192" y="3385"/>
                  </a:cubicBezTo>
                  <a:cubicBezTo>
                    <a:pt x="6079" y="3385"/>
                    <a:pt x="5962" y="3302"/>
                    <a:pt x="6017" y="3155"/>
                  </a:cubicBezTo>
                  <a:cubicBezTo>
                    <a:pt x="6144" y="2458"/>
                    <a:pt x="6239" y="1381"/>
                    <a:pt x="5289" y="1223"/>
                  </a:cubicBezTo>
                  <a:cubicBezTo>
                    <a:pt x="5194" y="1191"/>
                    <a:pt x="5226" y="970"/>
                    <a:pt x="5352" y="970"/>
                  </a:cubicBezTo>
                  <a:close/>
                  <a:moveTo>
                    <a:pt x="4668" y="0"/>
                  </a:moveTo>
                  <a:cubicBezTo>
                    <a:pt x="2579" y="0"/>
                    <a:pt x="895" y="2774"/>
                    <a:pt x="0" y="4390"/>
                  </a:cubicBezTo>
                  <a:cubicBezTo>
                    <a:pt x="1615" y="5277"/>
                    <a:pt x="3231" y="6258"/>
                    <a:pt x="4909" y="7113"/>
                  </a:cubicBezTo>
                  <a:cubicBezTo>
                    <a:pt x="4909" y="7082"/>
                    <a:pt x="4909" y="7050"/>
                    <a:pt x="4941" y="6987"/>
                  </a:cubicBezTo>
                  <a:cubicBezTo>
                    <a:pt x="5922" y="5182"/>
                    <a:pt x="8773" y="970"/>
                    <a:pt x="5289" y="83"/>
                  </a:cubicBezTo>
                  <a:cubicBezTo>
                    <a:pt x="5078" y="27"/>
                    <a:pt x="4871" y="0"/>
                    <a:pt x="466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1"/>
            <p:cNvSpPr/>
            <p:nvPr/>
          </p:nvSpPr>
          <p:spPr>
            <a:xfrm>
              <a:off x="4521708" y="3605193"/>
              <a:ext cx="233785" cy="152244"/>
            </a:xfrm>
            <a:custGeom>
              <a:avLst/>
              <a:gdLst/>
              <a:ahLst/>
              <a:cxnLst/>
              <a:rect l="l" t="t" r="r" b="b"/>
              <a:pathLst>
                <a:path w="7443" h="4847" extrusionOk="0">
                  <a:moveTo>
                    <a:pt x="792" y="1"/>
                  </a:moveTo>
                  <a:cubicBezTo>
                    <a:pt x="602" y="96"/>
                    <a:pt x="381" y="159"/>
                    <a:pt x="222" y="349"/>
                  </a:cubicBezTo>
                  <a:cubicBezTo>
                    <a:pt x="64" y="571"/>
                    <a:pt x="1" y="793"/>
                    <a:pt x="1" y="1078"/>
                  </a:cubicBezTo>
                  <a:cubicBezTo>
                    <a:pt x="2217" y="2313"/>
                    <a:pt x="4403" y="3611"/>
                    <a:pt x="6651" y="4783"/>
                  </a:cubicBezTo>
                  <a:lnTo>
                    <a:pt x="6683" y="4846"/>
                  </a:lnTo>
                  <a:cubicBezTo>
                    <a:pt x="7158" y="4688"/>
                    <a:pt x="7443" y="4055"/>
                    <a:pt x="7158" y="3611"/>
                  </a:cubicBezTo>
                  <a:lnTo>
                    <a:pt x="7158" y="3611"/>
                  </a:lnTo>
                  <a:cubicBezTo>
                    <a:pt x="7118" y="3624"/>
                    <a:pt x="7090" y="3632"/>
                    <a:pt x="7068" y="3632"/>
                  </a:cubicBezTo>
                  <a:cubicBezTo>
                    <a:pt x="7037" y="3632"/>
                    <a:pt x="7018" y="3617"/>
                    <a:pt x="6999" y="3579"/>
                  </a:cubicBezTo>
                  <a:cubicBezTo>
                    <a:pt x="4878" y="2629"/>
                    <a:pt x="2661" y="1426"/>
                    <a:pt x="79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1"/>
            <p:cNvSpPr/>
            <p:nvPr/>
          </p:nvSpPr>
          <p:spPr>
            <a:xfrm>
              <a:off x="4737557" y="3506723"/>
              <a:ext cx="41807" cy="75290"/>
            </a:xfrm>
            <a:custGeom>
              <a:avLst/>
              <a:gdLst/>
              <a:ahLst/>
              <a:cxnLst/>
              <a:rect l="l" t="t" r="r" b="b"/>
              <a:pathLst>
                <a:path w="1331" h="2397" extrusionOk="0">
                  <a:moveTo>
                    <a:pt x="159" y="1"/>
                  </a:moveTo>
                  <a:cubicBezTo>
                    <a:pt x="64" y="1"/>
                    <a:pt x="1" y="222"/>
                    <a:pt x="127" y="222"/>
                  </a:cubicBezTo>
                  <a:cubicBezTo>
                    <a:pt x="1077" y="349"/>
                    <a:pt x="951" y="1489"/>
                    <a:pt x="824" y="2154"/>
                  </a:cubicBezTo>
                  <a:cubicBezTo>
                    <a:pt x="804" y="2294"/>
                    <a:pt x="949" y="2397"/>
                    <a:pt x="1066" y="2397"/>
                  </a:cubicBezTo>
                  <a:cubicBezTo>
                    <a:pt x="1134" y="2397"/>
                    <a:pt x="1193" y="2362"/>
                    <a:pt x="1204" y="2281"/>
                  </a:cubicBezTo>
                  <a:cubicBezTo>
                    <a:pt x="1331" y="1394"/>
                    <a:pt x="1331" y="64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1"/>
            <p:cNvSpPr/>
            <p:nvPr/>
          </p:nvSpPr>
          <p:spPr>
            <a:xfrm>
              <a:off x="4304853" y="3459670"/>
              <a:ext cx="562051" cy="765430"/>
            </a:xfrm>
            <a:custGeom>
              <a:avLst/>
              <a:gdLst/>
              <a:ahLst/>
              <a:cxnLst/>
              <a:rect l="l" t="t" r="r" b="b"/>
              <a:pathLst>
                <a:path w="17894" h="24369" extrusionOk="0">
                  <a:moveTo>
                    <a:pt x="13338" y="536"/>
                  </a:moveTo>
                  <a:cubicBezTo>
                    <a:pt x="13534" y="536"/>
                    <a:pt x="13733" y="560"/>
                    <a:pt x="13935" y="612"/>
                  </a:cubicBezTo>
                  <a:cubicBezTo>
                    <a:pt x="17419" y="1499"/>
                    <a:pt x="14568" y="5711"/>
                    <a:pt x="13587" y="7516"/>
                  </a:cubicBezTo>
                  <a:cubicBezTo>
                    <a:pt x="13555" y="7579"/>
                    <a:pt x="13555" y="7611"/>
                    <a:pt x="13555" y="7642"/>
                  </a:cubicBezTo>
                  <a:cubicBezTo>
                    <a:pt x="11877" y="6724"/>
                    <a:pt x="10293" y="5806"/>
                    <a:pt x="8646" y="4919"/>
                  </a:cubicBezTo>
                  <a:cubicBezTo>
                    <a:pt x="9572" y="3269"/>
                    <a:pt x="11265" y="536"/>
                    <a:pt x="13338" y="536"/>
                  </a:cubicBezTo>
                  <a:close/>
                  <a:moveTo>
                    <a:pt x="7633" y="4697"/>
                  </a:moveTo>
                  <a:cubicBezTo>
                    <a:pt x="9501" y="6154"/>
                    <a:pt x="11718" y="7294"/>
                    <a:pt x="13872" y="8276"/>
                  </a:cubicBezTo>
                  <a:cubicBezTo>
                    <a:pt x="13903" y="8292"/>
                    <a:pt x="13943" y="8300"/>
                    <a:pt x="13979" y="8300"/>
                  </a:cubicBezTo>
                  <a:cubicBezTo>
                    <a:pt x="14014" y="8300"/>
                    <a:pt x="14046" y="8292"/>
                    <a:pt x="14062" y="8276"/>
                  </a:cubicBezTo>
                  <a:lnTo>
                    <a:pt x="14062" y="8276"/>
                  </a:lnTo>
                  <a:cubicBezTo>
                    <a:pt x="14347" y="8719"/>
                    <a:pt x="14062" y="9353"/>
                    <a:pt x="13587" y="9511"/>
                  </a:cubicBezTo>
                  <a:cubicBezTo>
                    <a:pt x="11307" y="8276"/>
                    <a:pt x="9121" y="6977"/>
                    <a:pt x="6841" y="5774"/>
                  </a:cubicBezTo>
                  <a:cubicBezTo>
                    <a:pt x="6841" y="5552"/>
                    <a:pt x="6936" y="5267"/>
                    <a:pt x="7095" y="5077"/>
                  </a:cubicBezTo>
                  <a:cubicBezTo>
                    <a:pt x="7253" y="4856"/>
                    <a:pt x="7443" y="4792"/>
                    <a:pt x="7633" y="4697"/>
                  </a:cubicBezTo>
                  <a:close/>
                  <a:moveTo>
                    <a:pt x="7348" y="6407"/>
                  </a:moveTo>
                  <a:cubicBezTo>
                    <a:pt x="8868" y="7484"/>
                    <a:pt x="10546" y="8403"/>
                    <a:pt x="12193" y="9258"/>
                  </a:cubicBezTo>
                  <a:cubicBezTo>
                    <a:pt x="10578" y="12108"/>
                    <a:pt x="8931" y="15021"/>
                    <a:pt x="7285" y="17872"/>
                  </a:cubicBezTo>
                  <a:cubicBezTo>
                    <a:pt x="6588" y="19138"/>
                    <a:pt x="5859" y="20468"/>
                    <a:pt x="4878" y="21545"/>
                  </a:cubicBezTo>
                  <a:cubicBezTo>
                    <a:pt x="3769" y="22717"/>
                    <a:pt x="2344" y="23319"/>
                    <a:pt x="887" y="23825"/>
                  </a:cubicBezTo>
                  <a:cubicBezTo>
                    <a:pt x="951" y="22242"/>
                    <a:pt x="381" y="20722"/>
                    <a:pt x="951" y="19170"/>
                  </a:cubicBezTo>
                  <a:cubicBezTo>
                    <a:pt x="1204" y="18505"/>
                    <a:pt x="1552" y="17872"/>
                    <a:pt x="1901" y="17238"/>
                  </a:cubicBezTo>
                  <a:cubicBezTo>
                    <a:pt x="2376" y="16446"/>
                    <a:pt x="2914" y="15655"/>
                    <a:pt x="3326" y="14863"/>
                  </a:cubicBezTo>
                  <a:cubicBezTo>
                    <a:pt x="4846" y="12108"/>
                    <a:pt x="6271" y="9353"/>
                    <a:pt x="7348" y="6407"/>
                  </a:cubicBezTo>
                  <a:close/>
                  <a:moveTo>
                    <a:pt x="13390" y="0"/>
                  </a:moveTo>
                  <a:cubicBezTo>
                    <a:pt x="11123" y="0"/>
                    <a:pt x="9207" y="2961"/>
                    <a:pt x="8425" y="4666"/>
                  </a:cubicBezTo>
                  <a:cubicBezTo>
                    <a:pt x="8235" y="4571"/>
                    <a:pt x="8045" y="4476"/>
                    <a:pt x="7855" y="4349"/>
                  </a:cubicBezTo>
                  <a:cubicBezTo>
                    <a:pt x="7855" y="4317"/>
                    <a:pt x="7760" y="4286"/>
                    <a:pt x="7728" y="4286"/>
                  </a:cubicBezTo>
                  <a:cubicBezTo>
                    <a:pt x="7710" y="4284"/>
                    <a:pt x="7692" y="4283"/>
                    <a:pt x="7673" y="4283"/>
                  </a:cubicBezTo>
                  <a:cubicBezTo>
                    <a:pt x="7372" y="4283"/>
                    <a:pt x="7054" y="4522"/>
                    <a:pt x="6905" y="4761"/>
                  </a:cubicBezTo>
                  <a:cubicBezTo>
                    <a:pt x="6683" y="5046"/>
                    <a:pt x="6620" y="5362"/>
                    <a:pt x="6683" y="5679"/>
                  </a:cubicBezTo>
                  <a:cubicBezTo>
                    <a:pt x="6651" y="5742"/>
                    <a:pt x="6651" y="5837"/>
                    <a:pt x="6746" y="5869"/>
                  </a:cubicBezTo>
                  <a:cubicBezTo>
                    <a:pt x="6841" y="5996"/>
                    <a:pt x="7000" y="6059"/>
                    <a:pt x="7158" y="6186"/>
                  </a:cubicBezTo>
                  <a:lnTo>
                    <a:pt x="7158" y="6217"/>
                  </a:lnTo>
                  <a:cubicBezTo>
                    <a:pt x="5638" y="9384"/>
                    <a:pt x="4118" y="12583"/>
                    <a:pt x="2376" y="15686"/>
                  </a:cubicBezTo>
                  <a:cubicBezTo>
                    <a:pt x="1679" y="16953"/>
                    <a:pt x="666" y="18188"/>
                    <a:pt x="349" y="19613"/>
                  </a:cubicBezTo>
                  <a:cubicBezTo>
                    <a:pt x="1" y="21102"/>
                    <a:pt x="602" y="22622"/>
                    <a:pt x="444" y="24110"/>
                  </a:cubicBezTo>
                  <a:cubicBezTo>
                    <a:pt x="416" y="24252"/>
                    <a:pt x="565" y="24369"/>
                    <a:pt x="688" y="24369"/>
                  </a:cubicBezTo>
                  <a:cubicBezTo>
                    <a:pt x="702" y="24369"/>
                    <a:pt x="716" y="24367"/>
                    <a:pt x="729" y="24364"/>
                  </a:cubicBezTo>
                  <a:cubicBezTo>
                    <a:pt x="2028" y="23920"/>
                    <a:pt x="3326" y="23445"/>
                    <a:pt x="4434" y="22558"/>
                  </a:cubicBezTo>
                  <a:cubicBezTo>
                    <a:pt x="5511" y="21703"/>
                    <a:pt x="6303" y="20500"/>
                    <a:pt x="6968" y="19328"/>
                  </a:cubicBezTo>
                  <a:cubicBezTo>
                    <a:pt x="8868" y="16066"/>
                    <a:pt x="10736" y="12741"/>
                    <a:pt x="12605" y="9479"/>
                  </a:cubicBezTo>
                  <a:lnTo>
                    <a:pt x="13302" y="9828"/>
                  </a:lnTo>
                  <a:cubicBezTo>
                    <a:pt x="13324" y="9833"/>
                    <a:pt x="13347" y="9836"/>
                    <a:pt x="13368" y="9836"/>
                  </a:cubicBezTo>
                  <a:cubicBezTo>
                    <a:pt x="13470" y="9836"/>
                    <a:pt x="13561" y="9779"/>
                    <a:pt x="13587" y="9701"/>
                  </a:cubicBezTo>
                  <a:cubicBezTo>
                    <a:pt x="14378" y="9638"/>
                    <a:pt x="14790" y="8529"/>
                    <a:pt x="14220" y="7927"/>
                  </a:cubicBezTo>
                  <a:cubicBezTo>
                    <a:pt x="14185" y="7875"/>
                    <a:pt x="14141" y="7852"/>
                    <a:pt x="14103" y="7852"/>
                  </a:cubicBezTo>
                  <a:cubicBezTo>
                    <a:pt x="14071" y="7852"/>
                    <a:pt x="14044" y="7867"/>
                    <a:pt x="14030" y="7896"/>
                  </a:cubicBezTo>
                  <a:cubicBezTo>
                    <a:pt x="13998" y="7832"/>
                    <a:pt x="13935" y="7832"/>
                    <a:pt x="13903" y="7801"/>
                  </a:cubicBezTo>
                  <a:cubicBezTo>
                    <a:pt x="13935" y="7801"/>
                    <a:pt x="13998" y="7769"/>
                    <a:pt x="13998" y="7737"/>
                  </a:cubicBezTo>
                  <a:cubicBezTo>
                    <a:pt x="15107" y="5711"/>
                    <a:pt x="17894" y="1499"/>
                    <a:pt x="14315" y="169"/>
                  </a:cubicBezTo>
                  <a:cubicBezTo>
                    <a:pt x="14002" y="53"/>
                    <a:pt x="13693" y="0"/>
                    <a:pt x="133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1"/>
            <p:cNvSpPr/>
            <p:nvPr/>
          </p:nvSpPr>
          <p:spPr>
            <a:xfrm>
              <a:off x="4550542" y="3702690"/>
              <a:ext cx="65992" cy="29494"/>
            </a:xfrm>
            <a:custGeom>
              <a:avLst/>
              <a:gdLst/>
              <a:ahLst/>
              <a:cxnLst/>
              <a:rect l="l" t="t" r="r" b="b"/>
              <a:pathLst>
                <a:path w="2101" h="939" extrusionOk="0">
                  <a:moveTo>
                    <a:pt x="159" y="0"/>
                  </a:moveTo>
                  <a:cubicBezTo>
                    <a:pt x="33" y="0"/>
                    <a:pt x="1" y="95"/>
                    <a:pt x="64" y="127"/>
                  </a:cubicBezTo>
                  <a:cubicBezTo>
                    <a:pt x="634" y="412"/>
                    <a:pt x="1268" y="792"/>
                    <a:pt x="1838" y="919"/>
                  </a:cubicBezTo>
                  <a:cubicBezTo>
                    <a:pt x="1860" y="932"/>
                    <a:pt x="1882" y="938"/>
                    <a:pt x="1902" y="938"/>
                  </a:cubicBezTo>
                  <a:cubicBezTo>
                    <a:pt x="2026" y="938"/>
                    <a:pt x="2100" y="720"/>
                    <a:pt x="1964" y="666"/>
                  </a:cubicBezTo>
                  <a:cubicBezTo>
                    <a:pt x="1394" y="349"/>
                    <a:pt x="729" y="159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1"/>
            <p:cNvSpPr/>
            <p:nvPr/>
          </p:nvSpPr>
          <p:spPr>
            <a:xfrm>
              <a:off x="4316789" y="3660914"/>
              <a:ext cx="371078" cy="547131"/>
            </a:xfrm>
            <a:custGeom>
              <a:avLst/>
              <a:gdLst/>
              <a:ahLst/>
              <a:cxnLst/>
              <a:rect l="l" t="t" r="r" b="b"/>
              <a:pathLst>
                <a:path w="11814" h="17419" extrusionOk="0">
                  <a:moveTo>
                    <a:pt x="7601" y="1330"/>
                  </a:moveTo>
                  <a:cubicBezTo>
                    <a:pt x="8171" y="1489"/>
                    <a:pt x="8868" y="1679"/>
                    <a:pt x="9406" y="1996"/>
                  </a:cubicBezTo>
                  <a:cubicBezTo>
                    <a:pt x="9556" y="2055"/>
                    <a:pt x="9452" y="2283"/>
                    <a:pt x="9307" y="2283"/>
                  </a:cubicBezTo>
                  <a:cubicBezTo>
                    <a:pt x="9298" y="2283"/>
                    <a:pt x="9289" y="2282"/>
                    <a:pt x="9280" y="2281"/>
                  </a:cubicBezTo>
                  <a:cubicBezTo>
                    <a:pt x="8710" y="2122"/>
                    <a:pt x="8076" y="1742"/>
                    <a:pt x="7506" y="1489"/>
                  </a:cubicBezTo>
                  <a:cubicBezTo>
                    <a:pt x="7443" y="1425"/>
                    <a:pt x="7475" y="1330"/>
                    <a:pt x="7601" y="1330"/>
                  </a:cubicBezTo>
                  <a:close/>
                  <a:moveTo>
                    <a:pt x="3000" y="9642"/>
                  </a:moveTo>
                  <a:cubicBezTo>
                    <a:pt x="3072" y="9642"/>
                    <a:pt x="3124" y="9729"/>
                    <a:pt x="3073" y="9754"/>
                  </a:cubicBezTo>
                  <a:cubicBezTo>
                    <a:pt x="3073" y="9754"/>
                    <a:pt x="3073" y="9786"/>
                    <a:pt x="3041" y="9786"/>
                  </a:cubicBezTo>
                  <a:cubicBezTo>
                    <a:pt x="4086" y="9881"/>
                    <a:pt x="5289" y="10261"/>
                    <a:pt x="6208" y="10894"/>
                  </a:cubicBezTo>
                  <a:cubicBezTo>
                    <a:pt x="6223" y="10885"/>
                    <a:pt x="6241" y="10880"/>
                    <a:pt x="6261" y="10880"/>
                  </a:cubicBezTo>
                  <a:cubicBezTo>
                    <a:pt x="6372" y="10880"/>
                    <a:pt x="6537" y="11014"/>
                    <a:pt x="6430" y="11148"/>
                  </a:cubicBezTo>
                  <a:cubicBezTo>
                    <a:pt x="5638" y="12478"/>
                    <a:pt x="4783" y="13745"/>
                    <a:pt x="3706" y="14821"/>
                  </a:cubicBezTo>
                  <a:cubicBezTo>
                    <a:pt x="3333" y="15194"/>
                    <a:pt x="2840" y="15601"/>
                    <a:pt x="2329" y="15601"/>
                  </a:cubicBezTo>
                  <a:cubicBezTo>
                    <a:pt x="2145" y="15601"/>
                    <a:pt x="1958" y="15549"/>
                    <a:pt x="1774" y="15423"/>
                  </a:cubicBezTo>
                  <a:cubicBezTo>
                    <a:pt x="1046" y="14948"/>
                    <a:pt x="1141" y="13840"/>
                    <a:pt x="1236" y="13080"/>
                  </a:cubicBezTo>
                  <a:cubicBezTo>
                    <a:pt x="1362" y="12351"/>
                    <a:pt x="1616" y="11655"/>
                    <a:pt x="1964" y="11021"/>
                  </a:cubicBezTo>
                  <a:cubicBezTo>
                    <a:pt x="2249" y="10546"/>
                    <a:pt x="2566" y="10071"/>
                    <a:pt x="2946" y="9659"/>
                  </a:cubicBezTo>
                  <a:cubicBezTo>
                    <a:pt x="2964" y="9647"/>
                    <a:pt x="2983" y="9642"/>
                    <a:pt x="3000" y="9642"/>
                  </a:cubicBezTo>
                  <a:close/>
                  <a:moveTo>
                    <a:pt x="6968" y="0"/>
                  </a:moveTo>
                  <a:cubicBezTo>
                    <a:pt x="5891" y="2946"/>
                    <a:pt x="4466" y="5701"/>
                    <a:pt x="2946" y="8456"/>
                  </a:cubicBezTo>
                  <a:cubicBezTo>
                    <a:pt x="2534" y="9248"/>
                    <a:pt x="1996" y="10039"/>
                    <a:pt x="1521" y="10831"/>
                  </a:cubicBezTo>
                  <a:cubicBezTo>
                    <a:pt x="1172" y="11465"/>
                    <a:pt x="824" y="12066"/>
                    <a:pt x="571" y="12763"/>
                  </a:cubicBezTo>
                  <a:cubicBezTo>
                    <a:pt x="1" y="14283"/>
                    <a:pt x="571" y="15835"/>
                    <a:pt x="507" y="17418"/>
                  </a:cubicBezTo>
                  <a:cubicBezTo>
                    <a:pt x="1964" y="16912"/>
                    <a:pt x="3389" y="16310"/>
                    <a:pt x="4498" y="15138"/>
                  </a:cubicBezTo>
                  <a:cubicBezTo>
                    <a:pt x="5479" y="14061"/>
                    <a:pt x="6208" y="12700"/>
                    <a:pt x="6905" y="11433"/>
                  </a:cubicBezTo>
                  <a:cubicBezTo>
                    <a:pt x="8520" y="8583"/>
                    <a:pt x="10198" y="5701"/>
                    <a:pt x="11813" y="2851"/>
                  </a:cubicBezTo>
                  <a:cubicBezTo>
                    <a:pt x="10166" y="1996"/>
                    <a:pt x="8488" y="1077"/>
                    <a:pt x="6968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1"/>
            <p:cNvSpPr/>
            <p:nvPr/>
          </p:nvSpPr>
          <p:spPr>
            <a:xfrm>
              <a:off x="4339687" y="3962639"/>
              <a:ext cx="182429" cy="186513"/>
            </a:xfrm>
            <a:custGeom>
              <a:avLst/>
              <a:gdLst/>
              <a:ahLst/>
              <a:cxnLst/>
              <a:rect l="l" t="t" r="r" b="b"/>
              <a:pathLst>
                <a:path w="5808" h="5938" extrusionOk="0">
                  <a:moveTo>
                    <a:pt x="2185" y="370"/>
                  </a:moveTo>
                  <a:cubicBezTo>
                    <a:pt x="3294" y="750"/>
                    <a:pt x="4244" y="1098"/>
                    <a:pt x="5289" y="1605"/>
                  </a:cubicBezTo>
                  <a:cubicBezTo>
                    <a:pt x="4697" y="2546"/>
                    <a:pt x="2737" y="5563"/>
                    <a:pt x="1499" y="5563"/>
                  </a:cubicBezTo>
                  <a:cubicBezTo>
                    <a:pt x="1279" y="5563"/>
                    <a:pt x="1081" y="5467"/>
                    <a:pt x="919" y="5247"/>
                  </a:cubicBezTo>
                  <a:cubicBezTo>
                    <a:pt x="0" y="3885"/>
                    <a:pt x="1362" y="1573"/>
                    <a:pt x="2185" y="370"/>
                  </a:cubicBezTo>
                  <a:close/>
                  <a:moveTo>
                    <a:pt x="2281" y="1"/>
                  </a:moveTo>
                  <a:cubicBezTo>
                    <a:pt x="2261" y="1"/>
                    <a:pt x="2239" y="7"/>
                    <a:pt x="2217" y="22"/>
                  </a:cubicBezTo>
                  <a:cubicBezTo>
                    <a:pt x="1837" y="433"/>
                    <a:pt x="1520" y="908"/>
                    <a:pt x="1235" y="1383"/>
                  </a:cubicBezTo>
                  <a:cubicBezTo>
                    <a:pt x="887" y="2017"/>
                    <a:pt x="633" y="2714"/>
                    <a:pt x="507" y="3442"/>
                  </a:cubicBezTo>
                  <a:cubicBezTo>
                    <a:pt x="412" y="4170"/>
                    <a:pt x="317" y="5279"/>
                    <a:pt x="1045" y="5754"/>
                  </a:cubicBezTo>
                  <a:cubicBezTo>
                    <a:pt x="1235" y="5883"/>
                    <a:pt x="1428" y="5938"/>
                    <a:pt x="1617" y="5938"/>
                  </a:cubicBezTo>
                  <a:cubicBezTo>
                    <a:pt x="2123" y="5938"/>
                    <a:pt x="2608" y="5552"/>
                    <a:pt x="2977" y="5184"/>
                  </a:cubicBezTo>
                  <a:cubicBezTo>
                    <a:pt x="4054" y="4139"/>
                    <a:pt x="4909" y="2840"/>
                    <a:pt x="5701" y="1573"/>
                  </a:cubicBezTo>
                  <a:cubicBezTo>
                    <a:pt x="5808" y="1440"/>
                    <a:pt x="5666" y="1306"/>
                    <a:pt x="5543" y="1306"/>
                  </a:cubicBezTo>
                  <a:cubicBezTo>
                    <a:pt x="5520" y="1306"/>
                    <a:pt x="5498" y="1310"/>
                    <a:pt x="5479" y="1320"/>
                  </a:cubicBezTo>
                  <a:cubicBezTo>
                    <a:pt x="4592" y="687"/>
                    <a:pt x="3420" y="275"/>
                    <a:pt x="2312" y="148"/>
                  </a:cubicBezTo>
                  <a:cubicBezTo>
                    <a:pt x="2344" y="148"/>
                    <a:pt x="2344" y="117"/>
                    <a:pt x="2344" y="117"/>
                  </a:cubicBezTo>
                  <a:cubicBezTo>
                    <a:pt x="2392" y="68"/>
                    <a:pt x="2348" y="1"/>
                    <a:pt x="228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51"/>
          <p:cNvSpPr/>
          <p:nvPr/>
        </p:nvSpPr>
        <p:spPr>
          <a:xfrm>
            <a:off x="3605572" y="3491049"/>
            <a:ext cx="504068" cy="481233"/>
          </a:xfrm>
          <a:custGeom>
            <a:avLst/>
            <a:gdLst/>
            <a:ahLst/>
            <a:cxnLst/>
            <a:rect l="l" t="t" r="r" b="b"/>
            <a:pathLst>
              <a:path w="16048" h="15321" extrusionOk="0">
                <a:moveTo>
                  <a:pt x="5606" y="531"/>
                </a:moveTo>
                <a:lnTo>
                  <a:pt x="5606" y="531"/>
                </a:lnTo>
                <a:cubicBezTo>
                  <a:pt x="8741" y="658"/>
                  <a:pt x="11908" y="595"/>
                  <a:pt x="15075" y="658"/>
                </a:cubicBezTo>
                <a:cubicBezTo>
                  <a:pt x="13713" y="1988"/>
                  <a:pt x="12383" y="3287"/>
                  <a:pt x="10989" y="4553"/>
                </a:cubicBezTo>
                <a:cubicBezTo>
                  <a:pt x="9184" y="4363"/>
                  <a:pt x="7348" y="4268"/>
                  <a:pt x="5479" y="4237"/>
                </a:cubicBezTo>
                <a:cubicBezTo>
                  <a:pt x="4821" y="4237"/>
                  <a:pt x="4150" y="4216"/>
                  <a:pt x="3472" y="4216"/>
                </a:cubicBezTo>
                <a:cubicBezTo>
                  <a:pt x="2680" y="4216"/>
                  <a:pt x="1879" y="4244"/>
                  <a:pt x="1077" y="4363"/>
                </a:cubicBezTo>
                <a:cubicBezTo>
                  <a:pt x="2597" y="3223"/>
                  <a:pt x="4054" y="1988"/>
                  <a:pt x="5511" y="785"/>
                </a:cubicBezTo>
                <a:cubicBezTo>
                  <a:pt x="5637" y="690"/>
                  <a:pt x="5637" y="626"/>
                  <a:pt x="5606" y="531"/>
                </a:cubicBezTo>
                <a:close/>
                <a:moveTo>
                  <a:pt x="15455" y="975"/>
                </a:moveTo>
                <a:cubicBezTo>
                  <a:pt x="15075" y="4110"/>
                  <a:pt x="15170" y="7372"/>
                  <a:pt x="15487" y="10475"/>
                </a:cubicBezTo>
                <a:lnTo>
                  <a:pt x="15455" y="10539"/>
                </a:lnTo>
                <a:cubicBezTo>
                  <a:pt x="14283" y="11869"/>
                  <a:pt x="13143" y="13231"/>
                  <a:pt x="11908" y="14529"/>
                </a:cubicBezTo>
                <a:cubicBezTo>
                  <a:pt x="11750" y="11362"/>
                  <a:pt x="11750" y="8100"/>
                  <a:pt x="11401" y="4933"/>
                </a:cubicBezTo>
                <a:cubicBezTo>
                  <a:pt x="11433" y="4870"/>
                  <a:pt x="11433" y="4775"/>
                  <a:pt x="11401" y="4712"/>
                </a:cubicBezTo>
                <a:cubicBezTo>
                  <a:pt x="12858" y="3603"/>
                  <a:pt x="14283" y="2336"/>
                  <a:pt x="15455" y="975"/>
                </a:cubicBezTo>
                <a:close/>
                <a:moveTo>
                  <a:pt x="5393" y="4740"/>
                </a:moveTo>
                <a:cubicBezTo>
                  <a:pt x="5528" y="4740"/>
                  <a:pt x="5662" y="4741"/>
                  <a:pt x="5796" y="4743"/>
                </a:cubicBezTo>
                <a:cubicBezTo>
                  <a:pt x="7538" y="4775"/>
                  <a:pt x="9279" y="4902"/>
                  <a:pt x="11021" y="5028"/>
                </a:cubicBezTo>
                <a:cubicBezTo>
                  <a:pt x="10863" y="8259"/>
                  <a:pt x="11180" y="11584"/>
                  <a:pt x="11433" y="14814"/>
                </a:cubicBezTo>
                <a:cubicBezTo>
                  <a:pt x="8631" y="14711"/>
                  <a:pt x="5808" y="14567"/>
                  <a:pt x="2999" y="14567"/>
                </a:cubicBezTo>
                <a:cubicBezTo>
                  <a:pt x="2347" y="14567"/>
                  <a:pt x="1696" y="14574"/>
                  <a:pt x="1045" y="14592"/>
                </a:cubicBezTo>
                <a:cubicBezTo>
                  <a:pt x="982" y="11362"/>
                  <a:pt x="1045" y="7942"/>
                  <a:pt x="570" y="4743"/>
                </a:cubicBezTo>
                <a:lnTo>
                  <a:pt x="570" y="4743"/>
                </a:lnTo>
                <a:cubicBezTo>
                  <a:pt x="1096" y="4791"/>
                  <a:pt x="1627" y="4807"/>
                  <a:pt x="2159" y="4807"/>
                </a:cubicBezTo>
                <a:cubicBezTo>
                  <a:pt x="3250" y="4807"/>
                  <a:pt x="4343" y="4740"/>
                  <a:pt x="5393" y="4740"/>
                </a:cubicBezTo>
                <a:close/>
                <a:moveTo>
                  <a:pt x="10145" y="0"/>
                </a:moveTo>
                <a:cubicBezTo>
                  <a:pt x="8532" y="0"/>
                  <a:pt x="6923" y="67"/>
                  <a:pt x="5321" y="246"/>
                </a:cubicBezTo>
                <a:cubicBezTo>
                  <a:pt x="5194" y="246"/>
                  <a:pt x="5131" y="341"/>
                  <a:pt x="5162" y="436"/>
                </a:cubicBezTo>
                <a:cubicBezTo>
                  <a:pt x="3516" y="1766"/>
                  <a:pt x="1742" y="3097"/>
                  <a:pt x="190" y="4553"/>
                </a:cubicBezTo>
                <a:cubicBezTo>
                  <a:pt x="95" y="4617"/>
                  <a:pt x="159" y="4775"/>
                  <a:pt x="222" y="4807"/>
                </a:cubicBezTo>
                <a:cubicBezTo>
                  <a:pt x="0" y="8100"/>
                  <a:pt x="349" y="11520"/>
                  <a:pt x="507" y="14782"/>
                </a:cubicBezTo>
                <a:cubicBezTo>
                  <a:pt x="529" y="14962"/>
                  <a:pt x="679" y="15046"/>
                  <a:pt x="809" y="15046"/>
                </a:cubicBezTo>
                <a:cubicBezTo>
                  <a:pt x="863" y="15046"/>
                  <a:pt x="913" y="15032"/>
                  <a:pt x="950" y="15004"/>
                </a:cubicBezTo>
                <a:cubicBezTo>
                  <a:pt x="4466" y="15226"/>
                  <a:pt x="8013" y="15194"/>
                  <a:pt x="11560" y="15321"/>
                </a:cubicBezTo>
                <a:cubicBezTo>
                  <a:pt x="11686" y="15321"/>
                  <a:pt x="11781" y="15226"/>
                  <a:pt x="11781" y="15099"/>
                </a:cubicBezTo>
                <a:cubicBezTo>
                  <a:pt x="11813" y="15067"/>
                  <a:pt x="11876" y="15067"/>
                  <a:pt x="11876" y="15036"/>
                </a:cubicBezTo>
                <a:cubicBezTo>
                  <a:pt x="13238" y="13864"/>
                  <a:pt x="14600" y="12471"/>
                  <a:pt x="15645" y="11014"/>
                </a:cubicBezTo>
                <a:cubicBezTo>
                  <a:pt x="15698" y="11032"/>
                  <a:pt x="15754" y="11042"/>
                  <a:pt x="15806" y="11042"/>
                </a:cubicBezTo>
                <a:cubicBezTo>
                  <a:pt x="15939" y="11042"/>
                  <a:pt x="16048" y="10974"/>
                  <a:pt x="16025" y="10792"/>
                </a:cubicBezTo>
                <a:cubicBezTo>
                  <a:pt x="15645" y="7372"/>
                  <a:pt x="15740" y="3952"/>
                  <a:pt x="15772" y="500"/>
                </a:cubicBezTo>
                <a:lnTo>
                  <a:pt x="15772" y="468"/>
                </a:lnTo>
                <a:cubicBezTo>
                  <a:pt x="15772" y="310"/>
                  <a:pt x="15708" y="183"/>
                  <a:pt x="15550" y="183"/>
                </a:cubicBezTo>
                <a:cubicBezTo>
                  <a:pt x="13747" y="83"/>
                  <a:pt x="11944" y="0"/>
                  <a:pt x="10145" y="0"/>
                </a:cubicBezTo>
                <a:close/>
              </a:path>
            </a:pathLst>
          </a:custGeom>
          <a:solidFill>
            <a:schemeClr val="dk1"/>
          </a:solidFill>
          <a:ln w="31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3" name="Google Shape;1473;p51"/>
          <p:cNvGrpSpPr/>
          <p:nvPr/>
        </p:nvGrpSpPr>
        <p:grpSpPr>
          <a:xfrm>
            <a:off x="4983651" y="3369277"/>
            <a:ext cx="800826" cy="1373099"/>
            <a:chOff x="4855942" y="3358530"/>
            <a:chExt cx="721205" cy="1236580"/>
          </a:xfrm>
        </p:grpSpPr>
        <p:sp>
          <p:nvSpPr>
            <p:cNvPr id="1474" name="Google Shape;1474;p51"/>
            <p:cNvSpPr/>
            <p:nvPr/>
          </p:nvSpPr>
          <p:spPr>
            <a:xfrm>
              <a:off x="5208079" y="3368456"/>
              <a:ext cx="45764" cy="47775"/>
            </a:xfrm>
            <a:custGeom>
              <a:avLst/>
              <a:gdLst/>
              <a:ahLst/>
              <a:cxnLst/>
              <a:rect l="l" t="t" r="r" b="b"/>
              <a:pathLst>
                <a:path w="1457" h="1521" extrusionOk="0">
                  <a:moveTo>
                    <a:pt x="634" y="1"/>
                  </a:moveTo>
                  <a:lnTo>
                    <a:pt x="539" y="96"/>
                  </a:lnTo>
                  <a:cubicBezTo>
                    <a:pt x="222" y="254"/>
                    <a:pt x="0" y="476"/>
                    <a:pt x="0" y="887"/>
                  </a:cubicBezTo>
                  <a:cubicBezTo>
                    <a:pt x="0" y="1267"/>
                    <a:pt x="317" y="1521"/>
                    <a:pt x="665" y="1521"/>
                  </a:cubicBezTo>
                  <a:cubicBezTo>
                    <a:pt x="1014" y="1489"/>
                    <a:pt x="1425" y="1236"/>
                    <a:pt x="1425" y="856"/>
                  </a:cubicBezTo>
                  <a:cubicBezTo>
                    <a:pt x="1457" y="412"/>
                    <a:pt x="1045" y="64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1"/>
            <p:cNvSpPr/>
            <p:nvPr/>
          </p:nvSpPr>
          <p:spPr>
            <a:xfrm>
              <a:off x="5055866" y="3455242"/>
              <a:ext cx="92565" cy="55156"/>
            </a:xfrm>
            <a:custGeom>
              <a:avLst/>
              <a:gdLst/>
              <a:ahLst/>
              <a:cxnLst/>
              <a:rect l="l" t="t" r="r" b="b"/>
              <a:pathLst>
                <a:path w="2947" h="1756" extrusionOk="0">
                  <a:moveTo>
                    <a:pt x="1521" y="0"/>
                  </a:moveTo>
                  <a:cubicBezTo>
                    <a:pt x="1240" y="0"/>
                    <a:pt x="951" y="60"/>
                    <a:pt x="698" y="120"/>
                  </a:cubicBezTo>
                  <a:cubicBezTo>
                    <a:pt x="650" y="135"/>
                    <a:pt x="618" y="143"/>
                    <a:pt x="595" y="143"/>
                  </a:cubicBezTo>
                  <a:cubicBezTo>
                    <a:pt x="571" y="143"/>
                    <a:pt x="555" y="135"/>
                    <a:pt x="539" y="120"/>
                  </a:cubicBezTo>
                  <a:cubicBezTo>
                    <a:pt x="64" y="341"/>
                    <a:pt x="1" y="1070"/>
                    <a:pt x="381" y="1418"/>
                  </a:cubicBezTo>
                  <a:cubicBezTo>
                    <a:pt x="613" y="1671"/>
                    <a:pt x="958" y="1756"/>
                    <a:pt x="1303" y="1756"/>
                  </a:cubicBezTo>
                  <a:cubicBezTo>
                    <a:pt x="1475" y="1756"/>
                    <a:pt x="1648" y="1735"/>
                    <a:pt x="1806" y="1703"/>
                  </a:cubicBezTo>
                  <a:cubicBezTo>
                    <a:pt x="2471" y="1481"/>
                    <a:pt x="2946" y="911"/>
                    <a:pt x="2376" y="310"/>
                  </a:cubicBezTo>
                  <a:cubicBezTo>
                    <a:pt x="2142" y="75"/>
                    <a:pt x="1836" y="0"/>
                    <a:pt x="1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5210058" y="3538572"/>
              <a:ext cx="107485" cy="94921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5160336" y="3955132"/>
              <a:ext cx="62694" cy="53711"/>
            </a:xfrm>
            <a:custGeom>
              <a:avLst/>
              <a:gdLst/>
              <a:ahLst/>
              <a:cxnLst/>
              <a:rect l="l" t="t" r="r" b="b"/>
              <a:pathLst>
                <a:path w="1996" h="1710" extrusionOk="0">
                  <a:moveTo>
                    <a:pt x="1032" y="0"/>
                  </a:moveTo>
                  <a:cubicBezTo>
                    <a:pt x="649" y="0"/>
                    <a:pt x="284" y="187"/>
                    <a:pt x="158" y="514"/>
                  </a:cubicBezTo>
                  <a:cubicBezTo>
                    <a:pt x="127" y="577"/>
                    <a:pt x="95" y="609"/>
                    <a:pt x="0" y="609"/>
                  </a:cubicBezTo>
                  <a:cubicBezTo>
                    <a:pt x="0" y="1188"/>
                    <a:pt x="465" y="1710"/>
                    <a:pt x="972" y="1710"/>
                  </a:cubicBezTo>
                  <a:cubicBezTo>
                    <a:pt x="1213" y="1710"/>
                    <a:pt x="1464" y="1592"/>
                    <a:pt x="1679" y="1306"/>
                  </a:cubicBezTo>
                  <a:cubicBezTo>
                    <a:pt x="1995" y="862"/>
                    <a:pt x="1900" y="229"/>
                    <a:pt x="1330" y="39"/>
                  </a:cubicBezTo>
                  <a:cubicBezTo>
                    <a:pt x="1232" y="13"/>
                    <a:pt x="1131" y="0"/>
                    <a:pt x="1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5216120" y="4101000"/>
              <a:ext cx="90461" cy="81226"/>
            </a:xfrm>
            <a:custGeom>
              <a:avLst/>
              <a:gdLst/>
              <a:ahLst/>
              <a:cxnLst/>
              <a:rect l="l" t="t" r="r" b="b"/>
              <a:pathLst>
                <a:path w="2880" h="2586" extrusionOk="0">
                  <a:moveTo>
                    <a:pt x="1244" y="0"/>
                  </a:moveTo>
                  <a:cubicBezTo>
                    <a:pt x="1167" y="0"/>
                    <a:pt x="1089" y="6"/>
                    <a:pt x="1011" y="19"/>
                  </a:cubicBezTo>
                  <a:cubicBezTo>
                    <a:pt x="536" y="240"/>
                    <a:pt x="188" y="684"/>
                    <a:pt x="93" y="1285"/>
                  </a:cubicBezTo>
                  <a:cubicBezTo>
                    <a:pt x="0" y="2055"/>
                    <a:pt x="566" y="2585"/>
                    <a:pt x="1296" y="2585"/>
                  </a:cubicBezTo>
                  <a:cubicBezTo>
                    <a:pt x="1317" y="2585"/>
                    <a:pt x="1338" y="2585"/>
                    <a:pt x="1359" y="2584"/>
                  </a:cubicBezTo>
                  <a:cubicBezTo>
                    <a:pt x="2119" y="2584"/>
                    <a:pt x="2879" y="2045"/>
                    <a:pt x="2721" y="1190"/>
                  </a:cubicBezTo>
                  <a:cubicBezTo>
                    <a:pt x="2607" y="505"/>
                    <a:pt x="1952" y="0"/>
                    <a:pt x="12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4950831" y="4224912"/>
              <a:ext cx="513899" cy="291139"/>
            </a:xfrm>
            <a:custGeom>
              <a:avLst/>
              <a:gdLst/>
              <a:ahLst/>
              <a:cxnLst/>
              <a:rect l="l" t="t" r="r" b="b"/>
              <a:pathLst>
                <a:path w="16361" h="9269" extrusionOk="0">
                  <a:moveTo>
                    <a:pt x="2463" y="5047"/>
                  </a:moveTo>
                  <a:cubicBezTo>
                    <a:pt x="2500" y="5047"/>
                    <a:pt x="2535" y="5062"/>
                    <a:pt x="2553" y="5099"/>
                  </a:cubicBezTo>
                  <a:cubicBezTo>
                    <a:pt x="3598" y="6429"/>
                    <a:pt x="4992" y="7284"/>
                    <a:pt x="6607" y="7664"/>
                  </a:cubicBezTo>
                  <a:cubicBezTo>
                    <a:pt x="6913" y="7695"/>
                    <a:pt x="6775" y="8109"/>
                    <a:pt x="6509" y="8109"/>
                  </a:cubicBezTo>
                  <a:cubicBezTo>
                    <a:pt x="6500" y="8109"/>
                    <a:pt x="6490" y="8109"/>
                    <a:pt x="6480" y="8108"/>
                  </a:cubicBezTo>
                  <a:cubicBezTo>
                    <a:pt x="4738" y="7760"/>
                    <a:pt x="3313" y="6683"/>
                    <a:pt x="2363" y="5226"/>
                  </a:cubicBezTo>
                  <a:cubicBezTo>
                    <a:pt x="2274" y="5136"/>
                    <a:pt x="2374" y="5047"/>
                    <a:pt x="2463" y="5047"/>
                  </a:cubicBezTo>
                  <a:close/>
                  <a:moveTo>
                    <a:pt x="16361" y="1"/>
                  </a:moveTo>
                  <a:cubicBezTo>
                    <a:pt x="13144" y="636"/>
                    <a:pt x="9892" y="979"/>
                    <a:pt x="6627" y="979"/>
                  </a:cubicBezTo>
                  <a:cubicBezTo>
                    <a:pt x="4523" y="979"/>
                    <a:pt x="2414" y="837"/>
                    <a:pt x="305" y="539"/>
                  </a:cubicBezTo>
                  <a:lnTo>
                    <a:pt x="305" y="539"/>
                  </a:lnTo>
                  <a:cubicBezTo>
                    <a:pt x="0" y="5254"/>
                    <a:pt x="3262" y="9268"/>
                    <a:pt x="8067" y="9268"/>
                  </a:cubicBezTo>
                  <a:cubicBezTo>
                    <a:pt x="8264" y="9268"/>
                    <a:pt x="8463" y="9262"/>
                    <a:pt x="8665" y="9248"/>
                  </a:cubicBezTo>
                  <a:cubicBezTo>
                    <a:pt x="13384" y="8931"/>
                    <a:pt x="16361" y="5004"/>
                    <a:pt x="16361" y="539"/>
                  </a:cubicBezTo>
                  <a:lnTo>
                    <a:pt x="163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4889770" y="3721064"/>
              <a:ext cx="675441" cy="851996"/>
            </a:xfrm>
            <a:custGeom>
              <a:avLst/>
              <a:gdLst/>
              <a:ahLst/>
              <a:cxnLst/>
              <a:rect l="l" t="t" r="r" b="b"/>
              <a:pathLst>
                <a:path w="21504" h="27125" extrusionOk="0">
                  <a:moveTo>
                    <a:pt x="13198" y="1624"/>
                  </a:moveTo>
                  <a:cubicBezTo>
                    <a:pt x="13482" y="1624"/>
                    <a:pt x="13689" y="2040"/>
                    <a:pt x="13364" y="2202"/>
                  </a:cubicBezTo>
                  <a:cubicBezTo>
                    <a:pt x="12268" y="2775"/>
                    <a:pt x="11037" y="3094"/>
                    <a:pt x="9810" y="3094"/>
                  </a:cubicBezTo>
                  <a:cubicBezTo>
                    <a:pt x="8662" y="3094"/>
                    <a:pt x="7518" y="2815"/>
                    <a:pt x="6492" y="2202"/>
                  </a:cubicBezTo>
                  <a:cubicBezTo>
                    <a:pt x="6379" y="2146"/>
                    <a:pt x="6417" y="1939"/>
                    <a:pt x="6561" y="1939"/>
                  </a:cubicBezTo>
                  <a:cubicBezTo>
                    <a:pt x="6579" y="1939"/>
                    <a:pt x="6598" y="1942"/>
                    <a:pt x="6619" y="1949"/>
                  </a:cubicBezTo>
                  <a:cubicBezTo>
                    <a:pt x="7629" y="2291"/>
                    <a:pt x="8646" y="2486"/>
                    <a:pt x="9657" y="2486"/>
                  </a:cubicBezTo>
                  <a:cubicBezTo>
                    <a:pt x="10801" y="2486"/>
                    <a:pt x="11938" y="2236"/>
                    <a:pt x="13048" y="1664"/>
                  </a:cubicBezTo>
                  <a:cubicBezTo>
                    <a:pt x="13099" y="1636"/>
                    <a:pt x="13150" y="1624"/>
                    <a:pt x="13198" y="1624"/>
                  </a:cubicBezTo>
                  <a:close/>
                  <a:moveTo>
                    <a:pt x="9587" y="7006"/>
                  </a:moveTo>
                  <a:cubicBezTo>
                    <a:pt x="9773" y="7006"/>
                    <a:pt x="9960" y="7041"/>
                    <a:pt x="10134" y="7111"/>
                  </a:cubicBezTo>
                  <a:cubicBezTo>
                    <a:pt x="10926" y="7428"/>
                    <a:pt x="11084" y="8314"/>
                    <a:pt x="10641" y="8979"/>
                  </a:cubicBezTo>
                  <a:cubicBezTo>
                    <a:pt x="10371" y="9384"/>
                    <a:pt x="9937" y="9636"/>
                    <a:pt x="9496" y="9636"/>
                  </a:cubicBezTo>
                  <a:cubicBezTo>
                    <a:pt x="9212" y="9636"/>
                    <a:pt x="8925" y="9532"/>
                    <a:pt x="8677" y="9296"/>
                  </a:cubicBezTo>
                  <a:cubicBezTo>
                    <a:pt x="8107" y="8789"/>
                    <a:pt x="8044" y="7903"/>
                    <a:pt x="8551" y="7364"/>
                  </a:cubicBezTo>
                  <a:cubicBezTo>
                    <a:pt x="8568" y="7312"/>
                    <a:pt x="8605" y="7289"/>
                    <a:pt x="8639" y="7289"/>
                  </a:cubicBezTo>
                  <a:cubicBezTo>
                    <a:pt x="8668" y="7289"/>
                    <a:pt x="8695" y="7304"/>
                    <a:pt x="8709" y="7333"/>
                  </a:cubicBezTo>
                  <a:cubicBezTo>
                    <a:pt x="8950" y="7112"/>
                    <a:pt x="9267" y="7006"/>
                    <a:pt x="9587" y="7006"/>
                  </a:cubicBezTo>
                  <a:close/>
                  <a:moveTo>
                    <a:pt x="11664" y="11561"/>
                  </a:moveTo>
                  <a:cubicBezTo>
                    <a:pt x="12610" y="11561"/>
                    <a:pt x="13515" y="12322"/>
                    <a:pt x="13649" y="13286"/>
                  </a:cubicBezTo>
                  <a:cubicBezTo>
                    <a:pt x="13808" y="14363"/>
                    <a:pt x="12953" y="15155"/>
                    <a:pt x="11908" y="15250"/>
                  </a:cubicBezTo>
                  <a:cubicBezTo>
                    <a:pt x="11865" y="15253"/>
                    <a:pt x="11822" y="15254"/>
                    <a:pt x="11780" y="15254"/>
                  </a:cubicBezTo>
                  <a:cubicBezTo>
                    <a:pt x="10811" y="15254"/>
                    <a:pt x="9885" y="14570"/>
                    <a:pt x="9976" y="13508"/>
                  </a:cubicBezTo>
                  <a:cubicBezTo>
                    <a:pt x="10008" y="12875"/>
                    <a:pt x="10419" y="12241"/>
                    <a:pt x="10958" y="11925"/>
                  </a:cubicBezTo>
                  <a:cubicBezTo>
                    <a:pt x="10958" y="11798"/>
                    <a:pt x="10989" y="11671"/>
                    <a:pt x="11148" y="11640"/>
                  </a:cubicBezTo>
                  <a:cubicBezTo>
                    <a:pt x="11318" y="11586"/>
                    <a:pt x="11491" y="11561"/>
                    <a:pt x="11664" y="11561"/>
                  </a:cubicBezTo>
                  <a:close/>
                  <a:moveTo>
                    <a:pt x="18327" y="15279"/>
                  </a:moveTo>
                  <a:cubicBezTo>
                    <a:pt x="18582" y="15279"/>
                    <a:pt x="18746" y="15488"/>
                    <a:pt x="18717" y="15725"/>
                  </a:cubicBezTo>
                  <a:cubicBezTo>
                    <a:pt x="18875" y="15757"/>
                    <a:pt x="19002" y="15883"/>
                    <a:pt x="19002" y="16042"/>
                  </a:cubicBezTo>
                  <a:cubicBezTo>
                    <a:pt x="19508" y="21204"/>
                    <a:pt x="15550" y="25859"/>
                    <a:pt x="10293" y="25954"/>
                  </a:cubicBezTo>
                  <a:cubicBezTo>
                    <a:pt x="10220" y="25956"/>
                    <a:pt x="10149" y="25957"/>
                    <a:pt x="10077" y="25957"/>
                  </a:cubicBezTo>
                  <a:cubicBezTo>
                    <a:pt x="4981" y="25957"/>
                    <a:pt x="839" y="21543"/>
                    <a:pt x="1932" y="16390"/>
                  </a:cubicBezTo>
                  <a:cubicBezTo>
                    <a:pt x="1932" y="16295"/>
                    <a:pt x="1964" y="16263"/>
                    <a:pt x="2059" y="16263"/>
                  </a:cubicBezTo>
                  <a:cubicBezTo>
                    <a:pt x="2090" y="16137"/>
                    <a:pt x="2185" y="16073"/>
                    <a:pt x="2280" y="16073"/>
                  </a:cubicBezTo>
                  <a:cubicBezTo>
                    <a:pt x="4062" y="16231"/>
                    <a:pt x="5837" y="16311"/>
                    <a:pt x="7606" y="16311"/>
                  </a:cubicBezTo>
                  <a:cubicBezTo>
                    <a:pt x="11182" y="16311"/>
                    <a:pt x="14735" y="15981"/>
                    <a:pt x="18273" y="15282"/>
                  </a:cubicBezTo>
                  <a:cubicBezTo>
                    <a:pt x="18291" y="15280"/>
                    <a:pt x="18309" y="15279"/>
                    <a:pt x="18327" y="15279"/>
                  </a:cubicBezTo>
                  <a:close/>
                  <a:moveTo>
                    <a:pt x="12015" y="0"/>
                  </a:moveTo>
                  <a:cubicBezTo>
                    <a:pt x="11407" y="0"/>
                    <a:pt x="10769" y="89"/>
                    <a:pt x="10198" y="112"/>
                  </a:cubicBezTo>
                  <a:cubicBezTo>
                    <a:pt x="10113" y="115"/>
                    <a:pt x="9998" y="116"/>
                    <a:pt x="9857" y="116"/>
                  </a:cubicBezTo>
                  <a:cubicBezTo>
                    <a:pt x="9625" y="116"/>
                    <a:pt x="9324" y="114"/>
                    <a:pt x="8984" y="114"/>
                  </a:cubicBezTo>
                  <a:cubicBezTo>
                    <a:pt x="7433" y="114"/>
                    <a:pt x="5060" y="168"/>
                    <a:pt x="4592" y="777"/>
                  </a:cubicBezTo>
                  <a:lnTo>
                    <a:pt x="4592" y="904"/>
                  </a:lnTo>
                  <a:cubicBezTo>
                    <a:pt x="4117" y="2519"/>
                    <a:pt x="5035" y="3944"/>
                    <a:pt x="6714" y="4039"/>
                  </a:cubicBezTo>
                  <a:cubicBezTo>
                    <a:pt x="6809" y="4071"/>
                    <a:pt x="6841" y="4102"/>
                    <a:pt x="6872" y="4166"/>
                  </a:cubicBezTo>
                  <a:cubicBezTo>
                    <a:pt x="6900" y="4152"/>
                    <a:pt x="6928" y="4146"/>
                    <a:pt x="6954" y="4146"/>
                  </a:cubicBezTo>
                  <a:cubicBezTo>
                    <a:pt x="7048" y="4146"/>
                    <a:pt x="7126" y="4225"/>
                    <a:pt x="7126" y="4324"/>
                  </a:cubicBezTo>
                  <a:cubicBezTo>
                    <a:pt x="7316" y="5939"/>
                    <a:pt x="7347" y="7586"/>
                    <a:pt x="7506" y="9233"/>
                  </a:cubicBezTo>
                  <a:cubicBezTo>
                    <a:pt x="7540" y="9407"/>
                    <a:pt x="7384" y="9504"/>
                    <a:pt x="7231" y="9504"/>
                  </a:cubicBezTo>
                  <a:cubicBezTo>
                    <a:pt x="7105" y="9504"/>
                    <a:pt x="6982" y="9439"/>
                    <a:pt x="6967" y="9296"/>
                  </a:cubicBezTo>
                  <a:lnTo>
                    <a:pt x="6936" y="9296"/>
                  </a:lnTo>
                  <a:cubicBezTo>
                    <a:pt x="6967" y="9359"/>
                    <a:pt x="6936" y="9454"/>
                    <a:pt x="6841" y="9486"/>
                  </a:cubicBezTo>
                  <a:cubicBezTo>
                    <a:pt x="3167" y="11640"/>
                    <a:pt x="0" y="14712"/>
                    <a:pt x="348" y="19367"/>
                  </a:cubicBezTo>
                  <a:cubicBezTo>
                    <a:pt x="760" y="24149"/>
                    <a:pt x="4909" y="26682"/>
                    <a:pt x="9311" y="27062"/>
                  </a:cubicBezTo>
                  <a:cubicBezTo>
                    <a:pt x="9749" y="27103"/>
                    <a:pt x="10188" y="27125"/>
                    <a:pt x="10627" y="27125"/>
                  </a:cubicBezTo>
                  <a:cubicBezTo>
                    <a:pt x="14253" y="27125"/>
                    <a:pt x="17806" y="25685"/>
                    <a:pt x="19445" y="22154"/>
                  </a:cubicBezTo>
                  <a:cubicBezTo>
                    <a:pt x="21503" y="17657"/>
                    <a:pt x="20395" y="10816"/>
                    <a:pt x="14473" y="10151"/>
                  </a:cubicBezTo>
                  <a:cubicBezTo>
                    <a:pt x="14156" y="10120"/>
                    <a:pt x="14093" y="9866"/>
                    <a:pt x="13998" y="9708"/>
                  </a:cubicBezTo>
                  <a:cubicBezTo>
                    <a:pt x="13966" y="9645"/>
                    <a:pt x="13903" y="9581"/>
                    <a:pt x="13903" y="9454"/>
                  </a:cubicBezTo>
                  <a:cubicBezTo>
                    <a:pt x="13808" y="7808"/>
                    <a:pt x="13839" y="6129"/>
                    <a:pt x="13998" y="4514"/>
                  </a:cubicBezTo>
                  <a:cubicBezTo>
                    <a:pt x="14029" y="4419"/>
                    <a:pt x="14101" y="4372"/>
                    <a:pt x="14168" y="4372"/>
                  </a:cubicBezTo>
                  <a:cubicBezTo>
                    <a:pt x="14235" y="4372"/>
                    <a:pt x="14299" y="4419"/>
                    <a:pt x="14315" y="4514"/>
                  </a:cubicBezTo>
                  <a:cubicBezTo>
                    <a:pt x="14378" y="4577"/>
                    <a:pt x="14378" y="4704"/>
                    <a:pt x="14378" y="4799"/>
                  </a:cubicBezTo>
                  <a:lnTo>
                    <a:pt x="14473" y="4799"/>
                  </a:lnTo>
                  <a:cubicBezTo>
                    <a:pt x="14473" y="4704"/>
                    <a:pt x="14536" y="4577"/>
                    <a:pt x="14631" y="4514"/>
                  </a:cubicBezTo>
                  <a:cubicBezTo>
                    <a:pt x="17608" y="2899"/>
                    <a:pt x="15011" y="366"/>
                    <a:pt x="12699" y="49"/>
                  </a:cubicBezTo>
                  <a:cubicBezTo>
                    <a:pt x="12479" y="14"/>
                    <a:pt x="12249" y="0"/>
                    <a:pt x="1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4855942" y="3855374"/>
              <a:ext cx="721205" cy="739737"/>
            </a:xfrm>
            <a:custGeom>
              <a:avLst/>
              <a:gdLst/>
              <a:ahLst/>
              <a:cxnLst/>
              <a:rect l="l" t="t" r="r" b="b"/>
              <a:pathLst>
                <a:path w="22961" h="23551" extrusionOk="0">
                  <a:moveTo>
                    <a:pt x="15304" y="1"/>
                  </a:moveTo>
                  <a:cubicBezTo>
                    <a:pt x="15233" y="1"/>
                    <a:pt x="15170" y="48"/>
                    <a:pt x="15170" y="143"/>
                  </a:cubicBezTo>
                  <a:cubicBezTo>
                    <a:pt x="15011" y="1822"/>
                    <a:pt x="14948" y="3468"/>
                    <a:pt x="15043" y="5083"/>
                  </a:cubicBezTo>
                  <a:cubicBezTo>
                    <a:pt x="15043" y="5210"/>
                    <a:pt x="15075" y="5305"/>
                    <a:pt x="15170" y="5337"/>
                  </a:cubicBezTo>
                  <a:cubicBezTo>
                    <a:pt x="15106" y="5527"/>
                    <a:pt x="15233" y="5812"/>
                    <a:pt x="15518" y="5844"/>
                  </a:cubicBezTo>
                  <a:cubicBezTo>
                    <a:pt x="21409" y="6477"/>
                    <a:pt x="22517" y="13349"/>
                    <a:pt x="20459" y="17846"/>
                  </a:cubicBezTo>
                  <a:cubicBezTo>
                    <a:pt x="18870" y="21421"/>
                    <a:pt x="15298" y="22810"/>
                    <a:pt x="11612" y="22810"/>
                  </a:cubicBezTo>
                  <a:cubicBezTo>
                    <a:pt x="11183" y="22810"/>
                    <a:pt x="10753" y="22791"/>
                    <a:pt x="10324" y="22755"/>
                  </a:cubicBezTo>
                  <a:cubicBezTo>
                    <a:pt x="5922" y="22343"/>
                    <a:pt x="1774" y="19778"/>
                    <a:pt x="1394" y="15028"/>
                  </a:cubicBezTo>
                  <a:cubicBezTo>
                    <a:pt x="982" y="10404"/>
                    <a:pt x="4181" y="7300"/>
                    <a:pt x="7886" y="5178"/>
                  </a:cubicBezTo>
                  <a:cubicBezTo>
                    <a:pt x="7949" y="5147"/>
                    <a:pt x="7949" y="5052"/>
                    <a:pt x="7949" y="4988"/>
                  </a:cubicBezTo>
                  <a:cubicBezTo>
                    <a:pt x="7949" y="4890"/>
                    <a:pt x="7872" y="4810"/>
                    <a:pt x="7793" y="4810"/>
                  </a:cubicBezTo>
                  <a:cubicBezTo>
                    <a:pt x="7771" y="4810"/>
                    <a:pt x="7748" y="4816"/>
                    <a:pt x="7728" y="4830"/>
                  </a:cubicBezTo>
                  <a:cubicBezTo>
                    <a:pt x="3167" y="6255"/>
                    <a:pt x="0" y="11069"/>
                    <a:pt x="760" y="15819"/>
                  </a:cubicBezTo>
                  <a:cubicBezTo>
                    <a:pt x="1584" y="20981"/>
                    <a:pt x="6524" y="23420"/>
                    <a:pt x="11306" y="23546"/>
                  </a:cubicBezTo>
                  <a:cubicBezTo>
                    <a:pt x="11421" y="23549"/>
                    <a:pt x="11535" y="23550"/>
                    <a:pt x="11649" y="23550"/>
                  </a:cubicBezTo>
                  <a:cubicBezTo>
                    <a:pt x="16932" y="23550"/>
                    <a:pt x="21051" y="20676"/>
                    <a:pt x="22074" y="15313"/>
                  </a:cubicBezTo>
                  <a:cubicBezTo>
                    <a:pt x="22960" y="10689"/>
                    <a:pt x="20680" y="5685"/>
                    <a:pt x="15645" y="5083"/>
                  </a:cubicBezTo>
                  <a:cubicBezTo>
                    <a:pt x="15708" y="3595"/>
                    <a:pt x="15677" y="2012"/>
                    <a:pt x="15518" y="428"/>
                  </a:cubicBezTo>
                  <a:cubicBezTo>
                    <a:pt x="15487" y="333"/>
                    <a:pt x="15487" y="238"/>
                    <a:pt x="15487" y="143"/>
                  </a:cubicBezTo>
                  <a:cubicBezTo>
                    <a:pt x="15455" y="48"/>
                    <a:pt x="15376" y="1"/>
                    <a:pt x="15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4916092" y="4201732"/>
              <a:ext cx="586456" cy="334642"/>
            </a:xfrm>
            <a:custGeom>
              <a:avLst/>
              <a:gdLst/>
              <a:ahLst/>
              <a:cxnLst/>
              <a:rect l="l" t="t" r="r" b="b"/>
              <a:pathLst>
                <a:path w="18671" h="10654" extrusionOk="0">
                  <a:moveTo>
                    <a:pt x="17467" y="739"/>
                  </a:moveTo>
                  <a:lnTo>
                    <a:pt x="17467" y="1277"/>
                  </a:lnTo>
                  <a:cubicBezTo>
                    <a:pt x="17467" y="5742"/>
                    <a:pt x="14490" y="9669"/>
                    <a:pt x="9803" y="9986"/>
                  </a:cubicBezTo>
                  <a:cubicBezTo>
                    <a:pt x="9601" y="10000"/>
                    <a:pt x="9401" y="10007"/>
                    <a:pt x="9204" y="10007"/>
                  </a:cubicBezTo>
                  <a:cubicBezTo>
                    <a:pt x="4424" y="10007"/>
                    <a:pt x="1108" y="6021"/>
                    <a:pt x="1442" y="1277"/>
                  </a:cubicBezTo>
                  <a:lnTo>
                    <a:pt x="1442" y="1277"/>
                  </a:lnTo>
                  <a:cubicBezTo>
                    <a:pt x="3519" y="1560"/>
                    <a:pt x="5600" y="1694"/>
                    <a:pt x="7678" y="1694"/>
                  </a:cubicBezTo>
                  <a:cubicBezTo>
                    <a:pt x="10957" y="1694"/>
                    <a:pt x="14230" y="1359"/>
                    <a:pt x="17467" y="739"/>
                  </a:cubicBezTo>
                  <a:close/>
                  <a:moveTo>
                    <a:pt x="17490" y="0"/>
                  </a:moveTo>
                  <a:cubicBezTo>
                    <a:pt x="17463" y="0"/>
                    <a:pt x="17434" y="4"/>
                    <a:pt x="17403" y="10"/>
                  </a:cubicBezTo>
                  <a:cubicBezTo>
                    <a:pt x="13920" y="736"/>
                    <a:pt x="10450" y="1054"/>
                    <a:pt x="6957" y="1054"/>
                  </a:cubicBezTo>
                  <a:cubicBezTo>
                    <a:pt x="5116" y="1054"/>
                    <a:pt x="3269" y="966"/>
                    <a:pt x="1411" y="802"/>
                  </a:cubicBezTo>
                  <a:cubicBezTo>
                    <a:pt x="1284" y="802"/>
                    <a:pt x="1157" y="897"/>
                    <a:pt x="1157" y="992"/>
                  </a:cubicBezTo>
                  <a:cubicBezTo>
                    <a:pt x="1126" y="992"/>
                    <a:pt x="1062" y="1055"/>
                    <a:pt x="1062" y="1119"/>
                  </a:cubicBezTo>
                  <a:cubicBezTo>
                    <a:pt x="0" y="6240"/>
                    <a:pt x="4143" y="10654"/>
                    <a:pt x="9239" y="10654"/>
                  </a:cubicBezTo>
                  <a:cubicBezTo>
                    <a:pt x="9311" y="10654"/>
                    <a:pt x="9382" y="10653"/>
                    <a:pt x="9455" y="10651"/>
                  </a:cubicBezTo>
                  <a:cubicBezTo>
                    <a:pt x="14712" y="10556"/>
                    <a:pt x="18670" y="5901"/>
                    <a:pt x="18164" y="739"/>
                  </a:cubicBezTo>
                  <a:cubicBezTo>
                    <a:pt x="18132" y="580"/>
                    <a:pt x="18005" y="454"/>
                    <a:pt x="17847" y="454"/>
                  </a:cubicBezTo>
                  <a:cubicBezTo>
                    <a:pt x="17875" y="227"/>
                    <a:pt x="17726" y="0"/>
                    <a:pt x="17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4995748" y="3698355"/>
              <a:ext cx="448095" cy="319848"/>
            </a:xfrm>
            <a:custGeom>
              <a:avLst/>
              <a:gdLst/>
              <a:ahLst/>
              <a:cxnLst/>
              <a:rect l="l" t="t" r="r" b="b"/>
              <a:pathLst>
                <a:path w="14266" h="10183" extrusionOk="0">
                  <a:moveTo>
                    <a:pt x="8825" y="1"/>
                  </a:moveTo>
                  <a:cubicBezTo>
                    <a:pt x="7190" y="1"/>
                    <a:pt x="5434" y="294"/>
                    <a:pt x="4005" y="423"/>
                  </a:cubicBezTo>
                  <a:cubicBezTo>
                    <a:pt x="3182" y="518"/>
                    <a:pt x="1440" y="360"/>
                    <a:pt x="1060" y="1279"/>
                  </a:cubicBezTo>
                  <a:cubicBezTo>
                    <a:pt x="965" y="1279"/>
                    <a:pt x="901" y="1310"/>
                    <a:pt x="838" y="1374"/>
                  </a:cubicBezTo>
                  <a:cubicBezTo>
                    <a:pt x="0" y="3109"/>
                    <a:pt x="1368" y="5099"/>
                    <a:pt x="3178" y="5099"/>
                  </a:cubicBezTo>
                  <a:cubicBezTo>
                    <a:pt x="3283" y="5099"/>
                    <a:pt x="3390" y="5093"/>
                    <a:pt x="3498" y="5079"/>
                  </a:cubicBezTo>
                  <a:lnTo>
                    <a:pt x="3498" y="5079"/>
                  </a:lnTo>
                  <a:cubicBezTo>
                    <a:pt x="3308" y="6694"/>
                    <a:pt x="3435" y="8404"/>
                    <a:pt x="3657" y="9987"/>
                  </a:cubicBezTo>
                  <a:cubicBezTo>
                    <a:pt x="3684" y="10123"/>
                    <a:pt x="3797" y="10183"/>
                    <a:pt x="3916" y="10183"/>
                  </a:cubicBezTo>
                  <a:cubicBezTo>
                    <a:pt x="4076" y="10183"/>
                    <a:pt x="4245" y="10074"/>
                    <a:pt x="4227" y="9892"/>
                  </a:cubicBezTo>
                  <a:cubicBezTo>
                    <a:pt x="4068" y="8277"/>
                    <a:pt x="4037" y="6599"/>
                    <a:pt x="3815" y="4984"/>
                  </a:cubicBezTo>
                  <a:cubicBezTo>
                    <a:pt x="3815" y="4889"/>
                    <a:pt x="3657" y="4825"/>
                    <a:pt x="3593" y="4825"/>
                  </a:cubicBezTo>
                  <a:cubicBezTo>
                    <a:pt x="3562" y="4762"/>
                    <a:pt x="3498" y="4699"/>
                    <a:pt x="3435" y="4699"/>
                  </a:cubicBezTo>
                  <a:cubicBezTo>
                    <a:pt x="1725" y="4604"/>
                    <a:pt x="870" y="3210"/>
                    <a:pt x="1281" y="1595"/>
                  </a:cubicBezTo>
                  <a:lnTo>
                    <a:pt x="1281" y="1469"/>
                  </a:lnTo>
                  <a:cubicBezTo>
                    <a:pt x="1750" y="860"/>
                    <a:pt x="4123" y="805"/>
                    <a:pt x="5686" y="805"/>
                  </a:cubicBezTo>
                  <a:cubicBezTo>
                    <a:pt x="6029" y="805"/>
                    <a:pt x="6333" y="808"/>
                    <a:pt x="6569" y="808"/>
                  </a:cubicBezTo>
                  <a:cubicBezTo>
                    <a:pt x="6713" y="808"/>
                    <a:pt x="6831" y="807"/>
                    <a:pt x="6919" y="804"/>
                  </a:cubicBezTo>
                  <a:cubicBezTo>
                    <a:pt x="7516" y="780"/>
                    <a:pt x="8168" y="665"/>
                    <a:pt x="8792" y="665"/>
                  </a:cubicBezTo>
                  <a:cubicBezTo>
                    <a:pt x="8995" y="665"/>
                    <a:pt x="9195" y="677"/>
                    <a:pt x="9389" y="708"/>
                  </a:cubicBezTo>
                  <a:cubicBezTo>
                    <a:pt x="11701" y="1025"/>
                    <a:pt x="14266" y="3559"/>
                    <a:pt x="11352" y="5205"/>
                  </a:cubicBezTo>
                  <a:cubicBezTo>
                    <a:pt x="11194" y="5237"/>
                    <a:pt x="11162" y="5332"/>
                    <a:pt x="11194" y="5459"/>
                  </a:cubicBezTo>
                  <a:cubicBezTo>
                    <a:pt x="11218" y="5626"/>
                    <a:pt x="11332" y="5757"/>
                    <a:pt x="11468" y="5757"/>
                  </a:cubicBezTo>
                  <a:cubicBezTo>
                    <a:pt x="11512" y="5757"/>
                    <a:pt x="11559" y="5743"/>
                    <a:pt x="11606" y="5712"/>
                  </a:cubicBezTo>
                  <a:cubicBezTo>
                    <a:pt x="14107" y="4350"/>
                    <a:pt x="13791" y="962"/>
                    <a:pt x="10972" y="233"/>
                  </a:cubicBezTo>
                  <a:cubicBezTo>
                    <a:pt x="10311" y="63"/>
                    <a:pt x="9581" y="1"/>
                    <a:pt x="8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5192154" y="3523527"/>
              <a:ext cx="133335" cy="12727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5201200" y="4084164"/>
              <a:ext cx="122279" cy="116029"/>
            </a:xfrm>
            <a:custGeom>
              <a:avLst/>
              <a:gdLst/>
              <a:ahLst/>
              <a:cxnLst/>
              <a:rect l="l" t="t" r="r" b="b"/>
              <a:pathLst>
                <a:path w="3893" h="3694" extrusionOk="0">
                  <a:moveTo>
                    <a:pt x="1774" y="568"/>
                  </a:moveTo>
                  <a:cubicBezTo>
                    <a:pt x="2454" y="568"/>
                    <a:pt x="3085" y="1070"/>
                    <a:pt x="3228" y="1726"/>
                  </a:cubicBezTo>
                  <a:cubicBezTo>
                    <a:pt x="3386" y="2518"/>
                    <a:pt x="2626" y="3120"/>
                    <a:pt x="1866" y="3120"/>
                  </a:cubicBezTo>
                  <a:cubicBezTo>
                    <a:pt x="1846" y="3121"/>
                    <a:pt x="1825" y="3121"/>
                    <a:pt x="1805" y="3121"/>
                  </a:cubicBezTo>
                  <a:cubicBezTo>
                    <a:pt x="1101" y="3121"/>
                    <a:pt x="478" y="2592"/>
                    <a:pt x="663" y="1853"/>
                  </a:cubicBezTo>
                  <a:cubicBezTo>
                    <a:pt x="694" y="1251"/>
                    <a:pt x="1074" y="840"/>
                    <a:pt x="1549" y="586"/>
                  </a:cubicBezTo>
                  <a:cubicBezTo>
                    <a:pt x="1624" y="574"/>
                    <a:pt x="1699" y="568"/>
                    <a:pt x="1774" y="568"/>
                  </a:cubicBezTo>
                  <a:close/>
                  <a:moveTo>
                    <a:pt x="1749" y="1"/>
                  </a:moveTo>
                  <a:cubicBezTo>
                    <a:pt x="1576" y="1"/>
                    <a:pt x="1403" y="26"/>
                    <a:pt x="1233" y="80"/>
                  </a:cubicBezTo>
                  <a:cubicBezTo>
                    <a:pt x="1074" y="111"/>
                    <a:pt x="1043" y="238"/>
                    <a:pt x="1043" y="365"/>
                  </a:cubicBezTo>
                  <a:cubicBezTo>
                    <a:pt x="473" y="681"/>
                    <a:pt x="93" y="1315"/>
                    <a:pt x="61" y="1948"/>
                  </a:cubicBezTo>
                  <a:cubicBezTo>
                    <a:pt x="0" y="3010"/>
                    <a:pt x="898" y="3694"/>
                    <a:pt x="1865" y="3694"/>
                  </a:cubicBezTo>
                  <a:cubicBezTo>
                    <a:pt x="1907" y="3694"/>
                    <a:pt x="1950" y="3693"/>
                    <a:pt x="1993" y="3690"/>
                  </a:cubicBezTo>
                  <a:cubicBezTo>
                    <a:pt x="2974" y="3595"/>
                    <a:pt x="3893" y="2803"/>
                    <a:pt x="3734" y="1726"/>
                  </a:cubicBezTo>
                  <a:cubicBezTo>
                    <a:pt x="3600" y="762"/>
                    <a:pt x="2695" y="1"/>
                    <a:pt x="1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5089004" y="3771729"/>
              <a:ext cx="231429" cy="46518"/>
            </a:xfrm>
            <a:custGeom>
              <a:avLst/>
              <a:gdLst/>
              <a:ahLst/>
              <a:cxnLst/>
              <a:rect l="l" t="t" r="r" b="b"/>
              <a:pathLst>
                <a:path w="7368" h="1481" extrusionOk="0">
                  <a:moveTo>
                    <a:pt x="6880" y="1"/>
                  </a:moveTo>
                  <a:cubicBezTo>
                    <a:pt x="6825" y="1"/>
                    <a:pt x="6765" y="16"/>
                    <a:pt x="6705" y="51"/>
                  </a:cubicBezTo>
                  <a:cubicBezTo>
                    <a:pt x="5605" y="617"/>
                    <a:pt x="4488" y="868"/>
                    <a:pt x="3354" y="868"/>
                  </a:cubicBezTo>
                  <a:cubicBezTo>
                    <a:pt x="2331" y="868"/>
                    <a:pt x="1295" y="665"/>
                    <a:pt x="244" y="304"/>
                  </a:cubicBezTo>
                  <a:cubicBezTo>
                    <a:pt x="235" y="302"/>
                    <a:pt x="226" y="302"/>
                    <a:pt x="217" y="302"/>
                  </a:cubicBezTo>
                  <a:cubicBezTo>
                    <a:pt x="76" y="302"/>
                    <a:pt x="0" y="530"/>
                    <a:pt x="149" y="589"/>
                  </a:cubicBezTo>
                  <a:cubicBezTo>
                    <a:pt x="1175" y="1202"/>
                    <a:pt x="2319" y="1481"/>
                    <a:pt x="3467" y="1481"/>
                  </a:cubicBezTo>
                  <a:cubicBezTo>
                    <a:pt x="4694" y="1481"/>
                    <a:pt x="5925" y="1162"/>
                    <a:pt x="7021" y="589"/>
                  </a:cubicBezTo>
                  <a:cubicBezTo>
                    <a:pt x="7368" y="429"/>
                    <a:pt x="7176" y="1"/>
                    <a:pt x="6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5193159" y="3358530"/>
              <a:ext cx="74630" cy="70861"/>
            </a:xfrm>
            <a:custGeom>
              <a:avLst/>
              <a:gdLst/>
              <a:ahLst/>
              <a:cxnLst/>
              <a:rect l="l" t="t" r="r" b="b"/>
              <a:pathLst>
                <a:path w="2376" h="2256" extrusionOk="0">
                  <a:moveTo>
                    <a:pt x="1140" y="317"/>
                  </a:moveTo>
                  <a:cubicBezTo>
                    <a:pt x="1520" y="380"/>
                    <a:pt x="1932" y="728"/>
                    <a:pt x="1932" y="1172"/>
                  </a:cubicBezTo>
                  <a:cubicBezTo>
                    <a:pt x="1932" y="1552"/>
                    <a:pt x="1520" y="1805"/>
                    <a:pt x="1172" y="1837"/>
                  </a:cubicBezTo>
                  <a:cubicBezTo>
                    <a:pt x="824" y="1837"/>
                    <a:pt x="507" y="1583"/>
                    <a:pt x="507" y="1203"/>
                  </a:cubicBezTo>
                  <a:cubicBezTo>
                    <a:pt x="507" y="792"/>
                    <a:pt x="729" y="570"/>
                    <a:pt x="1045" y="412"/>
                  </a:cubicBezTo>
                  <a:cubicBezTo>
                    <a:pt x="1109" y="380"/>
                    <a:pt x="1140" y="380"/>
                    <a:pt x="1140" y="317"/>
                  </a:cubicBezTo>
                  <a:close/>
                  <a:moveTo>
                    <a:pt x="919" y="0"/>
                  </a:moveTo>
                  <a:cubicBezTo>
                    <a:pt x="317" y="95"/>
                    <a:pt x="0" y="792"/>
                    <a:pt x="64" y="1330"/>
                  </a:cubicBezTo>
                  <a:cubicBezTo>
                    <a:pt x="151" y="1914"/>
                    <a:pt x="616" y="2256"/>
                    <a:pt x="1159" y="2256"/>
                  </a:cubicBezTo>
                  <a:cubicBezTo>
                    <a:pt x="1205" y="2256"/>
                    <a:pt x="1252" y="2253"/>
                    <a:pt x="1299" y="2249"/>
                  </a:cubicBezTo>
                  <a:cubicBezTo>
                    <a:pt x="1900" y="2154"/>
                    <a:pt x="2375" y="1647"/>
                    <a:pt x="2280" y="1045"/>
                  </a:cubicBezTo>
                  <a:cubicBezTo>
                    <a:pt x="2219" y="525"/>
                    <a:pt x="1685" y="93"/>
                    <a:pt x="1163" y="93"/>
                  </a:cubicBezTo>
                  <a:cubicBezTo>
                    <a:pt x="1145" y="93"/>
                    <a:pt x="1127" y="94"/>
                    <a:pt x="1109" y="95"/>
                  </a:cubicBezTo>
                  <a:cubicBezTo>
                    <a:pt x="1077" y="63"/>
                    <a:pt x="982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5144411" y="3941091"/>
              <a:ext cx="94513" cy="82671"/>
            </a:xfrm>
            <a:custGeom>
              <a:avLst/>
              <a:gdLst/>
              <a:ahLst/>
              <a:cxnLst/>
              <a:rect l="l" t="t" r="r" b="b"/>
              <a:pathLst>
                <a:path w="3009" h="2632" extrusionOk="0">
                  <a:moveTo>
                    <a:pt x="1474" y="463"/>
                  </a:moveTo>
                  <a:cubicBezTo>
                    <a:pt x="1583" y="463"/>
                    <a:pt x="1695" y="481"/>
                    <a:pt x="1806" y="518"/>
                  </a:cubicBezTo>
                  <a:cubicBezTo>
                    <a:pt x="2407" y="676"/>
                    <a:pt x="2502" y="1309"/>
                    <a:pt x="2186" y="1784"/>
                  </a:cubicBezTo>
                  <a:cubicBezTo>
                    <a:pt x="1959" y="2083"/>
                    <a:pt x="1702" y="2205"/>
                    <a:pt x="1457" y="2205"/>
                  </a:cubicBezTo>
                  <a:cubicBezTo>
                    <a:pt x="950" y="2205"/>
                    <a:pt x="497" y="1685"/>
                    <a:pt x="475" y="1151"/>
                  </a:cubicBezTo>
                  <a:cubicBezTo>
                    <a:pt x="539" y="1119"/>
                    <a:pt x="602" y="1119"/>
                    <a:pt x="634" y="1024"/>
                  </a:cubicBezTo>
                  <a:cubicBezTo>
                    <a:pt x="780" y="660"/>
                    <a:pt x="1112" y="463"/>
                    <a:pt x="1474" y="463"/>
                  </a:cubicBezTo>
                  <a:close/>
                  <a:moveTo>
                    <a:pt x="1520" y="1"/>
                  </a:moveTo>
                  <a:cubicBezTo>
                    <a:pt x="1206" y="1"/>
                    <a:pt x="895" y="107"/>
                    <a:pt x="634" y="328"/>
                  </a:cubicBezTo>
                  <a:cubicBezTo>
                    <a:pt x="602" y="328"/>
                    <a:pt x="507" y="328"/>
                    <a:pt x="475" y="359"/>
                  </a:cubicBezTo>
                  <a:cubicBezTo>
                    <a:pt x="0" y="898"/>
                    <a:pt x="95" y="1784"/>
                    <a:pt x="602" y="2291"/>
                  </a:cubicBezTo>
                  <a:cubicBezTo>
                    <a:pt x="850" y="2527"/>
                    <a:pt x="1142" y="2631"/>
                    <a:pt x="1430" y="2631"/>
                  </a:cubicBezTo>
                  <a:cubicBezTo>
                    <a:pt x="1877" y="2631"/>
                    <a:pt x="2315" y="2379"/>
                    <a:pt x="2566" y="1974"/>
                  </a:cubicBezTo>
                  <a:cubicBezTo>
                    <a:pt x="3009" y="1309"/>
                    <a:pt x="2851" y="423"/>
                    <a:pt x="2059" y="106"/>
                  </a:cubicBezTo>
                  <a:cubicBezTo>
                    <a:pt x="1885" y="36"/>
                    <a:pt x="1702" y="1"/>
                    <a:pt x="1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5023765" y="4381962"/>
              <a:ext cx="143889" cy="96837"/>
            </a:xfrm>
            <a:custGeom>
              <a:avLst/>
              <a:gdLst/>
              <a:ahLst/>
              <a:cxnLst/>
              <a:rect l="l" t="t" r="r" b="b"/>
              <a:pathLst>
                <a:path w="4581" h="3083" extrusionOk="0">
                  <a:moveTo>
                    <a:pt x="129" y="0"/>
                  </a:moveTo>
                  <a:cubicBezTo>
                    <a:pt x="62" y="0"/>
                    <a:pt x="1" y="62"/>
                    <a:pt x="41" y="163"/>
                  </a:cubicBezTo>
                  <a:cubicBezTo>
                    <a:pt x="991" y="1651"/>
                    <a:pt x="2416" y="2760"/>
                    <a:pt x="4158" y="3076"/>
                  </a:cubicBezTo>
                  <a:cubicBezTo>
                    <a:pt x="4177" y="3080"/>
                    <a:pt x="4195" y="3082"/>
                    <a:pt x="4213" y="3082"/>
                  </a:cubicBezTo>
                  <a:cubicBezTo>
                    <a:pt x="4462" y="3082"/>
                    <a:pt x="4580" y="2692"/>
                    <a:pt x="4285" y="2633"/>
                  </a:cubicBezTo>
                  <a:cubicBezTo>
                    <a:pt x="2701" y="2221"/>
                    <a:pt x="1276" y="1398"/>
                    <a:pt x="231" y="68"/>
                  </a:cubicBezTo>
                  <a:cubicBezTo>
                    <a:pt x="208" y="21"/>
                    <a:pt x="168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5044936" y="3441327"/>
              <a:ext cx="114427" cy="81666"/>
            </a:xfrm>
            <a:custGeom>
              <a:avLst/>
              <a:gdLst/>
              <a:ahLst/>
              <a:cxnLst/>
              <a:rect l="l" t="t" r="r" b="b"/>
              <a:pathLst>
                <a:path w="3643" h="2600" extrusionOk="0">
                  <a:moveTo>
                    <a:pt x="1921" y="419"/>
                  </a:moveTo>
                  <a:cubicBezTo>
                    <a:pt x="2243" y="419"/>
                    <a:pt x="2554" y="503"/>
                    <a:pt x="2787" y="753"/>
                  </a:cubicBezTo>
                  <a:cubicBezTo>
                    <a:pt x="3326" y="1354"/>
                    <a:pt x="2819" y="1988"/>
                    <a:pt x="2186" y="2146"/>
                  </a:cubicBezTo>
                  <a:cubicBezTo>
                    <a:pt x="2041" y="2175"/>
                    <a:pt x="1881" y="2192"/>
                    <a:pt x="1720" y="2192"/>
                  </a:cubicBezTo>
                  <a:cubicBezTo>
                    <a:pt x="1354" y="2192"/>
                    <a:pt x="981" y="2103"/>
                    <a:pt x="761" y="1861"/>
                  </a:cubicBezTo>
                  <a:cubicBezTo>
                    <a:pt x="349" y="1449"/>
                    <a:pt x="444" y="784"/>
                    <a:pt x="919" y="563"/>
                  </a:cubicBezTo>
                  <a:lnTo>
                    <a:pt x="1077" y="563"/>
                  </a:lnTo>
                  <a:cubicBezTo>
                    <a:pt x="1333" y="487"/>
                    <a:pt x="1631" y="419"/>
                    <a:pt x="1921" y="419"/>
                  </a:cubicBezTo>
                  <a:close/>
                  <a:moveTo>
                    <a:pt x="1823" y="1"/>
                  </a:moveTo>
                  <a:cubicBezTo>
                    <a:pt x="1525" y="1"/>
                    <a:pt x="1222" y="57"/>
                    <a:pt x="951" y="151"/>
                  </a:cubicBezTo>
                  <a:cubicBezTo>
                    <a:pt x="824" y="183"/>
                    <a:pt x="792" y="278"/>
                    <a:pt x="792" y="341"/>
                  </a:cubicBezTo>
                  <a:cubicBezTo>
                    <a:pt x="254" y="594"/>
                    <a:pt x="0" y="1291"/>
                    <a:pt x="254" y="1798"/>
                  </a:cubicBezTo>
                  <a:cubicBezTo>
                    <a:pt x="491" y="2368"/>
                    <a:pt x="1103" y="2599"/>
                    <a:pt x="1688" y="2599"/>
                  </a:cubicBezTo>
                  <a:cubicBezTo>
                    <a:pt x="1883" y="2599"/>
                    <a:pt x="2075" y="2574"/>
                    <a:pt x="2249" y="2526"/>
                  </a:cubicBezTo>
                  <a:cubicBezTo>
                    <a:pt x="3009" y="2336"/>
                    <a:pt x="3642" y="1703"/>
                    <a:pt x="3294" y="848"/>
                  </a:cubicBezTo>
                  <a:cubicBezTo>
                    <a:pt x="3018" y="232"/>
                    <a:pt x="2429" y="1"/>
                    <a:pt x="1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51"/>
          <p:cNvGrpSpPr/>
          <p:nvPr/>
        </p:nvGrpSpPr>
        <p:grpSpPr>
          <a:xfrm>
            <a:off x="6833510" y="3862369"/>
            <a:ext cx="680435" cy="768885"/>
            <a:chOff x="6496235" y="3701056"/>
            <a:chExt cx="680435" cy="768885"/>
          </a:xfrm>
        </p:grpSpPr>
        <p:sp>
          <p:nvSpPr>
            <p:cNvPr id="1492" name="Google Shape;1492;p51"/>
            <p:cNvSpPr/>
            <p:nvPr/>
          </p:nvSpPr>
          <p:spPr>
            <a:xfrm>
              <a:off x="6848372" y="3829021"/>
              <a:ext cx="30876" cy="28395"/>
            </a:xfrm>
            <a:custGeom>
              <a:avLst/>
              <a:gdLst/>
              <a:ahLst/>
              <a:cxnLst/>
              <a:rect l="l" t="t" r="r" b="b"/>
              <a:pathLst>
                <a:path w="983" h="904" extrusionOk="0">
                  <a:moveTo>
                    <a:pt x="412" y="0"/>
                  </a:moveTo>
                  <a:cubicBezTo>
                    <a:pt x="317" y="32"/>
                    <a:pt x="222" y="127"/>
                    <a:pt x="159" y="254"/>
                  </a:cubicBezTo>
                  <a:cubicBezTo>
                    <a:pt x="0" y="475"/>
                    <a:pt x="95" y="760"/>
                    <a:pt x="381" y="887"/>
                  </a:cubicBezTo>
                  <a:cubicBezTo>
                    <a:pt x="429" y="898"/>
                    <a:pt x="478" y="903"/>
                    <a:pt x="526" y="903"/>
                  </a:cubicBezTo>
                  <a:cubicBezTo>
                    <a:pt x="755" y="903"/>
                    <a:pt x="951" y="780"/>
                    <a:pt x="951" y="570"/>
                  </a:cubicBezTo>
                  <a:cubicBezTo>
                    <a:pt x="982" y="317"/>
                    <a:pt x="824" y="95"/>
                    <a:pt x="571" y="95"/>
                  </a:cubicBezTo>
                  <a:cubicBezTo>
                    <a:pt x="507" y="95"/>
                    <a:pt x="476" y="32"/>
                    <a:pt x="41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1"/>
            <p:cNvSpPr/>
            <p:nvPr/>
          </p:nvSpPr>
          <p:spPr>
            <a:xfrm>
              <a:off x="6929944" y="3901107"/>
              <a:ext cx="62694" cy="50350"/>
            </a:xfrm>
            <a:custGeom>
              <a:avLst/>
              <a:gdLst/>
              <a:ahLst/>
              <a:cxnLst/>
              <a:rect l="l" t="t" r="r" b="b"/>
              <a:pathLst>
                <a:path w="1996" h="1603" extrusionOk="0">
                  <a:moveTo>
                    <a:pt x="729" y="0"/>
                  </a:moveTo>
                  <a:cubicBezTo>
                    <a:pt x="344" y="0"/>
                    <a:pt x="0" y="296"/>
                    <a:pt x="0" y="714"/>
                  </a:cubicBezTo>
                  <a:cubicBezTo>
                    <a:pt x="0" y="1231"/>
                    <a:pt x="556" y="1603"/>
                    <a:pt x="1021" y="1603"/>
                  </a:cubicBezTo>
                  <a:cubicBezTo>
                    <a:pt x="1040" y="1603"/>
                    <a:pt x="1059" y="1602"/>
                    <a:pt x="1077" y="1601"/>
                  </a:cubicBezTo>
                  <a:cubicBezTo>
                    <a:pt x="1520" y="1537"/>
                    <a:pt x="1996" y="1189"/>
                    <a:pt x="1996" y="714"/>
                  </a:cubicBezTo>
                  <a:cubicBezTo>
                    <a:pt x="1996" y="267"/>
                    <a:pt x="1625" y="17"/>
                    <a:pt x="1227" y="17"/>
                  </a:cubicBezTo>
                  <a:cubicBezTo>
                    <a:pt x="1146" y="17"/>
                    <a:pt x="1063" y="27"/>
                    <a:pt x="982" y="49"/>
                  </a:cubicBezTo>
                  <a:cubicBezTo>
                    <a:pt x="964" y="58"/>
                    <a:pt x="945" y="62"/>
                    <a:pt x="929" y="62"/>
                  </a:cubicBezTo>
                  <a:cubicBezTo>
                    <a:pt x="890" y="62"/>
                    <a:pt x="865" y="40"/>
                    <a:pt x="887" y="17"/>
                  </a:cubicBezTo>
                  <a:cubicBezTo>
                    <a:pt x="834" y="6"/>
                    <a:pt x="781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1"/>
            <p:cNvSpPr/>
            <p:nvPr/>
          </p:nvSpPr>
          <p:spPr>
            <a:xfrm>
              <a:off x="6854340" y="4015250"/>
              <a:ext cx="49753" cy="40079"/>
            </a:xfrm>
            <a:custGeom>
              <a:avLst/>
              <a:gdLst/>
              <a:ahLst/>
              <a:cxnLst/>
              <a:rect l="l" t="t" r="r" b="b"/>
              <a:pathLst>
                <a:path w="1584" h="1276" extrusionOk="0">
                  <a:moveTo>
                    <a:pt x="858" y="1"/>
                  </a:moveTo>
                  <a:cubicBezTo>
                    <a:pt x="715" y="1"/>
                    <a:pt x="578" y="47"/>
                    <a:pt x="476" y="120"/>
                  </a:cubicBezTo>
                  <a:cubicBezTo>
                    <a:pt x="444" y="131"/>
                    <a:pt x="419" y="134"/>
                    <a:pt x="399" y="134"/>
                  </a:cubicBezTo>
                  <a:cubicBezTo>
                    <a:pt x="359" y="134"/>
                    <a:pt x="338" y="120"/>
                    <a:pt x="317" y="120"/>
                  </a:cubicBezTo>
                  <a:cubicBezTo>
                    <a:pt x="64" y="279"/>
                    <a:pt x="1" y="627"/>
                    <a:pt x="159" y="912"/>
                  </a:cubicBezTo>
                  <a:cubicBezTo>
                    <a:pt x="284" y="1142"/>
                    <a:pt x="548" y="1276"/>
                    <a:pt x="804" y="1276"/>
                  </a:cubicBezTo>
                  <a:cubicBezTo>
                    <a:pt x="936" y="1276"/>
                    <a:pt x="1065" y="1240"/>
                    <a:pt x="1172" y="1165"/>
                  </a:cubicBezTo>
                  <a:cubicBezTo>
                    <a:pt x="1489" y="944"/>
                    <a:pt x="1584" y="469"/>
                    <a:pt x="1331" y="215"/>
                  </a:cubicBezTo>
                  <a:cubicBezTo>
                    <a:pt x="1195" y="62"/>
                    <a:pt x="1022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1"/>
            <p:cNvSpPr/>
            <p:nvPr/>
          </p:nvSpPr>
          <p:spPr>
            <a:xfrm>
              <a:off x="6698170" y="4112527"/>
              <a:ext cx="385997" cy="307630"/>
            </a:xfrm>
            <a:custGeom>
              <a:avLst/>
              <a:gdLst/>
              <a:ahLst/>
              <a:cxnLst/>
              <a:rect l="l" t="t" r="r" b="b"/>
              <a:pathLst>
                <a:path w="12289" h="9794" extrusionOk="0">
                  <a:moveTo>
                    <a:pt x="2962" y="908"/>
                  </a:moveTo>
                  <a:cubicBezTo>
                    <a:pt x="3084" y="908"/>
                    <a:pt x="3118" y="1119"/>
                    <a:pt x="2977" y="1203"/>
                  </a:cubicBezTo>
                  <a:cubicBezTo>
                    <a:pt x="2645" y="1333"/>
                    <a:pt x="2248" y="1397"/>
                    <a:pt x="1842" y="1397"/>
                  </a:cubicBezTo>
                  <a:cubicBezTo>
                    <a:pt x="1553" y="1397"/>
                    <a:pt x="1259" y="1364"/>
                    <a:pt x="982" y="1298"/>
                  </a:cubicBezTo>
                  <a:cubicBezTo>
                    <a:pt x="887" y="1298"/>
                    <a:pt x="919" y="1140"/>
                    <a:pt x="1014" y="1140"/>
                  </a:cubicBezTo>
                  <a:cubicBezTo>
                    <a:pt x="1188" y="1165"/>
                    <a:pt x="1357" y="1177"/>
                    <a:pt x="1524" y="1177"/>
                  </a:cubicBezTo>
                  <a:cubicBezTo>
                    <a:pt x="1996" y="1177"/>
                    <a:pt x="2446" y="1082"/>
                    <a:pt x="2914" y="918"/>
                  </a:cubicBezTo>
                  <a:cubicBezTo>
                    <a:pt x="2931" y="912"/>
                    <a:pt x="2947" y="908"/>
                    <a:pt x="2962" y="908"/>
                  </a:cubicBezTo>
                  <a:close/>
                  <a:moveTo>
                    <a:pt x="2989" y="3253"/>
                  </a:moveTo>
                  <a:cubicBezTo>
                    <a:pt x="3108" y="3253"/>
                    <a:pt x="3120" y="3484"/>
                    <a:pt x="2977" y="3484"/>
                  </a:cubicBezTo>
                  <a:cubicBezTo>
                    <a:pt x="2594" y="3536"/>
                    <a:pt x="2201" y="3559"/>
                    <a:pt x="1814" y="3559"/>
                  </a:cubicBezTo>
                  <a:cubicBezTo>
                    <a:pt x="1498" y="3559"/>
                    <a:pt x="1186" y="3544"/>
                    <a:pt x="887" y="3515"/>
                  </a:cubicBezTo>
                  <a:cubicBezTo>
                    <a:pt x="761" y="3484"/>
                    <a:pt x="824" y="3357"/>
                    <a:pt x="887" y="3357"/>
                  </a:cubicBezTo>
                  <a:cubicBezTo>
                    <a:pt x="1616" y="3357"/>
                    <a:pt x="2281" y="3325"/>
                    <a:pt x="2946" y="3262"/>
                  </a:cubicBezTo>
                  <a:cubicBezTo>
                    <a:pt x="2962" y="3256"/>
                    <a:pt x="2976" y="3253"/>
                    <a:pt x="2989" y="3253"/>
                  </a:cubicBezTo>
                  <a:close/>
                  <a:moveTo>
                    <a:pt x="2774" y="5063"/>
                  </a:moveTo>
                  <a:cubicBezTo>
                    <a:pt x="2832" y="5063"/>
                    <a:pt x="2889" y="5064"/>
                    <a:pt x="2946" y="5067"/>
                  </a:cubicBezTo>
                  <a:cubicBezTo>
                    <a:pt x="3072" y="5067"/>
                    <a:pt x="3104" y="5257"/>
                    <a:pt x="2977" y="5320"/>
                  </a:cubicBezTo>
                  <a:cubicBezTo>
                    <a:pt x="2344" y="5415"/>
                    <a:pt x="1679" y="5415"/>
                    <a:pt x="1046" y="5415"/>
                  </a:cubicBezTo>
                  <a:cubicBezTo>
                    <a:pt x="919" y="5415"/>
                    <a:pt x="919" y="5225"/>
                    <a:pt x="1046" y="5225"/>
                  </a:cubicBezTo>
                  <a:cubicBezTo>
                    <a:pt x="1622" y="5197"/>
                    <a:pt x="2198" y="5063"/>
                    <a:pt x="2774" y="5063"/>
                  </a:cubicBezTo>
                  <a:close/>
                  <a:moveTo>
                    <a:pt x="2914" y="6904"/>
                  </a:moveTo>
                  <a:cubicBezTo>
                    <a:pt x="3072" y="6904"/>
                    <a:pt x="3136" y="7094"/>
                    <a:pt x="2977" y="7126"/>
                  </a:cubicBezTo>
                  <a:cubicBezTo>
                    <a:pt x="2638" y="7193"/>
                    <a:pt x="2289" y="7225"/>
                    <a:pt x="1937" y="7225"/>
                  </a:cubicBezTo>
                  <a:cubicBezTo>
                    <a:pt x="1631" y="7225"/>
                    <a:pt x="1323" y="7201"/>
                    <a:pt x="1014" y="7157"/>
                  </a:cubicBezTo>
                  <a:cubicBezTo>
                    <a:pt x="887" y="7157"/>
                    <a:pt x="887" y="6999"/>
                    <a:pt x="1014" y="6999"/>
                  </a:cubicBezTo>
                  <a:cubicBezTo>
                    <a:pt x="1180" y="7007"/>
                    <a:pt x="1342" y="7011"/>
                    <a:pt x="1502" y="7011"/>
                  </a:cubicBezTo>
                  <a:cubicBezTo>
                    <a:pt x="1982" y="7011"/>
                    <a:pt x="2439" y="6975"/>
                    <a:pt x="2914" y="6904"/>
                  </a:cubicBezTo>
                  <a:close/>
                  <a:moveTo>
                    <a:pt x="2914" y="8392"/>
                  </a:moveTo>
                  <a:cubicBezTo>
                    <a:pt x="3072" y="8392"/>
                    <a:pt x="3136" y="8582"/>
                    <a:pt x="2977" y="8646"/>
                  </a:cubicBezTo>
                  <a:cubicBezTo>
                    <a:pt x="2610" y="8729"/>
                    <a:pt x="2251" y="8769"/>
                    <a:pt x="1887" y="8769"/>
                  </a:cubicBezTo>
                  <a:cubicBezTo>
                    <a:pt x="1561" y="8769"/>
                    <a:pt x="1231" y="8737"/>
                    <a:pt x="887" y="8677"/>
                  </a:cubicBezTo>
                  <a:cubicBezTo>
                    <a:pt x="761" y="8677"/>
                    <a:pt x="761" y="8519"/>
                    <a:pt x="887" y="8519"/>
                  </a:cubicBezTo>
                  <a:cubicBezTo>
                    <a:pt x="1044" y="8526"/>
                    <a:pt x="1201" y="8530"/>
                    <a:pt x="1359" y="8530"/>
                  </a:cubicBezTo>
                  <a:cubicBezTo>
                    <a:pt x="1868" y="8530"/>
                    <a:pt x="2382" y="8489"/>
                    <a:pt x="2914" y="8392"/>
                  </a:cubicBezTo>
                  <a:close/>
                  <a:moveTo>
                    <a:pt x="0" y="0"/>
                  </a:moveTo>
                  <a:cubicBezTo>
                    <a:pt x="127" y="2312"/>
                    <a:pt x="159" y="4592"/>
                    <a:pt x="222" y="6904"/>
                  </a:cubicBezTo>
                  <a:cubicBezTo>
                    <a:pt x="222" y="7379"/>
                    <a:pt x="95" y="8076"/>
                    <a:pt x="254" y="8519"/>
                  </a:cubicBezTo>
                  <a:cubicBezTo>
                    <a:pt x="631" y="9674"/>
                    <a:pt x="1246" y="9794"/>
                    <a:pt x="1991" y="9794"/>
                  </a:cubicBezTo>
                  <a:cubicBezTo>
                    <a:pt x="2185" y="9794"/>
                    <a:pt x="2388" y="9786"/>
                    <a:pt x="2597" y="9786"/>
                  </a:cubicBezTo>
                  <a:cubicBezTo>
                    <a:pt x="3769" y="9786"/>
                    <a:pt x="4909" y="9786"/>
                    <a:pt x="6113" y="9754"/>
                  </a:cubicBezTo>
                  <a:cubicBezTo>
                    <a:pt x="7284" y="9754"/>
                    <a:pt x="8456" y="9691"/>
                    <a:pt x="9628" y="9627"/>
                  </a:cubicBezTo>
                  <a:cubicBezTo>
                    <a:pt x="9755" y="9627"/>
                    <a:pt x="9910" y="9630"/>
                    <a:pt x="10077" y="9630"/>
                  </a:cubicBezTo>
                  <a:cubicBezTo>
                    <a:pt x="10495" y="9630"/>
                    <a:pt x="10990" y="9614"/>
                    <a:pt x="11306" y="9501"/>
                  </a:cubicBezTo>
                  <a:cubicBezTo>
                    <a:pt x="12288" y="9121"/>
                    <a:pt x="12098" y="7917"/>
                    <a:pt x="12098" y="7157"/>
                  </a:cubicBezTo>
                  <a:cubicBezTo>
                    <a:pt x="12066" y="4909"/>
                    <a:pt x="12003" y="2692"/>
                    <a:pt x="11971" y="412"/>
                  </a:cubicBezTo>
                  <a:cubicBezTo>
                    <a:pt x="8013" y="317"/>
                    <a:pt x="4086" y="253"/>
                    <a:pt x="127" y="32"/>
                  </a:cubicBezTo>
                  <a:cubicBezTo>
                    <a:pt x="95" y="32"/>
                    <a:pt x="64" y="3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1"/>
            <p:cNvSpPr/>
            <p:nvPr/>
          </p:nvSpPr>
          <p:spPr>
            <a:xfrm>
              <a:off x="6520106" y="3717923"/>
              <a:ext cx="646606" cy="742784"/>
            </a:xfrm>
            <a:custGeom>
              <a:avLst/>
              <a:gdLst/>
              <a:ahLst/>
              <a:cxnLst/>
              <a:rect l="l" t="t" r="r" b="b"/>
              <a:pathLst>
                <a:path w="20586" h="23648" extrusionOk="0">
                  <a:moveTo>
                    <a:pt x="2883" y="1226"/>
                  </a:moveTo>
                  <a:cubicBezTo>
                    <a:pt x="6049" y="1485"/>
                    <a:pt x="9173" y="1668"/>
                    <a:pt x="12310" y="1668"/>
                  </a:cubicBezTo>
                  <a:cubicBezTo>
                    <a:pt x="14538" y="1668"/>
                    <a:pt x="16772" y="1576"/>
                    <a:pt x="19034" y="1352"/>
                  </a:cubicBezTo>
                  <a:cubicBezTo>
                    <a:pt x="19042" y="1351"/>
                    <a:pt x="19050" y="1351"/>
                    <a:pt x="19058" y="1351"/>
                  </a:cubicBezTo>
                  <a:cubicBezTo>
                    <a:pt x="19287" y="1351"/>
                    <a:pt x="19279" y="1797"/>
                    <a:pt x="19034" y="1827"/>
                  </a:cubicBezTo>
                  <a:cubicBezTo>
                    <a:pt x="16579" y="2060"/>
                    <a:pt x="14090" y="2199"/>
                    <a:pt x="11599" y="2199"/>
                  </a:cubicBezTo>
                  <a:cubicBezTo>
                    <a:pt x="8660" y="2199"/>
                    <a:pt x="5716" y="2005"/>
                    <a:pt x="2819" y="1542"/>
                  </a:cubicBezTo>
                  <a:cubicBezTo>
                    <a:pt x="2788" y="1542"/>
                    <a:pt x="2756" y="1511"/>
                    <a:pt x="2756" y="1511"/>
                  </a:cubicBezTo>
                  <a:cubicBezTo>
                    <a:pt x="2661" y="1447"/>
                    <a:pt x="2756" y="1226"/>
                    <a:pt x="2883" y="1226"/>
                  </a:cubicBezTo>
                  <a:close/>
                  <a:moveTo>
                    <a:pt x="7981" y="3048"/>
                  </a:moveTo>
                  <a:cubicBezTo>
                    <a:pt x="8192" y="3048"/>
                    <a:pt x="8404" y="3052"/>
                    <a:pt x="8615" y="3062"/>
                  </a:cubicBezTo>
                  <a:cubicBezTo>
                    <a:pt x="8625" y="3060"/>
                    <a:pt x="8635" y="3059"/>
                    <a:pt x="8644" y="3059"/>
                  </a:cubicBezTo>
                  <a:cubicBezTo>
                    <a:pt x="8772" y="3059"/>
                    <a:pt x="8762" y="3252"/>
                    <a:pt x="8615" y="3252"/>
                  </a:cubicBezTo>
                  <a:lnTo>
                    <a:pt x="6715" y="3252"/>
                  </a:lnTo>
                  <a:cubicBezTo>
                    <a:pt x="6588" y="3252"/>
                    <a:pt x="6588" y="3062"/>
                    <a:pt x="6715" y="3062"/>
                  </a:cubicBezTo>
                  <a:cubicBezTo>
                    <a:pt x="7137" y="3062"/>
                    <a:pt x="7559" y="3048"/>
                    <a:pt x="7981" y="3048"/>
                  </a:cubicBezTo>
                  <a:close/>
                  <a:moveTo>
                    <a:pt x="11038" y="3270"/>
                  </a:moveTo>
                  <a:cubicBezTo>
                    <a:pt x="11163" y="3270"/>
                    <a:pt x="11288" y="3303"/>
                    <a:pt x="11402" y="3379"/>
                  </a:cubicBezTo>
                  <a:cubicBezTo>
                    <a:pt x="11433" y="3411"/>
                    <a:pt x="11433" y="3506"/>
                    <a:pt x="11402" y="3506"/>
                  </a:cubicBezTo>
                  <a:cubicBezTo>
                    <a:pt x="11592" y="3664"/>
                    <a:pt x="11655" y="3886"/>
                    <a:pt x="11655" y="4139"/>
                  </a:cubicBezTo>
                  <a:cubicBezTo>
                    <a:pt x="11629" y="4499"/>
                    <a:pt x="11332" y="4713"/>
                    <a:pt x="11018" y="4713"/>
                  </a:cubicBezTo>
                  <a:cubicBezTo>
                    <a:pt x="10945" y="4713"/>
                    <a:pt x="10871" y="4701"/>
                    <a:pt x="10800" y="4677"/>
                  </a:cubicBezTo>
                  <a:cubicBezTo>
                    <a:pt x="10388" y="4519"/>
                    <a:pt x="10135" y="4076"/>
                    <a:pt x="10325" y="3696"/>
                  </a:cubicBezTo>
                  <a:cubicBezTo>
                    <a:pt x="10458" y="3452"/>
                    <a:pt x="10746" y="3270"/>
                    <a:pt x="11038" y="3270"/>
                  </a:cubicBezTo>
                  <a:close/>
                  <a:moveTo>
                    <a:pt x="8226" y="4715"/>
                  </a:moveTo>
                  <a:cubicBezTo>
                    <a:pt x="8400" y="4715"/>
                    <a:pt x="8573" y="4723"/>
                    <a:pt x="8741" y="4741"/>
                  </a:cubicBezTo>
                  <a:cubicBezTo>
                    <a:pt x="8868" y="4772"/>
                    <a:pt x="8931" y="4994"/>
                    <a:pt x="8773" y="4994"/>
                  </a:cubicBezTo>
                  <a:cubicBezTo>
                    <a:pt x="8405" y="5056"/>
                    <a:pt x="7984" y="5090"/>
                    <a:pt x="7587" y="5090"/>
                  </a:cubicBezTo>
                  <a:cubicBezTo>
                    <a:pt x="7369" y="5090"/>
                    <a:pt x="7159" y="5080"/>
                    <a:pt x="6968" y="5058"/>
                  </a:cubicBezTo>
                  <a:cubicBezTo>
                    <a:pt x="6841" y="5058"/>
                    <a:pt x="6778" y="4899"/>
                    <a:pt x="6905" y="4836"/>
                  </a:cubicBezTo>
                  <a:cubicBezTo>
                    <a:pt x="7315" y="4767"/>
                    <a:pt x="7776" y="4715"/>
                    <a:pt x="8226" y="4715"/>
                  </a:cubicBezTo>
                  <a:close/>
                  <a:moveTo>
                    <a:pt x="14657" y="4676"/>
                  </a:moveTo>
                  <a:cubicBezTo>
                    <a:pt x="15425" y="4676"/>
                    <a:pt x="16090" y="5298"/>
                    <a:pt x="16152" y="6071"/>
                  </a:cubicBezTo>
                  <a:cubicBezTo>
                    <a:pt x="16152" y="6166"/>
                    <a:pt x="16073" y="6213"/>
                    <a:pt x="15994" y="6213"/>
                  </a:cubicBezTo>
                  <a:cubicBezTo>
                    <a:pt x="15914" y="6213"/>
                    <a:pt x="15835" y="6166"/>
                    <a:pt x="15835" y="6071"/>
                  </a:cubicBezTo>
                  <a:cubicBezTo>
                    <a:pt x="15772" y="5438"/>
                    <a:pt x="15234" y="4931"/>
                    <a:pt x="14600" y="4899"/>
                  </a:cubicBezTo>
                  <a:cubicBezTo>
                    <a:pt x="14442" y="4899"/>
                    <a:pt x="14473" y="4677"/>
                    <a:pt x="14600" y="4677"/>
                  </a:cubicBezTo>
                  <a:cubicBezTo>
                    <a:pt x="14619" y="4677"/>
                    <a:pt x="14638" y="4676"/>
                    <a:pt x="14657" y="4676"/>
                  </a:cubicBezTo>
                  <a:close/>
                  <a:moveTo>
                    <a:pt x="8613" y="7018"/>
                  </a:moveTo>
                  <a:cubicBezTo>
                    <a:pt x="8749" y="7018"/>
                    <a:pt x="8794" y="7215"/>
                    <a:pt x="8646" y="7274"/>
                  </a:cubicBezTo>
                  <a:cubicBezTo>
                    <a:pt x="8298" y="7327"/>
                    <a:pt x="7939" y="7350"/>
                    <a:pt x="7582" y="7350"/>
                  </a:cubicBezTo>
                  <a:cubicBezTo>
                    <a:pt x="7290" y="7350"/>
                    <a:pt x="6999" y="7334"/>
                    <a:pt x="6715" y="7306"/>
                  </a:cubicBezTo>
                  <a:cubicBezTo>
                    <a:pt x="6620" y="7306"/>
                    <a:pt x="6620" y="7148"/>
                    <a:pt x="6715" y="7148"/>
                  </a:cubicBezTo>
                  <a:cubicBezTo>
                    <a:pt x="6864" y="7155"/>
                    <a:pt x="7014" y="7159"/>
                    <a:pt x="7163" y="7159"/>
                  </a:cubicBezTo>
                  <a:cubicBezTo>
                    <a:pt x="7645" y="7159"/>
                    <a:pt x="8123" y="7118"/>
                    <a:pt x="8583" y="7021"/>
                  </a:cubicBezTo>
                  <a:cubicBezTo>
                    <a:pt x="8593" y="7019"/>
                    <a:pt x="8604" y="7018"/>
                    <a:pt x="8613" y="7018"/>
                  </a:cubicBezTo>
                  <a:close/>
                  <a:moveTo>
                    <a:pt x="14375" y="5521"/>
                  </a:moveTo>
                  <a:cubicBezTo>
                    <a:pt x="14849" y="5521"/>
                    <a:pt x="15317" y="5970"/>
                    <a:pt x="15392" y="6419"/>
                  </a:cubicBezTo>
                  <a:cubicBezTo>
                    <a:pt x="15487" y="7148"/>
                    <a:pt x="14758" y="7781"/>
                    <a:pt x="14093" y="7781"/>
                  </a:cubicBezTo>
                  <a:cubicBezTo>
                    <a:pt x="13365" y="7781"/>
                    <a:pt x="12573" y="7179"/>
                    <a:pt x="12732" y="6388"/>
                  </a:cubicBezTo>
                  <a:cubicBezTo>
                    <a:pt x="12835" y="5946"/>
                    <a:pt x="13279" y="5569"/>
                    <a:pt x="13715" y="5569"/>
                  </a:cubicBezTo>
                  <a:cubicBezTo>
                    <a:pt x="13811" y="5569"/>
                    <a:pt x="13907" y="5588"/>
                    <a:pt x="13998" y="5628"/>
                  </a:cubicBezTo>
                  <a:cubicBezTo>
                    <a:pt x="14119" y="5554"/>
                    <a:pt x="14247" y="5521"/>
                    <a:pt x="14375" y="5521"/>
                  </a:cubicBezTo>
                  <a:close/>
                  <a:moveTo>
                    <a:pt x="8198" y="9108"/>
                  </a:moveTo>
                  <a:cubicBezTo>
                    <a:pt x="8340" y="9108"/>
                    <a:pt x="8415" y="9335"/>
                    <a:pt x="8266" y="9364"/>
                  </a:cubicBezTo>
                  <a:cubicBezTo>
                    <a:pt x="7921" y="9441"/>
                    <a:pt x="7588" y="9483"/>
                    <a:pt x="7244" y="9483"/>
                  </a:cubicBezTo>
                  <a:cubicBezTo>
                    <a:pt x="7021" y="9483"/>
                    <a:pt x="6794" y="9465"/>
                    <a:pt x="6556" y="9428"/>
                  </a:cubicBezTo>
                  <a:cubicBezTo>
                    <a:pt x="6439" y="9428"/>
                    <a:pt x="6430" y="9266"/>
                    <a:pt x="6529" y="9266"/>
                  </a:cubicBezTo>
                  <a:cubicBezTo>
                    <a:pt x="6537" y="9266"/>
                    <a:pt x="6546" y="9267"/>
                    <a:pt x="6556" y="9269"/>
                  </a:cubicBezTo>
                  <a:cubicBezTo>
                    <a:pt x="6703" y="9286"/>
                    <a:pt x="6849" y="9294"/>
                    <a:pt x="6992" y="9294"/>
                  </a:cubicBezTo>
                  <a:cubicBezTo>
                    <a:pt x="7402" y="9294"/>
                    <a:pt x="7796" y="9229"/>
                    <a:pt x="8171" y="9111"/>
                  </a:cubicBezTo>
                  <a:cubicBezTo>
                    <a:pt x="8181" y="9109"/>
                    <a:pt x="8190" y="9108"/>
                    <a:pt x="8198" y="9108"/>
                  </a:cubicBezTo>
                  <a:close/>
                  <a:moveTo>
                    <a:pt x="11488" y="9095"/>
                  </a:moveTo>
                  <a:cubicBezTo>
                    <a:pt x="11819" y="9095"/>
                    <a:pt x="12143" y="9263"/>
                    <a:pt x="12288" y="9554"/>
                  </a:cubicBezTo>
                  <a:cubicBezTo>
                    <a:pt x="12605" y="10061"/>
                    <a:pt x="12383" y="10790"/>
                    <a:pt x="11813" y="11011"/>
                  </a:cubicBezTo>
                  <a:cubicBezTo>
                    <a:pt x="11677" y="11079"/>
                    <a:pt x="11530" y="11111"/>
                    <a:pt x="11383" y="11111"/>
                  </a:cubicBezTo>
                  <a:cubicBezTo>
                    <a:pt x="10916" y="11111"/>
                    <a:pt x="10453" y="10789"/>
                    <a:pt x="10356" y="10283"/>
                  </a:cubicBezTo>
                  <a:cubicBezTo>
                    <a:pt x="10230" y="9808"/>
                    <a:pt x="10546" y="9333"/>
                    <a:pt x="10990" y="9238"/>
                  </a:cubicBezTo>
                  <a:cubicBezTo>
                    <a:pt x="11142" y="9140"/>
                    <a:pt x="11316" y="9095"/>
                    <a:pt x="11488" y="9095"/>
                  </a:cubicBezTo>
                  <a:close/>
                  <a:moveTo>
                    <a:pt x="8157" y="10997"/>
                  </a:moveTo>
                  <a:cubicBezTo>
                    <a:pt x="8365" y="10997"/>
                    <a:pt x="8572" y="11011"/>
                    <a:pt x="8773" y="11043"/>
                  </a:cubicBezTo>
                  <a:cubicBezTo>
                    <a:pt x="8900" y="11106"/>
                    <a:pt x="8868" y="11265"/>
                    <a:pt x="8741" y="11265"/>
                  </a:cubicBezTo>
                  <a:cubicBezTo>
                    <a:pt x="8140" y="11296"/>
                    <a:pt x="7570" y="11265"/>
                    <a:pt x="7000" y="11328"/>
                  </a:cubicBezTo>
                  <a:cubicBezTo>
                    <a:pt x="6873" y="11328"/>
                    <a:pt x="6841" y="11170"/>
                    <a:pt x="6968" y="11138"/>
                  </a:cubicBezTo>
                  <a:cubicBezTo>
                    <a:pt x="7327" y="11053"/>
                    <a:pt x="7742" y="10997"/>
                    <a:pt x="8157" y="10997"/>
                  </a:cubicBezTo>
                  <a:close/>
                  <a:moveTo>
                    <a:pt x="5859" y="12341"/>
                  </a:moveTo>
                  <a:cubicBezTo>
                    <a:pt x="9881" y="12341"/>
                    <a:pt x="13872" y="12500"/>
                    <a:pt x="17925" y="12595"/>
                  </a:cubicBezTo>
                  <a:cubicBezTo>
                    <a:pt x="18115" y="12595"/>
                    <a:pt x="18147" y="12816"/>
                    <a:pt x="18084" y="12975"/>
                  </a:cubicBezTo>
                  <a:cubicBezTo>
                    <a:pt x="18115" y="14622"/>
                    <a:pt x="18115" y="16237"/>
                    <a:pt x="18147" y="17915"/>
                  </a:cubicBezTo>
                  <a:cubicBezTo>
                    <a:pt x="18147" y="18548"/>
                    <a:pt x="18274" y="19309"/>
                    <a:pt x="18274" y="20005"/>
                  </a:cubicBezTo>
                  <a:cubicBezTo>
                    <a:pt x="18305" y="20512"/>
                    <a:pt x="18274" y="21114"/>
                    <a:pt x="18115" y="21557"/>
                  </a:cubicBezTo>
                  <a:cubicBezTo>
                    <a:pt x="17894" y="22222"/>
                    <a:pt x="17355" y="22380"/>
                    <a:pt x="16690" y="22507"/>
                  </a:cubicBezTo>
                  <a:cubicBezTo>
                    <a:pt x="15202" y="22729"/>
                    <a:pt x="13555" y="22665"/>
                    <a:pt x="12067" y="22697"/>
                  </a:cubicBezTo>
                  <a:cubicBezTo>
                    <a:pt x="10930" y="22719"/>
                    <a:pt x="9765" y="22798"/>
                    <a:pt x="8620" y="22798"/>
                  </a:cubicBezTo>
                  <a:cubicBezTo>
                    <a:pt x="8073" y="22798"/>
                    <a:pt x="7532" y="22780"/>
                    <a:pt x="7000" y="22729"/>
                  </a:cubicBezTo>
                  <a:lnTo>
                    <a:pt x="6873" y="22729"/>
                  </a:lnTo>
                  <a:cubicBezTo>
                    <a:pt x="6240" y="22665"/>
                    <a:pt x="5796" y="22475"/>
                    <a:pt x="5638" y="21779"/>
                  </a:cubicBezTo>
                  <a:cubicBezTo>
                    <a:pt x="5289" y="20480"/>
                    <a:pt x="5543" y="18738"/>
                    <a:pt x="5543" y="17408"/>
                  </a:cubicBezTo>
                  <a:cubicBezTo>
                    <a:pt x="5543" y="15762"/>
                    <a:pt x="5479" y="14178"/>
                    <a:pt x="5543" y="12563"/>
                  </a:cubicBezTo>
                  <a:cubicBezTo>
                    <a:pt x="5543" y="12489"/>
                    <a:pt x="5575" y="12458"/>
                    <a:pt x="5615" y="12458"/>
                  </a:cubicBezTo>
                  <a:cubicBezTo>
                    <a:pt x="5643" y="12458"/>
                    <a:pt x="5675" y="12473"/>
                    <a:pt x="5701" y="12500"/>
                  </a:cubicBezTo>
                  <a:cubicBezTo>
                    <a:pt x="5701" y="12405"/>
                    <a:pt x="5733" y="12341"/>
                    <a:pt x="5859" y="12341"/>
                  </a:cubicBezTo>
                  <a:close/>
                  <a:moveTo>
                    <a:pt x="8271" y="1"/>
                  </a:moveTo>
                  <a:cubicBezTo>
                    <a:pt x="5474" y="1"/>
                    <a:pt x="2706" y="262"/>
                    <a:pt x="1" y="1099"/>
                  </a:cubicBezTo>
                  <a:cubicBezTo>
                    <a:pt x="697" y="1289"/>
                    <a:pt x="1457" y="1542"/>
                    <a:pt x="2123" y="1922"/>
                  </a:cubicBezTo>
                  <a:cubicBezTo>
                    <a:pt x="2788" y="2271"/>
                    <a:pt x="3389" y="2746"/>
                    <a:pt x="3833" y="3411"/>
                  </a:cubicBezTo>
                  <a:cubicBezTo>
                    <a:pt x="4814" y="4963"/>
                    <a:pt x="4593" y="7053"/>
                    <a:pt x="4624" y="8794"/>
                  </a:cubicBezTo>
                  <a:cubicBezTo>
                    <a:pt x="4656" y="11296"/>
                    <a:pt x="4656" y="13798"/>
                    <a:pt x="4688" y="16300"/>
                  </a:cubicBezTo>
                  <a:cubicBezTo>
                    <a:pt x="4688" y="17503"/>
                    <a:pt x="4751" y="18770"/>
                    <a:pt x="4751" y="20005"/>
                  </a:cubicBezTo>
                  <a:cubicBezTo>
                    <a:pt x="4751" y="20639"/>
                    <a:pt x="4624" y="21525"/>
                    <a:pt x="4846" y="22095"/>
                  </a:cubicBezTo>
                  <a:cubicBezTo>
                    <a:pt x="5163" y="22982"/>
                    <a:pt x="6018" y="23172"/>
                    <a:pt x="6810" y="23299"/>
                  </a:cubicBezTo>
                  <a:lnTo>
                    <a:pt x="6873" y="23299"/>
                  </a:lnTo>
                  <a:cubicBezTo>
                    <a:pt x="8303" y="23495"/>
                    <a:pt x="9784" y="23571"/>
                    <a:pt x="11264" y="23571"/>
                  </a:cubicBezTo>
                  <a:cubicBezTo>
                    <a:pt x="12406" y="23571"/>
                    <a:pt x="13547" y="23526"/>
                    <a:pt x="14663" y="23457"/>
                  </a:cubicBezTo>
                  <a:cubicBezTo>
                    <a:pt x="16215" y="23362"/>
                    <a:pt x="18274" y="23647"/>
                    <a:pt x="18749" y="21620"/>
                  </a:cubicBezTo>
                  <a:cubicBezTo>
                    <a:pt x="18875" y="21114"/>
                    <a:pt x="18875" y="20512"/>
                    <a:pt x="18875" y="19910"/>
                  </a:cubicBezTo>
                  <a:cubicBezTo>
                    <a:pt x="18844" y="19245"/>
                    <a:pt x="18780" y="18580"/>
                    <a:pt x="18780" y="17978"/>
                  </a:cubicBezTo>
                  <a:cubicBezTo>
                    <a:pt x="18844" y="12785"/>
                    <a:pt x="18875" y="7654"/>
                    <a:pt x="18907" y="2461"/>
                  </a:cubicBezTo>
                  <a:cubicBezTo>
                    <a:pt x="18907" y="2312"/>
                    <a:pt x="19005" y="2260"/>
                    <a:pt x="19123" y="2260"/>
                  </a:cubicBezTo>
                  <a:cubicBezTo>
                    <a:pt x="19156" y="2260"/>
                    <a:pt x="19190" y="2264"/>
                    <a:pt x="19224" y="2271"/>
                  </a:cubicBezTo>
                  <a:cubicBezTo>
                    <a:pt x="19256" y="2239"/>
                    <a:pt x="19319" y="2239"/>
                    <a:pt x="19351" y="2207"/>
                  </a:cubicBezTo>
                  <a:cubicBezTo>
                    <a:pt x="19572" y="1986"/>
                    <a:pt x="19889" y="1922"/>
                    <a:pt x="20111" y="1669"/>
                  </a:cubicBezTo>
                  <a:cubicBezTo>
                    <a:pt x="20364" y="1352"/>
                    <a:pt x="20459" y="1036"/>
                    <a:pt x="20586" y="687"/>
                  </a:cubicBezTo>
                  <a:cubicBezTo>
                    <a:pt x="16490" y="556"/>
                    <a:pt x="12350" y="1"/>
                    <a:pt x="827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1"/>
            <p:cNvSpPr/>
            <p:nvPr/>
          </p:nvSpPr>
          <p:spPr>
            <a:xfrm>
              <a:off x="6496235" y="3701056"/>
              <a:ext cx="680435" cy="768885"/>
            </a:xfrm>
            <a:custGeom>
              <a:avLst/>
              <a:gdLst/>
              <a:ahLst/>
              <a:cxnLst/>
              <a:rect l="l" t="t" r="r" b="b"/>
              <a:pathLst>
                <a:path w="21663" h="24479" extrusionOk="0">
                  <a:moveTo>
                    <a:pt x="8957" y="479"/>
                  </a:moveTo>
                  <a:cubicBezTo>
                    <a:pt x="13049" y="479"/>
                    <a:pt x="17189" y="1054"/>
                    <a:pt x="21251" y="1224"/>
                  </a:cubicBezTo>
                  <a:cubicBezTo>
                    <a:pt x="21124" y="1573"/>
                    <a:pt x="21061" y="1889"/>
                    <a:pt x="20776" y="2206"/>
                  </a:cubicBezTo>
                  <a:cubicBezTo>
                    <a:pt x="20554" y="2459"/>
                    <a:pt x="20269" y="2586"/>
                    <a:pt x="20111" y="2681"/>
                  </a:cubicBezTo>
                  <a:cubicBezTo>
                    <a:pt x="20079" y="2713"/>
                    <a:pt x="20016" y="2713"/>
                    <a:pt x="19984" y="2776"/>
                  </a:cubicBezTo>
                  <a:cubicBezTo>
                    <a:pt x="19944" y="2760"/>
                    <a:pt x="19905" y="2752"/>
                    <a:pt x="19868" y="2752"/>
                  </a:cubicBezTo>
                  <a:cubicBezTo>
                    <a:pt x="19756" y="2752"/>
                    <a:pt x="19667" y="2823"/>
                    <a:pt x="19667" y="2966"/>
                  </a:cubicBezTo>
                  <a:cubicBezTo>
                    <a:pt x="19635" y="8160"/>
                    <a:pt x="19604" y="13290"/>
                    <a:pt x="19540" y="18484"/>
                  </a:cubicBezTo>
                  <a:cubicBezTo>
                    <a:pt x="19540" y="19085"/>
                    <a:pt x="19604" y="19751"/>
                    <a:pt x="19635" y="20416"/>
                  </a:cubicBezTo>
                  <a:cubicBezTo>
                    <a:pt x="19635" y="21017"/>
                    <a:pt x="19635" y="21619"/>
                    <a:pt x="19509" y="22126"/>
                  </a:cubicBezTo>
                  <a:cubicBezTo>
                    <a:pt x="19034" y="24152"/>
                    <a:pt x="16975" y="23867"/>
                    <a:pt x="15423" y="23962"/>
                  </a:cubicBezTo>
                  <a:cubicBezTo>
                    <a:pt x="14307" y="24031"/>
                    <a:pt x="13166" y="24076"/>
                    <a:pt x="12024" y="24076"/>
                  </a:cubicBezTo>
                  <a:cubicBezTo>
                    <a:pt x="10544" y="24076"/>
                    <a:pt x="9063" y="24001"/>
                    <a:pt x="7633" y="23804"/>
                  </a:cubicBezTo>
                  <a:lnTo>
                    <a:pt x="7570" y="23804"/>
                  </a:lnTo>
                  <a:cubicBezTo>
                    <a:pt x="6778" y="23677"/>
                    <a:pt x="5923" y="23487"/>
                    <a:pt x="5606" y="22601"/>
                  </a:cubicBezTo>
                  <a:cubicBezTo>
                    <a:pt x="5384" y="21999"/>
                    <a:pt x="5511" y="21144"/>
                    <a:pt x="5511" y="20511"/>
                  </a:cubicBezTo>
                  <a:cubicBezTo>
                    <a:pt x="5511" y="19275"/>
                    <a:pt x="5448" y="18009"/>
                    <a:pt x="5448" y="16774"/>
                  </a:cubicBezTo>
                  <a:cubicBezTo>
                    <a:pt x="5416" y="14303"/>
                    <a:pt x="5416" y="11802"/>
                    <a:pt x="5384" y="9300"/>
                  </a:cubicBezTo>
                  <a:cubicBezTo>
                    <a:pt x="5353" y="7558"/>
                    <a:pt x="5574" y="5468"/>
                    <a:pt x="4593" y="3916"/>
                  </a:cubicBezTo>
                  <a:cubicBezTo>
                    <a:pt x="4149" y="3251"/>
                    <a:pt x="3548" y="2776"/>
                    <a:pt x="2883" y="2428"/>
                  </a:cubicBezTo>
                  <a:cubicBezTo>
                    <a:pt x="2217" y="2048"/>
                    <a:pt x="1457" y="1763"/>
                    <a:pt x="761" y="1573"/>
                  </a:cubicBezTo>
                  <a:cubicBezTo>
                    <a:pt x="3444" y="742"/>
                    <a:pt x="6190" y="479"/>
                    <a:pt x="8957" y="479"/>
                  </a:cubicBezTo>
                  <a:close/>
                  <a:moveTo>
                    <a:pt x="9047" y="1"/>
                  </a:moveTo>
                  <a:cubicBezTo>
                    <a:pt x="6041" y="1"/>
                    <a:pt x="3073" y="292"/>
                    <a:pt x="222" y="1224"/>
                  </a:cubicBezTo>
                  <a:cubicBezTo>
                    <a:pt x="1" y="1288"/>
                    <a:pt x="32" y="1573"/>
                    <a:pt x="191" y="1668"/>
                  </a:cubicBezTo>
                  <a:cubicBezTo>
                    <a:pt x="222" y="1668"/>
                    <a:pt x="222" y="1699"/>
                    <a:pt x="286" y="1699"/>
                  </a:cubicBezTo>
                  <a:cubicBezTo>
                    <a:pt x="2439" y="2491"/>
                    <a:pt x="4466" y="3409"/>
                    <a:pt x="4783" y="5975"/>
                  </a:cubicBezTo>
                  <a:cubicBezTo>
                    <a:pt x="5068" y="8096"/>
                    <a:pt x="4909" y="10345"/>
                    <a:pt x="4909" y="12467"/>
                  </a:cubicBezTo>
                  <a:lnTo>
                    <a:pt x="4941" y="19117"/>
                  </a:lnTo>
                  <a:cubicBezTo>
                    <a:pt x="4941" y="20352"/>
                    <a:pt x="4561" y="22379"/>
                    <a:pt x="5448" y="23392"/>
                  </a:cubicBezTo>
                  <a:cubicBezTo>
                    <a:pt x="6334" y="24374"/>
                    <a:pt x="8045" y="24311"/>
                    <a:pt x="9185" y="24374"/>
                  </a:cubicBezTo>
                  <a:cubicBezTo>
                    <a:pt x="10212" y="24445"/>
                    <a:pt x="11252" y="24478"/>
                    <a:pt x="12296" y="24478"/>
                  </a:cubicBezTo>
                  <a:cubicBezTo>
                    <a:pt x="13570" y="24478"/>
                    <a:pt x="14850" y="24430"/>
                    <a:pt x="16120" y="24342"/>
                  </a:cubicBezTo>
                  <a:cubicBezTo>
                    <a:pt x="17165" y="24279"/>
                    <a:pt x="18749" y="24342"/>
                    <a:pt x="19477" y="23392"/>
                  </a:cubicBezTo>
                  <a:cubicBezTo>
                    <a:pt x="19825" y="22917"/>
                    <a:pt x="19857" y="22284"/>
                    <a:pt x="19857" y="21746"/>
                  </a:cubicBezTo>
                  <a:cubicBezTo>
                    <a:pt x="19921" y="20574"/>
                    <a:pt x="19921" y="19402"/>
                    <a:pt x="19921" y="18262"/>
                  </a:cubicBezTo>
                  <a:cubicBezTo>
                    <a:pt x="19952" y="13163"/>
                    <a:pt x="19984" y="8065"/>
                    <a:pt x="20016" y="2998"/>
                  </a:cubicBezTo>
                  <a:lnTo>
                    <a:pt x="20016" y="2966"/>
                  </a:lnTo>
                  <a:cubicBezTo>
                    <a:pt x="20037" y="2968"/>
                    <a:pt x="20059" y="2969"/>
                    <a:pt x="20081" y="2969"/>
                  </a:cubicBezTo>
                  <a:cubicBezTo>
                    <a:pt x="20438" y="2969"/>
                    <a:pt x="20788" y="2730"/>
                    <a:pt x="20997" y="2491"/>
                  </a:cubicBezTo>
                  <a:cubicBezTo>
                    <a:pt x="21346" y="2174"/>
                    <a:pt x="21662" y="1699"/>
                    <a:pt x="21567" y="1224"/>
                  </a:cubicBezTo>
                  <a:cubicBezTo>
                    <a:pt x="21599" y="1098"/>
                    <a:pt x="21567" y="1003"/>
                    <a:pt x="21409" y="908"/>
                  </a:cubicBezTo>
                  <a:cubicBezTo>
                    <a:pt x="17799" y="464"/>
                    <a:pt x="14093" y="147"/>
                    <a:pt x="10451" y="21"/>
                  </a:cubicBezTo>
                  <a:cubicBezTo>
                    <a:pt x="9983" y="8"/>
                    <a:pt x="9514" y="1"/>
                    <a:pt x="904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1"/>
            <p:cNvSpPr/>
            <p:nvPr/>
          </p:nvSpPr>
          <p:spPr>
            <a:xfrm>
              <a:off x="6603657" y="3756401"/>
              <a:ext cx="523259" cy="30593"/>
            </a:xfrm>
            <a:custGeom>
              <a:avLst/>
              <a:gdLst/>
              <a:ahLst/>
              <a:cxnLst/>
              <a:rect l="l" t="t" r="r" b="b"/>
              <a:pathLst>
                <a:path w="16659" h="974" extrusionOk="0">
                  <a:moveTo>
                    <a:pt x="223" y="1"/>
                  </a:moveTo>
                  <a:cubicBezTo>
                    <a:pt x="96" y="1"/>
                    <a:pt x="1" y="222"/>
                    <a:pt x="96" y="286"/>
                  </a:cubicBezTo>
                  <a:cubicBezTo>
                    <a:pt x="96" y="286"/>
                    <a:pt x="128" y="317"/>
                    <a:pt x="159" y="317"/>
                  </a:cubicBezTo>
                  <a:cubicBezTo>
                    <a:pt x="3056" y="780"/>
                    <a:pt x="6000" y="974"/>
                    <a:pt x="8939" y="974"/>
                  </a:cubicBezTo>
                  <a:cubicBezTo>
                    <a:pt x="11430" y="974"/>
                    <a:pt x="13919" y="835"/>
                    <a:pt x="16374" y="602"/>
                  </a:cubicBezTo>
                  <a:cubicBezTo>
                    <a:pt x="16650" y="572"/>
                    <a:pt x="16659" y="126"/>
                    <a:pt x="16400" y="126"/>
                  </a:cubicBezTo>
                  <a:cubicBezTo>
                    <a:pt x="16392" y="126"/>
                    <a:pt x="16383" y="126"/>
                    <a:pt x="16374" y="127"/>
                  </a:cubicBezTo>
                  <a:cubicBezTo>
                    <a:pt x="14125" y="351"/>
                    <a:pt x="11893" y="443"/>
                    <a:pt x="9663" y="443"/>
                  </a:cubicBezTo>
                  <a:cubicBezTo>
                    <a:pt x="6524" y="443"/>
                    <a:pt x="3389" y="260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1"/>
            <p:cNvSpPr/>
            <p:nvPr/>
          </p:nvSpPr>
          <p:spPr>
            <a:xfrm>
              <a:off x="6686234" y="4106559"/>
              <a:ext cx="408864" cy="329428"/>
            </a:xfrm>
            <a:custGeom>
              <a:avLst/>
              <a:gdLst/>
              <a:ahLst/>
              <a:cxnLst/>
              <a:rect l="l" t="t" r="r" b="b"/>
              <a:pathLst>
                <a:path w="13017" h="10488" extrusionOk="0">
                  <a:moveTo>
                    <a:pt x="412" y="222"/>
                  </a:moveTo>
                  <a:lnTo>
                    <a:pt x="412" y="222"/>
                  </a:lnTo>
                  <a:cubicBezTo>
                    <a:pt x="444" y="222"/>
                    <a:pt x="475" y="285"/>
                    <a:pt x="507" y="285"/>
                  </a:cubicBezTo>
                  <a:cubicBezTo>
                    <a:pt x="4466" y="475"/>
                    <a:pt x="8393" y="538"/>
                    <a:pt x="12351" y="633"/>
                  </a:cubicBezTo>
                  <a:cubicBezTo>
                    <a:pt x="12383" y="2882"/>
                    <a:pt x="12446" y="5099"/>
                    <a:pt x="12478" y="7347"/>
                  </a:cubicBezTo>
                  <a:cubicBezTo>
                    <a:pt x="12478" y="8107"/>
                    <a:pt x="12668" y="9311"/>
                    <a:pt x="11686" y="9691"/>
                  </a:cubicBezTo>
                  <a:cubicBezTo>
                    <a:pt x="11243" y="9849"/>
                    <a:pt x="10451" y="9817"/>
                    <a:pt x="10008" y="9849"/>
                  </a:cubicBezTo>
                  <a:cubicBezTo>
                    <a:pt x="8836" y="9881"/>
                    <a:pt x="7696" y="9912"/>
                    <a:pt x="6493" y="9976"/>
                  </a:cubicBezTo>
                  <a:cubicBezTo>
                    <a:pt x="5321" y="10007"/>
                    <a:pt x="4149" y="10007"/>
                    <a:pt x="2977" y="10007"/>
                  </a:cubicBezTo>
                  <a:cubicBezTo>
                    <a:pt x="2774" y="10007"/>
                    <a:pt x="2575" y="10016"/>
                    <a:pt x="2383" y="10016"/>
                  </a:cubicBezTo>
                  <a:cubicBezTo>
                    <a:pt x="1646" y="10016"/>
                    <a:pt x="1011" y="9896"/>
                    <a:pt x="634" y="8741"/>
                  </a:cubicBezTo>
                  <a:cubicBezTo>
                    <a:pt x="475" y="8266"/>
                    <a:pt x="602" y="7601"/>
                    <a:pt x="602" y="7126"/>
                  </a:cubicBezTo>
                  <a:cubicBezTo>
                    <a:pt x="570" y="4814"/>
                    <a:pt x="507" y="2534"/>
                    <a:pt x="412" y="222"/>
                  </a:cubicBezTo>
                  <a:close/>
                  <a:moveTo>
                    <a:pt x="570" y="0"/>
                  </a:moveTo>
                  <a:cubicBezTo>
                    <a:pt x="444" y="0"/>
                    <a:pt x="412" y="63"/>
                    <a:pt x="412" y="158"/>
                  </a:cubicBezTo>
                  <a:cubicBezTo>
                    <a:pt x="389" y="147"/>
                    <a:pt x="362" y="139"/>
                    <a:pt x="336" y="139"/>
                  </a:cubicBezTo>
                  <a:cubicBezTo>
                    <a:pt x="292" y="139"/>
                    <a:pt x="254" y="161"/>
                    <a:pt x="254" y="222"/>
                  </a:cubicBezTo>
                  <a:cubicBezTo>
                    <a:pt x="190" y="1868"/>
                    <a:pt x="254" y="3452"/>
                    <a:pt x="254" y="5067"/>
                  </a:cubicBezTo>
                  <a:cubicBezTo>
                    <a:pt x="254" y="6397"/>
                    <a:pt x="0" y="8139"/>
                    <a:pt x="349" y="9469"/>
                  </a:cubicBezTo>
                  <a:cubicBezTo>
                    <a:pt x="507" y="10134"/>
                    <a:pt x="951" y="10324"/>
                    <a:pt x="1584" y="10419"/>
                  </a:cubicBezTo>
                  <a:lnTo>
                    <a:pt x="1711" y="10419"/>
                  </a:lnTo>
                  <a:cubicBezTo>
                    <a:pt x="2228" y="10469"/>
                    <a:pt x="2755" y="10487"/>
                    <a:pt x="3286" y="10487"/>
                  </a:cubicBezTo>
                  <a:cubicBezTo>
                    <a:pt x="4445" y="10487"/>
                    <a:pt x="5626" y="10399"/>
                    <a:pt x="6778" y="10356"/>
                  </a:cubicBezTo>
                  <a:cubicBezTo>
                    <a:pt x="7075" y="10349"/>
                    <a:pt x="7379" y="10348"/>
                    <a:pt x="7687" y="10348"/>
                  </a:cubicBezTo>
                  <a:cubicBezTo>
                    <a:pt x="7892" y="10348"/>
                    <a:pt x="8099" y="10349"/>
                    <a:pt x="8307" y="10349"/>
                  </a:cubicBezTo>
                  <a:cubicBezTo>
                    <a:pt x="9346" y="10349"/>
                    <a:pt x="10409" y="10335"/>
                    <a:pt x="11401" y="10166"/>
                  </a:cubicBezTo>
                  <a:cubicBezTo>
                    <a:pt x="12066" y="10039"/>
                    <a:pt x="12573" y="9881"/>
                    <a:pt x="12826" y="9216"/>
                  </a:cubicBezTo>
                  <a:cubicBezTo>
                    <a:pt x="12985" y="8741"/>
                    <a:pt x="13016" y="8202"/>
                    <a:pt x="12985" y="7601"/>
                  </a:cubicBezTo>
                  <a:cubicBezTo>
                    <a:pt x="12953" y="6841"/>
                    <a:pt x="12858" y="6080"/>
                    <a:pt x="12858" y="5574"/>
                  </a:cubicBezTo>
                  <a:cubicBezTo>
                    <a:pt x="12826" y="3927"/>
                    <a:pt x="12826" y="2280"/>
                    <a:pt x="12795" y="633"/>
                  </a:cubicBezTo>
                  <a:cubicBezTo>
                    <a:pt x="12858" y="475"/>
                    <a:pt x="12826" y="285"/>
                    <a:pt x="12636" y="285"/>
                  </a:cubicBezTo>
                  <a:cubicBezTo>
                    <a:pt x="8583" y="158"/>
                    <a:pt x="4592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1"/>
            <p:cNvSpPr/>
            <p:nvPr/>
          </p:nvSpPr>
          <p:spPr>
            <a:xfrm>
              <a:off x="6974703" y="3864702"/>
              <a:ext cx="52737" cy="48403"/>
            </a:xfrm>
            <a:custGeom>
              <a:avLst/>
              <a:gdLst/>
              <a:ahLst/>
              <a:cxnLst/>
              <a:rect l="l" t="t" r="r" b="b"/>
              <a:pathLst>
                <a:path w="1679" h="1541" extrusionOk="0">
                  <a:moveTo>
                    <a:pt x="232" y="0"/>
                  </a:moveTo>
                  <a:cubicBezTo>
                    <a:pt x="197" y="0"/>
                    <a:pt x="162" y="2"/>
                    <a:pt x="127" y="4"/>
                  </a:cubicBezTo>
                  <a:cubicBezTo>
                    <a:pt x="0" y="4"/>
                    <a:pt x="0" y="226"/>
                    <a:pt x="127" y="226"/>
                  </a:cubicBezTo>
                  <a:cubicBezTo>
                    <a:pt x="761" y="258"/>
                    <a:pt x="1299" y="765"/>
                    <a:pt x="1362" y="1398"/>
                  </a:cubicBezTo>
                  <a:cubicBezTo>
                    <a:pt x="1362" y="1493"/>
                    <a:pt x="1441" y="1540"/>
                    <a:pt x="1521" y="1540"/>
                  </a:cubicBezTo>
                  <a:cubicBezTo>
                    <a:pt x="1600" y="1540"/>
                    <a:pt x="1679" y="1493"/>
                    <a:pt x="1679" y="1398"/>
                  </a:cubicBezTo>
                  <a:cubicBezTo>
                    <a:pt x="1618" y="641"/>
                    <a:pt x="97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1"/>
            <p:cNvSpPr/>
            <p:nvPr/>
          </p:nvSpPr>
          <p:spPr>
            <a:xfrm>
              <a:off x="6915024" y="3891338"/>
              <a:ext cx="91529" cy="71018"/>
            </a:xfrm>
            <a:custGeom>
              <a:avLst/>
              <a:gdLst/>
              <a:ahLst/>
              <a:cxnLst/>
              <a:rect l="l" t="t" r="r" b="b"/>
              <a:pathLst>
                <a:path w="2914" h="2261" extrusionOk="0">
                  <a:moveTo>
                    <a:pt x="1200" y="257"/>
                  </a:moveTo>
                  <a:cubicBezTo>
                    <a:pt x="1233" y="257"/>
                    <a:pt x="1266" y="260"/>
                    <a:pt x="1299" y="265"/>
                  </a:cubicBezTo>
                  <a:cubicBezTo>
                    <a:pt x="1362" y="360"/>
                    <a:pt x="1394" y="360"/>
                    <a:pt x="1457" y="360"/>
                  </a:cubicBezTo>
                  <a:cubicBezTo>
                    <a:pt x="1533" y="338"/>
                    <a:pt x="1612" y="328"/>
                    <a:pt x="1691" y="328"/>
                  </a:cubicBezTo>
                  <a:cubicBezTo>
                    <a:pt x="2078" y="328"/>
                    <a:pt x="2471" y="578"/>
                    <a:pt x="2471" y="1025"/>
                  </a:cubicBezTo>
                  <a:cubicBezTo>
                    <a:pt x="2471" y="1500"/>
                    <a:pt x="1995" y="1848"/>
                    <a:pt x="1520" y="1848"/>
                  </a:cubicBezTo>
                  <a:cubicBezTo>
                    <a:pt x="1486" y="1853"/>
                    <a:pt x="1450" y="1855"/>
                    <a:pt x="1414" y="1855"/>
                  </a:cubicBezTo>
                  <a:cubicBezTo>
                    <a:pt x="961" y="1855"/>
                    <a:pt x="444" y="1492"/>
                    <a:pt x="444" y="993"/>
                  </a:cubicBezTo>
                  <a:cubicBezTo>
                    <a:pt x="444" y="585"/>
                    <a:pt x="819" y="257"/>
                    <a:pt x="1200" y="257"/>
                  </a:cubicBezTo>
                  <a:close/>
                  <a:moveTo>
                    <a:pt x="1802" y="0"/>
                  </a:moveTo>
                  <a:cubicBezTo>
                    <a:pt x="1674" y="0"/>
                    <a:pt x="1546" y="33"/>
                    <a:pt x="1425" y="107"/>
                  </a:cubicBezTo>
                  <a:cubicBezTo>
                    <a:pt x="1334" y="67"/>
                    <a:pt x="1238" y="48"/>
                    <a:pt x="1142" y="48"/>
                  </a:cubicBezTo>
                  <a:cubicBezTo>
                    <a:pt x="706" y="48"/>
                    <a:pt x="262" y="425"/>
                    <a:pt x="159" y="867"/>
                  </a:cubicBezTo>
                  <a:cubicBezTo>
                    <a:pt x="0" y="1658"/>
                    <a:pt x="792" y="2260"/>
                    <a:pt x="1520" y="2260"/>
                  </a:cubicBezTo>
                  <a:cubicBezTo>
                    <a:pt x="2185" y="2260"/>
                    <a:pt x="2914" y="1627"/>
                    <a:pt x="2819" y="898"/>
                  </a:cubicBezTo>
                  <a:cubicBezTo>
                    <a:pt x="2744" y="449"/>
                    <a:pt x="2276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1"/>
            <p:cNvSpPr/>
            <p:nvPr/>
          </p:nvSpPr>
          <p:spPr>
            <a:xfrm>
              <a:off x="6841399" y="4003566"/>
              <a:ext cx="74630" cy="63385"/>
            </a:xfrm>
            <a:custGeom>
              <a:avLst/>
              <a:gdLst/>
              <a:ahLst/>
              <a:cxnLst/>
              <a:rect l="l" t="t" r="r" b="b"/>
              <a:pathLst>
                <a:path w="2376" h="2018" extrusionOk="0">
                  <a:moveTo>
                    <a:pt x="1276" y="373"/>
                  </a:moveTo>
                  <a:cubicBezTo>
                    <a:pt x="1450" y="373"/>
                    <a:pt x="1624" y="434"/>
                    <a:pt x="1743" y="587"/>
                  </a:cubicBezTo>
                  <a:cubicBezTo>
                    <a:pt x="1996" y="872"/>
                    <a:pt x="1869" y="1347"/>
                    <a:pt x="1584" y="1537"/>
                  </a:cubicBezTo>
                  <a:cubicBezTo>
                    <a:pt x="1460" y="1616"/>
                    <a:pt x="1320" y="1655"/>
                    <a:pt x="1179" y="1655"/>
                  </a:cubicBezTo>
                  <a:cubicBezTo>
                    <a:pt x="925" y="1655"/>
                    <a:pt x="671" y="1528"/>
                    <a:pt x="508" y="1284"/>
                  </a:cubicBezTo>
                  <a:cubicBezTo>
                    <a:pt x="381" y="1031"/>
                    <a:pt x="444" y="651"/>
                    <a:pt x="698" y="492"/>
                  </a:cubicBezTo>
                  <a:cubicBezTo>
                    <a:pt x="713" y="524"/>
                    <a:pt x="737" y="540"/>
                    <a:pt x="765" y="540"/>
                  </a:cubicBezTo>
                  <a:cubicBezTo>
                    <a:pt x="793" y="540"/>
                    <a:pt x="824" y="524"/>
                    <a:pt x="856" y="492"/>
                  </a:cubicBezTo>
                  <a:cubicBezTo>
                    <a:pt x="973" y="419"/>
                    <a:pt x="1125" y="373"/>
                    <a:pt x="1276" y="373"/>
                  </a:cubicBezTo>
                  <a:close/>
                  <a:moveTo>
                    <a:pt x="1259" y="1"/>
                  </a:moveTo>
                  <a:cubicBezTo>
                    <a:pt x="1087" y="1"/>
                    <a:pt x="913" y="46"/>
                    <a:pt x="761" y="144"/>
                  </a:cubicBezTo>
                  <a:cubicBezTo>
                    <a:pt x="317" y="239"/>
                    <a:pt x="1" y="714"/>
                    <a:pt x="127" y="1189"/>
                  </a:cubicBezTo>
                  <a:cubicBezTo>
                    <a:pt x="224" y="1695"/>
                    <a:pt x="687" y="2017"/>
                    <a:pt x="1154" y="2017"/>
                  </a:cubicBezTo>
                  <a:cubicBezTo>
                    <a:pt x="1301" y="2017"/>
                    <a:pt x="1448" y="1985"/>
                    <a:pt x="1584" y="1917"/>
                  </a:cubicBezTo>
                  <a:cubicBezTo>
                    <a:pt x="2154" y="1696"/>
                    <a:pt x="2376" y="967"/>
                    <a:pt x="2059" y="460"/>
                  </a:cubicBezTo>
                  <a:cubicBezTo>
                    <a:pt x="1914" y="169"/>
                    <a:pt x="1590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1"/>
            <p:cNvSpPr/>
            <p:nvPr/>
          </p:nvSpPr>
          <p:spPr>
            <a:xfrm>
              <a:off x="6838415" y="3821042"/>
              <a:ext cx="47775" cy="44916"/>
            </a:xfrm>
            <a:custGeom>
              <a:avLst/>
              <a:gdLst/>
              <a:ahLst/>
              <a:cxnLst/>
              <a:rect l="l" t="t" r="r" b="b"/>
              <a:pathLst>
                <a:path w="1521" h="1430" extrusionOk="0">
                  <a:moveTo>
                    <a:pt x="793" y="223"/>
                  </a:moveTo>
                  <a:cubicBezTo>
                    <a:pt x="793" y="254"/>
                    <a:pt x="824" y="349"/>
                    <a:pt x="888" y="349"/>
                  </a:cubicBezTo>
                  <a:cubicBezTo>
                    <a:pt x="1141" y="381"/>
                    <a:pt x="1268" y="571"/>
                    <a:pt x="1268" y="824"/>
                  </a:cubicBezTo>
                  <a:cubicBezTo>
                    <a:pt x="1268" y="1041"/>
                    <a:pt x="1120" y="1139"/>
                    <a:pt x="955" y="1139"/>
                  </a:cubicBezTo>
                  <a:cubicBezTo>
                    <a:pt x="879" y="1139"/>
                    <a:pt x="799" y="1118"/>
                    <a:pt x="729" y="1078"/>
                  </a:cubicBezTo>
                  <a:cubicBezTo>
                    <a:pt x="508" y="1014"/>
                    <a:pt x="349" y="698"/>
                    <a:pt x="508" y="444"/>
                  </a:cubicBezTo>
                  <a:cubicBezTo>
                    <a:pt x="539" y="349"/>
                    <a:pt x="666" y="254"/>
                    <a:pt x="793" y="223"/>
                  </a:cubicBezTo>
                  <a:close/>
                  <a:moveTo>
                    <a:pt x="908" y="1"/>
                  </a:moveTo>
                  <a:cubicBezTo>
                    <a:pt x="615" y="1"/>
                    <a:pt x="325" y="168"/>
                    <a:pt x="191" y="413"/>
                  </a:cubicBezTo>
                  <a:cubicBezTo>
                    <a:pt x="1" y="824"/>
                    <a:pt x="254" y="1236"/>
                    <a:pt x="666" y="1394"/>
                  </a:cubicBezTo>
                  <a:cubicBezTo>
                    <a:pt x="737" y="1418"/>
                    <a:pt x="811" y="1430"/>
                    <a:pt x="884" y="1430"/>
                  </a:cubicBezTo>
                  <a:cubicBezTo>
                    <a:pt x="1198" y="1430"/>
                    <a:pt x="1495" y="1216"/>
                    <a:pt x="1521" y="856"/>
                  </a:cubicBezTo>
                  <a:cubicBezTo>
                    <a:pt x="1521" y="603"/>
                    <a:pt x="1458" y="381"/>
                    <a:pt x="1268" y="223"/>
                  </a:cubicBezTo>
                  <a:cubicBezTo>
                    <a:pt x="1299" y="191"/>
                    <a:pt x="1331" y="128"/>
                    <a:pt x="1268" y="96"/>
                  </a:cubicBezTo>
                  <a:cubicBezTo>
                    <a:pt x="1155" y="30"/>
                    <a:pt x="1031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>
              <a:off x="6732972" y="3866995"/>
              <a:ext cx="67689" cy="10836"/>
            </a:xfrm>
            <a:custGeom>
              <a:avLst/>
              <a:gdLst/>
              <a:ahLst/>
              <a:cxnLst/>
              <a:rect l="l" t="t" r="r" b="b"/>
              <a:pathLst>
                <a:path w="2155" h="345" extrusionOk="0">
                  <a:moveTo>
                    <a:pt x="1437" y="0"/>
                  </a:moveTo>
                  <a:cubicBezTo>
                    <a:pt x="997" y="0"/>
                    <a:pt x="531" y="45"/>
                    <a:pt x="128" y="90"/>
                  </a:cubicBezTo>
                  <a:cubicBezTo>
                    <a:pt x="1" y="153"/>
                    <a:pt x="64" y="312"/>
                    <a:pt x="191" y="312"/>
                  </a:cubicBezTo>
                  <a:cubicBezTo>
                    <a:pt x="382" y="334"/>
                    <a:pt x="592" y="344"/>
                    <a:pt x="810" y="344"/>
                  </a:cubicBezTo>
                  <a:cubicBezTo>
                    <a:pt x="1207" y="344"/>
                    <a:pt x="1628" y="310"/>
                    <a:pt x="1996" y="248"/>
                  </a:cubicBezTo>
                  <a:cubicBezTo>
                    <a:pt x="2154" y="248"/>
                    <a:pt x="2091" y="26"/>
                    <a:pt x="1964" y="26"/>
                  </a:cubicBezTo>
                  <a:cubicBezTo>
                    <a:pt x="1797" y="8"/>
                    <a:pt x="1620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1"/>
            <p:cNvSpPr/>
            <p:nvPr/>
          </p:nvSpPr>
          <p:spPr>
            <a:xfrm>
              <a:off x="6734982" y="4063339"/>
              <a:ext cx="64673" cy="10397"/>
            </a:xfrm>
            <a:custGeom>
              <a:avLst/>
              <a:gdLst/>
              <a:ahLst/>
              <a:cxnLst/>
              <a:rect l="l" t="t" r="r" b="b"/>
              <a:pathLst>
                <a:path w="2059" h="331" extrusionOk="0">
                  <a:moveTo>
                    <a:pt x="1316" y="0"/>
                  </a:moveTo>
                  <a:cubicBezTo>
                    <a:pt x="901" y="0"/>
                    <a:pt x="486" y="56"/>
                    <a:pt x="127" y="141"/>
                  </a:cubicBezTo>
                  <a:cubicBezTo>
                    <a:pt x="0" y="173"/>
                    <a:pt x="32" y="331"/>
                    <a:pt x="159" y="331"/>
                  </a:cubicBezTo>
                  <a:cubicBezTo>
                    <a:pt x="729" y="268"/>
                    <a:pt x="1299" y="299"/>
                    <a:pt x="1900" y="268"/>
                  </a:cubicBezTo>
                  <a:cubicBezTo>
                    <a:pt x="2027" y="268"/>
                    <a:pt x="2059" y="109"/>
                    <a:pt x="1932" y="46"/>
                  </a:cubicBezTo>
                  <a:cubicBezTo>
                    <a:pt x="1731" y="14"/>
                    <a:pt x="1524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1"/>
            <p:cNvSpPr/>
            <p:nvPr/>
          </p:nvSpPr>
          <p:spPr>
            <a:xfrm>
              <a:off x="6727004" y="4140765"/>
              <a:ext cx="68976" cy="17024"/>
            </a:xfrm>
            <a:custGeom>
              <a:avLst/>
              <a:gdLst/>
              <a:ahLst/>
              <a:cxnLst/>
              <a:rect l="l" t="t" r="r" b="b"/>
              <a:pathLst>
                <a:path w="2196" h="542" extrusionOk="0">
                  <a:moveTo>
                    <a:pt x="2056" y="0"/>
                  </a:moveTo>
                  <a:cubicBezTo>
                    <a:pt x="2038" y="0"/>
                    <a:pt x="2018" y="6"/>
                    <a:pt x="1996" y="19"/>
                  </a:cubicBezTo>
                  <a:cubicBezTo>
                    <a:pt x="1442" y="213"/>
                    <a:pt x="936" y="310"/>
                    <a:pt x="373" y="310"/>
                  </a:cubicBezTo>
                  <a:cubicBezTo>
                    <a:pt x="292" y="310"/>
                    <a:pt x="211" y="308"/>
                    <a:pt x="128" y="304"/>
                  </a:cubicBezTo>
                  <a:cubicBezTo>
                    <a:pt x="1" y="304"/>
                    <a:pt x="1" y="399"/>
                    <a:pt x="96" y="463"/>
                  </a:cubicBezTo>
                  <a:cubicBezTo>
                    <a:pt x="312" y="517"/>
                    <a:pt x="536" y="541"/>
                    <a:pt x="762" y="541"/>
                  </a:cubicBezTo>
                  <a:cubicBezTo>
                    <a:pt x="1198" y="541"/>
                    <a:pt x="1642" y="450"/>
                    <a:pt x="2059" y="304"/>
                  </a:cubicBezTo>
                  <a:cubicBezTo>
                    <a:pt x="2196" y="223"/>
                    <a:pt x="2168" y="0"/>
                    <a:pt x="20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>
              <a:off x="6724020" y="4212976"/>
              <a:ext cx="71646" cy="10962"/>
            </a:xfrm>
            <a:custGeom>
              <a:avLst/>
              <a:gdLst/>
              <a:ahLst/>
              <a:cxnLst/>
              <a:rect l="l" t="t" r="r" b="b"/>
              <a:pathLst>
                <a:path w="2281" h="349" extrusionOk="0">
                  <a:moveTo>
                    <a:pt x="2123" y="1"/>
                  </a:moveTo>
                  <a:cubicBezTo>
                    <a:pt x="1679" y="85"/>
                    <a:pt x="1236" y="113"/>
                    <a:pt x="774" y="113"/>
                  </a:cubicBezTo>
                  <a:cubicBezTo>
                    <a:pt x="543" y="113"/>
                    <a:pt x="307" y="106"/>
                    <a:pt x="64" y="96"/>
                  </a:cubicBezTo>
                  <a:cubicBezTo>
                    <a:pt x="1" y="96"/>
                    <a:pt x="1" y="254"/>
                    <a:pt x="64" y="254"/>
                  </a:cubicBezTo>
                  <a:cubicBezTo>
                    <a:pt x="428" y="317"/>
                    <a:pt x="785" y="349"/>
                    <a:pt x="1133" y="349"/>
                  </a:cubicBezTo>
                  <a:cubicBezTo>
                    <a:pt x="1481" y="349"/>
                    <a:pt x="1822" y="317"/>
                    <a:pt x="2154" y="254"/>
                  </a:cubicBezTo>
                  <a:cubicBezTo>
                    <a:pt x="2281" y="254"/>
                    <a:pt x="2281" y="1"/>
                    <a:pt x="21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>
              <a:off x="6728009" y="3938327"/>
              <a:ext cx="68348" cy="10491"/>
            </a:xfrm>
            <a:custGeom>
              <a:avLst/>
              <a:gdLst/>
              <a:ahLst/>
              <a:cxnLst/>
              <a:rect l="l" t="t" r="r" b="b"/>
              <a:pathLst>
                <a:path w="2176" h="334" extrusionOk="0">
                  <a:moveTo>
                    <a:pt x="1994" y="1"/>
                  </a:moveTo>
                  <a:cubicBezTo>
                    <a:pt x="1985" y="1"/>
                    <a:pt x="1974" y="2"/>
                    <a:pt x="1964" y="4"/>
                  </a:cubicBezTo>
                  <a:cubicBezTo>
                    <a:pt x="1417" y="59"/>
                    <a:pt x="894" y="137"/>
                    <a:pt x="354" y="137"/>
                  </a:cubicBezTo>
                  <a:cubicBezTo>
                    <a:pt x="268" y="137"/>
                    <a:pt x="182" y="135"/>
                    <a:pt x="96" y="131"/>
                  </a:cubicBezTo>
                  <a:cubicBezTo>
                    <a:pt x="1" y="131"/>
                    <a:pt x="1" y="289"/>
                    <a:pt x="96" y="289"/>
                  </a:cubicBezTo>
                  <a:cubicBezTo>
                    <a:pt x="380" y="317"/>
                    <a:pt x="671" y="333"/>
                    <a:pt x="963" y="333"/>
                  </a:cubicBezTo>
                  <a:cubicBezTo>
                    <a:pt x="1320" y="333"/>
                    <a:pt x="1679" y="310"/>
                    <a:pt x="2027" y="257"/>
                  </a:cubicBezTo>
                  <a:cubicBezTo>
                    <a:pt x="2175" y="198"/>
                    <a:pt x="2130" y="1"/>
                    <a:pt x="19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>
              <a:off x="6727035" y="4329036"/>
              <a:ext cx="68223" cy="10428"/>
            </a:xfrm>
            <a:custGeom>
              <a:avLst/>
              <a:gdLst/>
              <a:ahLst/>
              <a:cxnLst/>
              <a:rect l="l" t="t" r="r" b="b"/>
              <a:pathLst>
                <a:path w="2172" h="332" extrusionOk="0">
                  <a:moveTo>
                    <a:pt x="2043" y="1"/>
                  </a:moveTo>
                  <a:cubicBezTo>
                    <a:pt x="2028" y="1"/>
                    <a:pt x="2012" y="4"/>
                    <a:pt x="1995" y="11"/>
                  </a:cubicBezTo>
                  <a:cubicBezTo>
                    <a:pt x="1539" y="79"/>
                    <a:pt x="1098" y="131"/>
                    <a:pt x="651" y="131"/>
                  </a:cubicBezTo>
                  <a:cubicBezTo>
                    <a:pt x="478" y="131"/>
                    <a:pt x="303" y="124"/>
                    <a:pt x="127" y="106"/>
                  </a:cubicBezTo>
                  <a:cubicBezTo>
                    <a:pt x="117" y="103"/>
                    <a:pt x="108" y="102"/>
                    <a:pt x="100" y="102"/>
                  </a:cubicBezTo>
                  <a:cubicBezTo>
                    <a:pt x="1" y="102"/>
                    <a:pt x="10" y="264"/>
                    <a:pt x="127" y="264"/>
                  </a:cubicBezTo>
                  <a:cubicBezTo>
                    <a:pt x="420" y="308"/>
                    <a:pt x="721" y="332"/>
                    <a:pt x="1023" y="332"/>
                  </a:cubicBezTo>
                  <a:cubicBezTo>
                    <a:pt x="1370" y="332"/>
                    <a:pt x="1719" y="300"/>
                    <a:pt x="2058" y="233"/>
                  </a:cubicBezTo>
                  <a:cubicBezTo>
                    <a:pt x="2171" y="204"/>
                    <a:pt x="2158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>
              <a:off x="6724020" y="4377031"/>
              <a:ext cx="71426" cy="11182"/>
            </a:xfrm>
            <a:custGeom>
              <a:avLst/>
              <a:gdLst/>
              <a:ahLst/>
              <a:cxnLst/>
              <a:rect l="l" t="t" r="r" b="b"/>
              <a:pathLst>
                <a:path w="2274" h="356" extrusionOk="0">
                  <a:moveTo>
                    <a:pt x="2118" y="0"/>
                  </a:moveTo>
                  <a:cubicBezTo>
                    <a:pt x="2109" y="0"/>
                    <a:pt x="2100" y="1"/>
                    <a:pt x="2091" y="3"/>
                  </a:cubicBezTo>
                  <a:cubicBezTo>
                    <a:pt x="1583" y="100"/>
                    <a:pt x="1093" y="141"/>
                    <a:pt x="580" y="141"/>
                  </a:cubicBezTo>
                  <a:cubicBezTo>
                    <a:pt x="421" y="141"/>
                    <a:pt x="260" y="137"/>
                    <a:pt x="96" y="130"/>
                  </a:cubicBezTo>
                  <a:cubicBezTo>
                    <a:pt x="1" y="130"/>
                    <a:pt x="1" y="288"/>
                    <a:pt x="96" y="288"/>
                  </a:cubicBezTo>
                  <a:cubicBezTo>
                    <a:pt x="419" y="332"/>
                    <a:pt x="743" y="356"/>
                    <a:pt x="1063" y="356"/>
                  </a:cubicBezTo>
                  <a:cubicBezTo>
                    <a:pt x="1432" y="356"/>
                    <a:pt x="1798" y="324"/>
                    <a:pt x="2154" y="256"/>
                  </a:cubicBezTo>
                  <a:cubicBezTo>
                    <a:pt x="2274" y="227"/>
                    <a:pt x="2253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>
              <a:off x="6727004" y="4271525"/>
              <a:ext cx="68662" cy="13098"/>
            </a:xfrm>
            <a:custGeom>
              <a:avLst/>
              <a:gdLst/>
              <a:ahLst/>
              <a:cxnLst/>
              <a:rect l="l" t="t" r="r" b="b"/>
              <a:pathLst>
                <a:path w="2186" h="417" extrusionOk="0">
                  <a:moveTo>
                    <a:pt x="1857" y="1"/>
                  </a:moveTo>
                  <a:cubicBezTo>
                    <a:pt x="1276" y="1"/>
                    <a:pt x="676" y="137"/>
                    <a:pt x="128" y="195"/>
                  </a:cubicBezTo>
                  <a:cubicBezTo>
                    <a:pt x="1" y="195"/>
                    <a:pt x="1" y="417"/>
                    <a:pt x="128" y="417"/>
                  </a:cubicBezTo>
                  <a:cubicBezTo>
                    <a:pt x="761" y="353"/>
                    <a:pt x="1426" y="353"/>
                    <a:pt x="2059" y="258"/>
                  </a:cubicBezTo>
                  <a:cubicBezTo>
                    <a:pt x="2186" y="195"/>
                    <a:pt x="2154" y="5"/>
                    <a:pt x="2028" y="5"/>
                  </a:cubicBezTo>
                  <a:cubicBezTo>
                    <a:pt x="1971" y="2"/>
                    <a:pt x="1914" y="1"/>
                    <a:pt x="185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>
              <a:off x="6727004" y="3813096"/>
              <a:ext cx="68662" cy="7004"/>
            </a:xfrm>
            <a:custGeom>
              <a:avLst/>
              <a:gdLst/>
              <a:ahLst/>
              <a:cxnLst/>
              <a:rect l="l" t="t" r="r" b="b"/>
              <a:pathLst>
                <a:path w="2186" h="223" extrusionOk="0">
                  <a:moveTo>
                    <a:pt x="2028" y="1"/>
                  </a:moveTo>
                  <a:cubicBezTo>
                    <a:pt x="1394" y="1"/>
                    <a:pt x="761" y="1"/>
                    <a:pt x="128" y="32"/>
                  </a:cubicBezTo>
                  <a:cubicBezTo>
                    <a:pt x="1" y="32"/>
                    <a:pt x="1" y="222"/>
                    <a:pt x="128" y="222"/>
                  </a:cubicBezTo>
                  <a:lnTo>
                    <a:pt x="2028" y="222"/>
                  </a:lnTo>
                  <a:cubicBezTo>
                    <a:pt x="2186" y="222"/>
                    <a:pt x="2186" y="1"/>
                    <a:pt x="20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>
              <a:off x="6722073" y="4004006"/>
              <a:ext cx="62380" cy="11810"/>
            </a:xfrm>
            <a:custGeom>
              <a:avLst/>
              <a:gdLst/>
              <a:ahLst/>
              <a:cxnLst/>
              <a:rect l="l" t="t" r="r" b="b"/>
              <a:pathLst>
                <a:path w="1986" h="376" extrusionOk="0">
                  <a:moveTo>
                    <a:pt x="1768" y="0"/>
                  </a:moveTo>
                  <a:cubicBezTo>
                    <a:pt x="1760" y="0"/>
                    <a:pt x="1751" y="1"/>
                    <a:pt x="1741" y="3"/>
                  </a:cubicBezTo>
                  <a:cubicBezTo>
                    <a:pt x="1366" y="121"/>
                    <a:pt x="972" y="186"/>
                    <a:pt x="562" y="186"/>
                  </a:cubicBezTo>
                  <a:cubicBezTo>
                    <a:pt x="419" y="186"/>
                    <a:pt x="273" y="178"/>
                    <a:pt x="126" y="161"/>
                  </a:cubicBezTo>
                  <a:cubicBezTo>
                    <a:pt x="116" y="159"/>
                    <a:pt x="107" y="158"/>
                    <a:pt x="99" y="158"/>
                  </a:cubicBezTo>
                  <a:cubicBezTo>
                    <a:pt x="0" y="158"/>
                    <a:pt x="9" y="320"/>
                    <a:pt x="126" y="320"/>
                  </a:cubicBezTo>
                  <a:cubicBezTo>
                    <a:pt x="364" y="357"/>
                    <a:pt x="591" y="375"/>
                    <a:pt x="814" y="375"/>
                  </a:cubicBezTo>
                  <a:cubicBezTo>
                    <a:pt x="1158" y="375"/>
                    <a:pt x="1491" y="333"/>
                    <a:pt x="1836" y="256"/>
                  </a:cubicBezTo>
                  <a:cubicBezTo>
                    <a:pt x="1985" y="227"/>
                    <a:pt x="1910" y="0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1"/>
          <p:cNvGrpSpPr/>
          <p:nvPr/>
        </p:nvGrpSpPr>
        <p:grpSpPr>
          <a:xfrm>
            <a:off x="1210277" y="2290967"/>
            <a:ext cx="531206" cy="692559"/>
            <a:chOff x="1210277" y="2290967"/>
            <a:chExt cx="531206" cy="692559"/>
          </a:xfrm>
        </p:grpSpPr>
        <p:sp>
          <p:nvSpPr>
            <p:cNvPr id="1515" name="Google Shape;1515;p51"/>
            <p:cNvSpPr/>
            <p:nvPr/>
          </p:nvSpPr>
          <p:spPr>
            <a:xfrm>
              <a:off x="1230160" y="2301113"/>
              <a:ext cx="491441" cy="673462"/>
            </a:xfrm>
            <a:custGeom>
              <a:avLst/>
              <a:gdLst/>
              <a:ahLst/>
              <a:cxnLst/>
              <a:rect l="l" t="t" r="r" b="b"/>
              <a:pathLst>
                <a:path w="15646" h="21441" extrusionOk="0">
                  <a:moveTo>
                    <a:pt x="1612" y="1063"/>
                  </a:moveTo>
                  <a:cubicBezTo>
                    <a:pt x="1644" y="1063"/>
                    <a:pt x="1678" y="1077"/>
                    <a:pt x="1711" y="1109"/>
                  </a:cubicBezTo>
                  <a:cubicBezTo>
                    <a:pt x="2629" y="2091"/>
                    <a:pt x="3484" y="3136"/>
                    <a:pt x="4276" y="4245"/>
                  </a:cubicBezTo>
                  <a:cubicBezTo>
                    <a:pt x="4347" y="4292"/>
                    <a:pt x="4277" y="4374"/>
                    <a:pt x="4198" y="4374"/>
                  </a:cubicBezTo>
                  <a:cubicBezTo>
                    <a:pt x="4171" y="4374"/>
                    <a:pt x="4142" y="4364"/>
                    <a:pt x="4118" y="4340"/>
                  </a:cubicBezTo>
                  <a:cubicBezTo>
                    <a:pt x="3199" y="3358"/>
                    <a:pt x="2344" y="2344"/>
                    <a:pt x="1521" y="1299"/>
                  </a:cubicBezTo>
                  <a:cubicBezTo>
                    <a:pt x="1450" y="1181"/>
                    <a:pt x="1520" y="1063"/>
                    <a:pt x="1612" y="1063"/>
                  </a:cubicBezTo>
                  <a:close/>
                  <a:moveTo>
                    <a:pt x="7555" y="2769"/>
                  </a:moveTo>
                  <a:cubicBezTo>
                    <a:pt x="9465" y="2769"/>
                    <a:pt x="12290" y="3124"/>
                    <a:pt x="12827" y="3231"/>
                  </a:cubicBezTo>
                  <a:cubicBezTo>
                    <a:pt x="12953" y="3231"/>
                    <a:pt x="12953" y="3390"/>
                    <a:pt x="12858" y="3453"/>
                  </a:cubicBezTo>
                  <a:cubicBezTo>
                    <a:pt x="12890" y="3453"/>
                    <a:pt x="12890" y="3453"/>
                    <a:pt x="12890" y="3485"/>
                  </a:cubicBezTo>
                  <a:cubicBezTo>
                    <a:pt x="13302" y="6398"/>
                    <a:pt x="13270" y="9407"/>
                    <a:pt x="12985" y="12352"/>
                  </a:cubicBezTo>
                  <a:cubicBezTo>
                    <a:pt x="12985" y="12459"/>
                    <a:pt x="12883" y="12523"/>
                    <a:pt x="12787" y="12523"/>
                  </a:cubicBezTo>
                  <a:cubicBezTo>
                    <a:pt x="12742" y="12523"/>
                    <a:pt x="12699" y="12509"/>
                    <a:pt x="12668" y="12479"/>
                  </a:cubicBezTo>
                  <a:lnTo>
                    <a:pt x="12637" y="12415"/>
                  </a:lnTo>
                  <a:cubicBezTo>
                    <a:pt x="9945" y="9787"/>
                    <a:pt x="7474" y="6525"/>
                    <a:pt x="5543" y="3295"/>
                  </a:cubicBezTo>
                  <a:cubicBezTo>
                    <a:pt x="5443" y="3169"/>
                    <a:pt x="5580" y="3044"/>
                    <a:pt x="5704" y="3044"/>
                  </a:cubicBezTo>
                  <a:cubicBezTo>
                    <a:pt x="5737" y="3044"/>
                    <a:pt x="5770" y="3053"/>
                    <a:pt x="5796" y="3073"/>
                  </a:cubicBezTo>
                  <a:cubicBezTo>
                    <a:pt x="5949" y="2849"/>
                    <a:pt x="6649" y="2769"/>
                    <a:pt x="7555" y="2769"/>
                  </a:cubicBezTo>
                  <a:close/>
                  <a:moveTo>
                    <a:pt x="15645" y="1"/>
                  </a:moveTo>
                  <a:lnTo>
                    <a:pt x="15645" y="1"/>
                  </a:lnTo>
                  <a:cubicBezTo>
                    <a:pt x="10451" y="223"/>
                    <a:pt x="5226" y="159"/>
                    <a:pt x="1" y="191"/>
                  </a:cubicBezTo>
                  <a:cubicBezTo>
                    <a:pt x="2724" y="3548"/>
                    <a:pt x="5163" y="7158"/>
                    <a:pt x="7728" y="10642"/>
                  </a:cubicBezTo>
                  <a:cubicBezTo>
                    <a:pt x="10325" y="14157"/>
                    <a:pt x="13143" y="17609"/>
                    <a:pt x="15550" y="21441"/>
                  </a:cubicBezTo>
                  <a:cubicBezTo>
                    <a:pt x="15550" y="19921"/>
                    <a:pt x="15550" y="18337"/>
                    <a:pt x="15518" y="16786"/>
                  </a:cubicBezTo>
                  <a:lnTo>
                    <a:pt x="15138" y="16786"/>
                  </a:lnTo>
                  <a:cubicBezTo>
                    <a:pt x="15012" y="16786"/>
                    <a:pt x="15012" y="16627"/>
                    <a:pt x="15138" y="16627"/>
                  </a:cubicBezTo>
                  <a:cubicBezTo>
                    <a:pt x="15191" y="16617"/>
                    <a:pt x="15237" y="16613"/>
                    <a:pt x="15279" y="16613"/>
                  </a:cubicBezTo>
                  <a:cubicBezTo>
                    <a:pt x="15364" y="16613"/>
                    <a:pt x="15434" y="16627"/>
                    <a:pt x="15518" y="16627"/>
                  </a:cubicBezTo>
                  <a:lnTo>
                    <a:pt x="15518" y="15360"/>
                  </a:lnTo>
                  <a:lnTo>
                    <a:pt x="15012" y="15360"/>
                  </a:lnTo>
                  <a:cubicBezTo>
                    <a:pt x="14885" y="15360"/>
                    <a:pt x="14885" y="15202"/>
                    <a:pt x="15012" y="15202"/>
                  </a:cubicBezTo>
                  <a:lnTo>
                    <a:pt x="15518" y="15202"/>
                  </a:lnTo>
                  <a:lnTo>
                    <a:pt x="15518" y="13840"/>
                  </a:lnTo>
                  <a:cubicBezTo>
                    <a:pt x="15392" y="13904"/>
                    <a:pt x="15328" y="13904"/>
                    <a:pt x="15202" y="13935"/>
                  </a:cubicBezTo>
                  <a:cubicBezTo>
                    <a:pt x="15170" y="13967"/>
                    <a:pt x="15138" y="13967"/>
                    <a:pt x="15075" y="13967"/>
                  </a:cubicBezTo>
                  <a:cubicBezTo>
                    <a:pt x="15012" y="13967"/>
                    <a:pt x="14980" y="13999"/>
                    <a:pt x="14885" y="13999"/>
                  </a:cubicBezTo>
                  <a:lnTo>
                    <a:pt x="14853" y="13999"/>
                  </a:lnTo>
                  <a:cubicBezTo>
                    <a:pt x="14727" y="13999"/>
                    <a:pt x="14727" y="13840"/>
                    <a:pt x="14822" y="13809"/>
                  </a:cubicBezTo>
                  <a:cubicBezTo>
                    <a:pt x="14917" y="13777"/>
                    <a:pt x="15043" y="13777"/>
                    <a:pt x="15170" y="13745"/>
                  </a:cubicBezTo>
                  <a:cubicBezTo>
                    <a:pt x="15297" y="13745"/>
                    <a:pt x="15392" y="13682"/>
                    <a:pt x="15518" y="13682"/>
                  </a:cubicBezTo>
                  <a:lnTo>
                    <a:pt x="15518" y="12542"/>
                  </a:lnTo>
                  <a:cubicBezTo>
                    <a:pt x="15307" y="12542"/>
                    <a:pt x="15096" y="12556"/>
                    <a:pt x="14885" y="12556"/>
                  </a:cubicBezTo>
                  <a:cubicBezTo>
                    <a:pt x="14779" y="12556"/>
                    <a:pt x="14674" y="12552"/>
                    <a:pt x="14568" y="12542"/>
                  </a:cubicBezTo>
                  <a:cubicBezTo>
                    <a:pt x="14442" y="12510"/>
                    <a:pt x="14442" y="12352"/>
                    <a:pt x="14568" y="12352"/>
                  </a:cubicBezTo>
                  <a:cubicBezTo>
                    <a:pt x="14727" y="12336"/>
                    <a:pt x="14885" y="12328"/>
                    <a:pt x="15043" y="12328"/>
                  </a:cubicBezTo>
                  <a:cubicBezTo>
                    <a:pt x="15202" y="12328"/>
                    <a:pt x="15360" y="12336"/>
                    <a:pt x="15518" y="12352"/>
                  </a:cubicBezTo>
                  <a:lnTo>
                    <a:pt x="15518" y="10990"/>
                  </a:lnTo>
                  <a:lnTo>
                    <a:pt x="14695" y="10990"/>
                  </a:lnTo>
                  <a:cubicBezTo>
                    <a:pt x="14568" y="10990"/>
                    <a:pt x="14568" y="10832"/>
                    <a:pt x="14695" y="10832"/>
                  </a:cubicBezTo>
                  <a:lnTo>
                    <a:pt x="15518" y="10832"/>
                  </a:lnTo>
                  <a:lnTo>
                    <a:pt x="15518" y="9438"/>
                  </a:lnTo>
                  <a:lnTo>
                    <a:pt x="15487" y="9438"/>
                  </a:lnTo>
                  <a:cubicBezTo>
                    <a:pt x="15328" y="9438"/>
                    <a:pt x="15138" y="9438"/>
                    <a:pt x="14980" y="9502"/>
                  </a:cubicBezTo>
                  <a:lnTo>
                    <a:pt x="14505" y="9628"/>
                  </a:lnTo>
                  <a:cubicBezTo>
                    <a:pt x="14378" y="9628"/>
                    <a:pt x="14347" y="9502"/>
                    <a:pt x="14410" y="9438"/>
                  </a:cubicBezTo>
                  <a:cubicBezTo>
                    <a:pt x="14604" y="9341"/>
                    <a:pt x="14846" y="9304"/>
                    <a:pt x="15076" y="9304"/>
                  </a:cubicBezTo>
                  <a:cubicBezTo>
                    <a:pt x="15222" y="9304"/>
                    <a:pt x="15364" y="9319"/>
                    <a:pt x="15487" y="9343"/>
                  </a:cubicBezTo>
                  <a:lnTo>
                    <a:pt x="15518" y="9375"/>
                  </a:lnTo>
                  <a:lnTo>
                    <a:pt x="15518" y="7982"/>
                  </a:lnTo>
                  <a:lnTo>
                    <a:pt x="15075" y="7982"/>
                  </a:lnTo>
                  <a:cubicBezTo>
                    <a:pt x="14980" y="7950"/>
                    <a:pt x="14980" y="7792"/>
                    <a:pt x="15075" y="7792"/>
                  </a:cubicBezTo>
                  <a:lnTo>
                    <a:pt x="15518" y="7792"/>
                  </a:lnTo>
                  <a:lnTo>
                    <a:pt x="15518" y="6430"/>
                  </a:lnTo>
                  <a:lnTo>
                    <a:pt x="15487" y="6430"/>
                  </a:lnTo>
                  <a:cubicBezTo>
                    <a:pt x="15408" y="6414"/>
                    <a:pt x="15328" y="6406"/>
                    <a:pt x="15253" y="6406"/>
                  </a:cubicBezTo>
                  <a:cubicBezTo>
                    <a:pt x="15178" y="6406"/>
                    <a:pt x="15107" y="6414"/>
                    <a:pt x="15043" y="6430"/>
                  </a:cubicBezTo>
                  <a:cubicBezTo>
                    <a:pt x="15075" y="6493"/>
                    <a:pt x="15043" y="6556"/>
                    <a:pt x="14980" y="6556"/>
                  </a:cubicBezTo>
                  <a:lnTo>
                    <a:pt x="14663" y="6525"/>
                  </a:lnTo>
                  <a:cubicBezTo>
                    <a:pt x="14537" y="6493"/>
                    <a:pt x="14505" y="6366"/>
                    <a:pt x="14600" y="6335"/>
                  </a:cubicBezTo>
                  <a:cubicBezTo>
                    <a:pt x="14790" y="6250"/>
                    <a:pt x="14994" y="6222"/>
                    <a:pt x="15194" y="6222"/>
                  </a:cubicBezTo>
                  <a:cubicBezTo>
                    <a:pt x="15293" y="6222"/>
                    <a:pt x="15392" y="6229"/>
                    <a:pt x="15487" y="6240"/>
                  </a:cubicBezTo>
                  <a:lnTo>
                    <a:pt x="15487" y="4878"/>
                  </a:lnTo>
                  <a:lnTo>
                    <a:pt x="15043" y="4878"/>
                  </a:lnTo>
                  <a:cubicBezTo>
                    <a:pt x="15043" y="4941"/>
                    <a:pt x="15043" y="4973"/>
                    <a:pt x="14980" y="4973"/>
                  </a:cubicBezTo>
                  <a:lnTo>
                    <a:pt x="14537" y="4973"/>
                  </a:lnTo>
                  <a:cubicBezTo>
                    <a:pt x="14410" y="4973"/>
                    <a:pt x="14410" y="4815"/>
                    <a:pt x="14473" y="4783"/>
                  </a:cubicBezTo>
                  <a:cubicBezTo>
                    <a:pt x="14682" y="4690"/>
                    <a:pt x="14959" y="4631"/>
                    <a:pt x="15216" y="4631"/>
                  </a:cubicBezTo>
                  <a:cubicBezTo>
                    <a:pt x="15310" y="4631"/>
                    <a:pt x="15402" y="4639"/>
                    <a:pt x="15487" y="4656"/>
                  </a:cubicBezTo>
                  <a:lnTo>
                    <a:pt x="15487" y="3326"/>
                  </a:lnTo>
                  <a:cubicBezTo>
                    <a:pt x="15436" y="3321"/>
                    <a:pt x="15388" y="3318"/>
                    <a:pt x="15341" y="3318"/>
                  </a:cubicBezTo>
                  <a:cubicBezTo>
                    <a:pt x="15121" y="3318"/>
                    <a:pt x="14930" y="3375"/>
                    <a:pt x="14695" y="3453"/>
                  </a:cubicBezTo>
                  <a:cubicBezTo>
                    <a:pt x="14685" y="3455"/>
                    <a:pt x="14676" y="3456"/>
                    <a:pt x="14667" y="3456"/>
                  </a:cubicBezTo>
                  <a:cubicBezTo>
                    <a:pt x="14555" y="3456"/>
                    <a:pt x="14483" y="3290"/>
                    <a:pt x="14600" y="3231"/>
                  </a:cubicBezTo>
                  <a:cubicBezTo>
                    <a:pt x="14818" y="3134"/>
                    <a:pt x="15054" y="3093"/>
                    <a:pt x="15280" y="3093"/>
                  </a:cubicBezTo>
                  <a:cubicBezTo>
                    <a:pt x="15350" y="3093"/>
                    <a:pt x="15419" y="3097"/>
                    <a:pt x="15487" y="3105"/>
                  </a:cubicBezTo>
                  <a:cubicBezTo>
                    <a:pt x="15487" y="2566"/>
                    <a:pt x="15518" y="2059"/>
                    <a:pt x="15518" y="1489"/>
                  </a:cubicBezTo>
                  <a:cubicBezTo>
                    <a:pt x="15468" y="1484"/>
                    <a:pt x="15418" y="1482"/>
                    <a:pt x="15368" y="1482"/>
                  </a:cubicBezTo>
                  <a:cubicBezTo>
                    <a:pt x="15101" y="1482"/>
                    <a:pt x="14835" y="1556"/>
                    <a:pt x="14568" y="1743"/>
                  </a:cubicBezTo>
                  <a:cubicBezTo>
                    <a:pt x="14544" y="1767"/>
                    <a:pt x="14521" y="1778"/>
                    <a:pt x="14500" y="1778"/>
                  </a:cubicBezTo>
                  <a:cubicBezTo>
                    <a:pt x="14412" y="1778"/>
                    <a:pt x="14365" y="1598"/>
                    <a:pt x="14442" y="1521"/>
                  </a:cubicBezTo>
                  <a:cubicBezTo>
                    <a:pt x="14666" y="1364"/>
                    <a:pt x="14954" y="1302"/>
                    <a:pt x="15227" y="1302"/>
                  </a:cubicBezTo>
                  <a:cubicBezTo>
                    <a:pt x="15339" y="1302"/>
                    <a:pt x="15449" y="1313"/>
                    <a:pt x="15550" y="1331"/>
                  </a:cubicBezTo>
                  <a:cubicBezTo>
                    <a:pt x="15550" y="919"/>
                    <a:pt x="15613" y="508"/>
                    <a:pt x="15613" y="64"/>
                  </a:cubicBezTo>
                  <a:cubicBezTo>
                    <a:pt x="15613" y="33"/>
                    <a:pt x="15645" y="33"/>
                    <a:pt x="1564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1210277" y="2290967"/>
              <a:ext cx="531206" cy="692559"/>
            </a:xfrm>
            <a:custGeom>
              <a:avLst/>
              <a:gdLst/>
              <a:ahLst/>
              <a:cxnLst/>
              <a:rect l="l" t="t" r="r" b="b"/>
              <a:pathLst>
                <a:path w="16912" h="22049" extrusionOk="0">
                  <a:moveTo>
                    <a:pt x="16380" y="73"/>
                  </a:moveTo>
                  <a:cubicBezTo>
                    <a:pt x="16341" y="81"/>
                    <a:pt x="16341" y="112"/>
                    <a:pt x="16341" y="166"/>
                  </a:cubicBezTo>
                  <a:cubicBezTo>
                    <a:pt x="16341" y="577"/>
                    <a:pt x="16310" y="989"/>
                    <a:pt x="16310" y="1432"/>
                  </a:cubicBezTo>
                  <a:cubicBezTo>
                    <a:pt x="16173" y="1401"/>
                    <a:pt x="16039" y="1383"/>
                    <a:pt x="15910" y="1383"/>
                  </a:cubicBezTo>
                  <a:cubicBezTo>
                    <a:pt x="15652" y="1383"/>
                    <a:pt x="15412" y="1454"/>
                    <a:pt x="15201" y="1622"/>
                  </a:cubicBezTo>
                  <a:cubicBezTo>
                    <a:pt x="15097" y="1675"/>
                    <a:pt x="15165" y="1836"/>
                    <a:pt x="15264" y="1836"/>
                  </a:cubicBezTo>
                  <a:cubicBezTo>
                    <a:pt x="15284" y="1836"/>
                    <a:pt x="15306" y="1829"/>
                    <a:pt x="15328" y="1812"/>
                  </a:cubicBezTo>
                  <a:cubicBezTo>
                    <a:pt x="15529" y="1662"/>
                    <a:pt x="15769" y="1571"/>
                    <a:pt x="16048" y="1571"/>
                  </a:cubicBezTo>
                  <a:cubicBezTo>
                    <a:pt x="16122" y="1571"/>
                    <a:pt x="16199" y="1578"/>
                    <a:pt x="16278" y="1591"/>
                  </a:cubicBezTo>
                  <a:cubicBezTo>
                    <a:pt x="16278" y="2129"/>
                    <a:pt x="16215" y="2636"/>
                    <a:pt x="16215" y="3206"/>
                  </a:cubicBezTo>
                  <a:cubicBezTo>
                    <a:pt x="16155" y="3198"/>
                    <a:pt x="16092" y="3194"/>
                    <a:pt x="16026" y="3194"/>
                  </a:cubicBezTo>
                  <a:cubicBezTo>
                    <a:pt x="15814" y="3194"/>
                    <a:pt x="15577" y="3236"/>
                    <a:pt x="15360" y="3333"/>
                  </a:cubicBezTo>
                  <a:cubicBezTo>
                    <a:pt x="15243" y="3362"/>
                    <a:pt x="15315" y="3526"/>
                    <a:pt x="15401" y="3526"/>
                  </a:cubicBezTo>
                  <a:cubicBezTo>
                    <a:pt x="15409" y="3526"/>
                    <a:pt x="15416" y="3525"/>
                    <a:pt x="15423" y="3523"/>
                  </a:cubicBezTo>
                  <a:cubicBezTo>
                    <a:pt x="15708" y="3428"/>
                    <a:pt x="15961" y="3396"/>
                    <a:pt x="16215" y="3396"/>
                  </a:cubicBezTo>
                  <a:lnTo>
                    <a:pt x="16215" y="4758"/>
                  </a:lnTo>
                  <a:cubicBezTo>
                    <a:pt x="16122" y="4730"/>
                    <a:pt x="16024" y="4718"/>
                    <a:pt x="15924" y="4718"/>
                  </a:cubicBezTo>
                  <a:cubicBezTo>
                    <a:pt x="15684" y="4718"/>
                    <a:pt x="15435" y="4785"/>
                    <a:pt x="15233" y="4853"/>
                  </a:cubicBezTo>
                  <a:cubicBezTo>
                    <a:pt x="15170" y="4916"/>
                    <a:pt x="15170" y="5074"/>
                    <a:pt x="15265" y="5074"/>
                  </a:cubicBezTo>
                  <a:lnTo>
                    <a:pt x="15708" y="5074"/>
                  </a:lnTo>
                  <a:cubicBezTo>
                    <a:pt x="15803" y="5074"/>
                    <a:pt x="15803" y="4979"/>
                    <a:pt x="15803" y="4948"/>
                  </a:cubicBezTo>
                  <a:lnTo>
                    <a:pt x="16246" y="4948"/>
                  </a:lnTo>
                  <a:lnTo>
                    <a:pt x="16246" y="6341"/>
                  </a:lnTo>
                  <a:cubicBezTo>
                    <a:pt x="16128" y="6315"/>
                    <a:pt x="16005" y="6299"/>
                    <a:pt x="15880" y="6299"/>
                  </a:cubicBezTo>
                  <a:cubicBezTo>
                    <a:pt x="15705" y="6299"/>
                    <a:pt x="15527" y="6330"/>
                    <a:pt x="15360" y="6404"/>
                  </a:cubicBezTo>
                  <a:cubicBezTo>
                    <a:pt x="15296" y="6436"/>
                    <a:pt x="15296" y="6594"/>
                    <a:pt x="15391" y="6594"/>
                  </a:cubicBezTo>
                  <a:lnTo>
                    <a:pt x="15708" y="6658"/>
                  </a:lnTo>
                  <a:cubicBezTo>
                    <a:pt x="15803" y="6658"/>
                    <a:pt x="15803" y="6563"/>
                    <a:pt x="15803" y="6531"/>
                  </a:cubicBezTo>
                  <a:lnTo>
                    <a:pt x="16278" y="6531"/>
                  </a:lnTo>
                  <a:lnTo>
                    <a:pt x="16278" y="7861"/>
                  </a:lnTo>
                  <a:lnTo>
                    <a:pt x="15835" y="7861"/>
                  </a:lnTo>
                  <a:cubicBezTo>
                    <a:pt x="15708" y="7925"/>
                    <a:pt x="15708" y="8083"/>
                    <a:pt x="15835" y="8083"/>
                  </a:cubicBezTo>
                  <a:lnTo>
                    <a:pt x="16278" y="8083"/>
                  </a:lnTo>
                  <a:lnTo>
                    <a:pt x="16278" y="9445"/>
                  </a:lnTo>
                  <a:cubicBezTo>
                    <a:pt x="16278" y="9413"/>
                    <a:pt x="16278" y="9413"/>
                    <a:pt x="16246" y="9413"/>
                  </a:cubicBezTo>
                  <a:cubicBezTo>
                    <a:pt x="16129" y="9403"/>
                    <a:pt x="16012" y="9396"/>
                    <a:pt x="15896" y="9396"/>
                  </a:cubicBezTo>
                  <a:cubicBezTo>
                    <a:pt x="15638" y="9396"/>
                    <a:pt x="15389" y="9430"/>
                    <a:pt x="15170" y="9540"/>
                  </a:cubicBezTo>
                  <a:cubicBezTo>
                    <a:pt x="15075" y="9571"/>
                    <a:pt x="15170" y="9698"/>
                    <a:pt x="15233" y="9698"/>
                  </a:cubicBezTo>
                  <a:lnTo>
                    <a:pt x="15708" y="9571"/>
                  </a:lnTo>
                  <a:cubicBezTo>
                    <a:pt x="15866" y="9540"/>
                    <a:pt x="16088" y="9540"/>
                    <a:pt x="16246" y="9540"/>
                  </a:cubicBezTo>
                  <a:lnTo>
                    <a:pt x="16278" y="9540"/>
                  </a:lnTo>
                  <a:lnTo>
                    <a:pt x="16278" y="10933"/>
                  </a:lnTo>
                  <a:lnTo>
                    <a:pt x="15455" y="10933"/>
                  </a:lnTo>
                  <a:cubicBezTo>
                    <a:pt x="15328" y="10933"/>
                    <a:pt x="15328" y="11091"/>
                    <a:pt x="15455" y="11091"/>
                  </a:cubicBezTo>
                  <a:lnTo>
                    <a:pt x="16278" y="11091"/>
                  </a:lnTo>
                  <a:lnTo>
                    <a:pt x="16278" y="12422"/>
                  </a:lnTo>
                  <a:cubicBezTo>
                    <a:pt x="16067" y="12422"/>
                    <a:pt x="15856" y="12407"/>
                    <a:pt x="15645" y="12407"/>
                  </a:cubicBezTo>
                  <a:cubicBezTo>
                    <a:pt x="15539" y="12407"/>
                    <a:pt x="15434" y="12411"/>
                    <a:pt x="15328" y="12422"/>
                  </a:cubicBezTo>
                  <a:cubicBezTo>
                    <a:pt x="15201" y="12453"/>
                    <a:pt x="15201" y="12612"/>
                    <a:pt x="15328" y="12612"/>
                  </a:cubicBezTo>
                  <a:cubicBezTo>
                    <a:pt x="15471" y="12643"/>
                    <a:pt x="15629" y="12659"/>
                    <a:pt x="15791" y="12659"/>
                  </a:cubicBezTo>
                  <a:cubicBezTo>
                    <a:pt x="15954" y="12659"/>
                    <a:pt x="16120" y="12643"/>
                    <a:pt x="16278" y="12612"/>
                  </a:cubicBezTo>
                  <a:lnTo>
                    <a:pt x="16278" y="13783"/>
                  </a:lnTo>
                  <a:cubicBezTo>
                    <a:pt x="16151" y="13783"/>
                    <a:pt x="16025" y="13815"/>
                    <a:pt x="15930" y="13815"/>
                  </a:cubicBezTo>
                  <a:cubicBezTo>
                    <a:pt x="15803" y="13847"/>
                    <a:pt x="15676" y="13847"/>
                    <a:pt x="15550" y="13878"/>
                  </a:cubicBezTo>
                  <a:cubicBezTo>
                    <a:pt x="15486" y="13942"/>
                    <a:pt x="15486" y="14100"/>
                    <a:pt x="15613" y="14100"/>
                  </a:cubicBezTo>
                  <a:lnTo>
                    <a:pt x="15645" y="14100"/>
                  </a:lnTo>
                  <a:cubicBezTo>
                    <a:pt x="15708" y="14100"/>
                    <a:pt x="15771" y="14037"/>
                    <a:pt x="15835" y="14037"/>
                  </a:cubicBezTo>
                  <a:cubicBezTo>
                    <a:pt x="15866" y="14005"/>
                    <a:pt x="15930" y="14005"/>
                    <a:pt x="15961" y="14005"/>
                  </a:cubicBezTo>
                  <a:cubicBezTo>
                    <a:pt x="16088" y="13973"/>
                    <a:pt x="16151" y="13973"/>
                    <a:pt x="16278" y="13942"/>
                  </a:cubicBezTo>
                  <a:lnTo>
                    <a:pt x="16278" y="15272"/>
                  </a:lnTo>
                  <a:lnTo>
                    <a:pt x="15771" y="15272"/>
                  </a:lnTo>
                  <a:cubicBezTo>
                    <a:pt x="15645" y="15272"/>
                    <a:pt x="15645" y="15430"/>
                    <a:pt x="15771" y="15430"/>
                  </a:cubicBezTo>
                  <a:lnTo>
                    <a:pt x="16278" y="15430"/>
                  </a:lnTo>
                  <a:lnTo>
                    <a:pt x="16278" y="16697"/>
                  </a:lnTo>
                  <a:lnTo>
                    <a:pt x="15866" y="16697"/>
                  </a:lnTo>
                  <a:cubicBezTo>
                    <a:pt x="15771" y="16697"/>
                    <a:pt x="15771" y="16855"/>
                    <a:pt x="15866" y="16855"/>
                  </a:cubicBezTo>
                  <a:cubicBezTo>
                    <a:pt x="15919" y="16866"/>
                    <a:pt x="15968" y="16869"/>
                    <a:pt x="16015" y="16869"/>
                  </a:cubicBezTo>
                  <a:cubicBezTo>
                    <a:pt x="16109" y="16869"/>
                    <a:pt x="16194" y="16855"/>
                    <a:pt x="16278" y="16855"/>
                  </a:cubicBezTo>
                  <a:cubicBezTo>
                    <a:pt x="16278" y="18407"/>
                    <a:pt x="16310" y="19990"/>
                    <a:pt x="16310" y="21542"/>
                  </a:cubicBezTo>
                  <a:cubicBezTo>
                    <a:pt x="13776" y="17932"/>
                    <a:pt x="10958" y="14480"/>
                    <a:pt x="8361" y="10965"/>
                  </a:cubicBezTo>
                  <a:cubicBezTo>
                    <a:pt x="5796" y="7513"/>
                    <a:pt x="3325" y="3871"/>
                    <a:pt x="634" y="514"/>
                  </a:cubicBezTo>
                  <a:cubicBezTo>
                    <a:pt x="5851" y="482"/>
                    <a:pt x="11068" y="545"/>
                    <a:pt x="16380" y="73"/>
                  </a:cubicBezTo>
                  <a:close/>
                  <a:moveTo>
                    <a:pt x="12871" y="0"/>
                  </a:moveTo>
                  <a:cubicBezTo>
                    <a:pt x="8665" y="0"/>
                    <a:pt x="4459" y="141"/>
                    <a:pt x="254" y="166"/>
                  </a:cubicBezTo>
                  <a:cubicBezTo>
                    <a:pt x="0" y="166"/>
                    <a:pt x="0" y="482"/>
                    <a:pt x="190" y="514"/>
                  </a:cubicBezTo>
                  <a:cubicBezTo>
                    <a:pt x="190" y="514"/>
                    <a:pt x="190" y="546"/>
                    <a:pt x="285" y="577"/>
                  </a:cubicBezTo>
                  <a:cubicBezTo>
                    <a:pt x="2692" y="4409"/>
                    <a:pt x="5637" y="7988"/>
                    <a:pt x="8361" y="11598"/>
                  </a:cubicBezTo>
                  <a:cubicBezTo>
                    <a:pt x="11021" y="15082"/>
                    <a:pt x="13555" y="18692"/>
                    <a:pt x="16405" y="22017"/>
                  </a:cubicBezTo>
                  <a:cubicBezTo>
                    <a:pt x="16436" y="22049"/>
                    <a:pt x="16468" y="22049"/>
                    <a:pt x="16500" y="22049"/>
                  </a:cubicBezTo>
                  <a:cubicBezTo>
                    <a:pt x="16626" y="22049"/>
                    <a:pt x="16753" y="22017"/>
                    <a:pt x="16753" y="21859"/>
                  </a:cubicBezTo>
                  <a:cubicBezTo>
                    <a:pt x="16658" y="14733"/>
                    <a:pt x="16911" y="7513"/>
                    <a:pt x="16563" y="387"/>
                  </a:cubicBezTo>
                  <a:cubicBezTo>
                    <a:pt x="16563" y="324"/>
                    <a:pt x="16500" y="261"/>
                    <a:pt x="16468" y="261"/>
                  </a:cubicBezTo>
                  <a:cubicBezTo>
                    <a:pt x="16563" y="229"/>
                    <a:pt x="16563" y="39"/>
                    <a:pt x="16405" y="39"/>
                  </a:cubicBezTo>
                  <a:cubicBezTo>
                    <a:pt x="15227" y="11"/>
                    <a:pt x="14049" y="0"/>
                    <a:pt x="1287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1274856" y="2334627"/>
              <a:ext cx="92848" cy="103873"/>
            </a:xfrm>
            <a:custGeom>
              <a:avLst/>
              <a:gdLst/>
              <a:ahLst/>
              <a:cxnLst/>
              <a:rect l="l" t="t" r="r" b="b"/>
              <a:pathLst>
                <a:path w="2956" h="3307" extrusionOk="0">
                  <a:moveTo>
                    <a:pt x="194" y="1"/>
                  </a:moveTo>
                  <a:cubicBezTo>
                    <a:pt x="90" y="1"/>
                    <a:pt x="0" y="135"/>
                    <a:pt x="98" y="232"/>
                  </a:cubicBezTo>
                  <a:cubicBezTo>
                    <a:pt x="953" y="1277"/>
                    <a:pt x="1840" y="2291"/>
                    <a:pt x="2726" y="3273"/>
                  </a:cubicBezTo>
                  <a:cubicBezTo>
                    <a:pt x="2751" y="3297"/>
                    <a:pt x="2779" y="3307"/>
                    <a:pt x="2807" y="3307"/>
                  </a:cubicBezTo>
                  <a:cubicBezTo>
                    <a:pt x="2886" y="3307"/>
                    <a:pt x="2955" y="3225"/>
                    <a:pt x="2885" y="3178"/>
                  </a:cubicBezTo>
                  <a:cubicBezTo>
                    <a:pt x="2061" y="2069"/>
                    <a:pt x="1174" y="1024"/>
                    <a:pt x="288" y="42"/>
                  </a:cubicBezTo>
                  <a:cubicBezTo>
                    <a:pt x="258" y="13"/>
                    <a:pt x="22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1400088" y="2387553"/>
              <a:ext cx="246883" cy="304865"/>
            </a:xfrm>
            <a:custGeom>
              <a:avLst/>
              <a:gdLst/>
              <a:ahLst/>
              <a:cxnLst/>
              <a:rect l="l" t="t" r="r" b="b"/>
              <a:pathLst>
                <a:path w="7860" h="9706" extrusionOk="0">
                  <a:moveTo>
                    <a:pt x="1138" y="415"/>
                  </a:moveTo>
                  <a:cubicBezTo>
                    <a:pt x="2514" y="415"/>
                    <a:pt x="6323" y="612"/>
                    <a:pt x="7258" y="638"/>
                  </a:cubicBezTo>
                  <a:cubicBezTo>
                    <a:pt x="7227" y="638"/>
                    <a:pt x="7227" y="701"/>
                    <a:pt x="7227" y="733"/>
                  </a:cubicBezTo>
                  <a:cubicBezTo>
                    <a:pt x="7322" y="3646"/>
                    <a:pt x="7417" y="6496"/>
                    <a:pt x="7227" y="9442"/>
                  </a:cubicBezTo>
                  <a:cubicBezTo>
                    <a:pt x="4978" y="6496"/>
                    <a:pt x="2730" y="3583"/>
                    <a:pt x="576" y="606"/>
                  </a:cubicBezTo>
                  <a:cubicBezTo>
                    <a:pt x="608" y="574"/>
                    <a:pt x="639" y="543"/>
                    <a:pt x="639" y="448"/>
                  </a:cubicBezTo>
                  <a:cubicBezTo>
                    <a:pt x="651" y="425"/>
                    <a:pt x="836" y="415"/>
                    <a:pt x="1138" y="415"/>
                  </a:cubicBezTo>
                  <a:close/>
                  <a:moveTo>
                    <a:pt x="2158" y="1"/>
                  </a:moveTo>
                  <a:cubicBezTo>
                    <a:pt x="1228" y="1"/>
                    <a:pt x="498" y="83"/>
                    <a:pt x="323" y="321"/>
                  </a:cubicBezTo>
                  <a:cubicBezTo>
                    <a:pt x="303" y="301"/>
                    <a:pt x="276" y="292"/>
                    <a:pt x="247" y="292"/>
                  </a:cubicBezTo>
                  <a:cubicBezTo>
                    <a:pt x="138" y="292"/>
                    <a:pt x="1" y="417"/>
                    <a:pt x="101" y="543"/>
                  </a:cubicBezTo>
                  <a:cubicBezTo>
                    <a:pt x="2033" y="3773"/>
                    <a:pt x="4535" y="7035"/>
                    <a:pt x="7195" y="9600"/>
                  </a:cubicBezTo>
                  <a:cubicBezTo>
                    <a:pt x="7195" y="9632"/>
                    <a:pt x="7227" y="9632"/>
                    <a:pt x="7227" y="9632"/>
                  </a:cubicBezTo>
                  <a:cubicBezTo>
                    <a:pt x="7251" y="9680"/>
                    <a:pt x="7304" y="9706"/>
                    <a:pt x="7359" y="9706"/>
                  </a:cubicBezTo>
                  <a:cubicBezTo>
                    <a:pt x="7447" y="9706"/>
                    <a:pt x="7543" y="9641"/>
                    <a:pt x="7543" y="9505"/>
                  </a:cubicBezTo>
                  <a:cubicBezTo>
                    <a:pt x="7828" y="6591"/>
                    <a:pt x="7860" y="3583"/>
                    <a:pt x="7448" y="638"/>
                  </a:cubicBezTo>
                  <a:lnTo>
                    <a:pt x="7417" y="606"/>
                  </a:lnTo>
                  <a:cubicBezTo>
                    <a:pt x="7480" y="574"/>
                    <a:pt x="7480" y="416"/>
                    <a:pt x="7385" y="416"/>
                  </a:cubicBezTo>
                  <a:cubicBezTo>
                    <a:pt x="6852" y="352"/>
                    <a:pt x="4077" y="1"/>
                    <a:pt x="2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51"/>
          <p:cNvGrpSpPr/>
          <p:nvPr/>
        </p:nvGrpSpPr>
        <p:grpSpPr>
          <a:xfrm>
            <a:off x="546638" y="3438745"/>
            <a:ext cx="1301128" cy="1234162"/>
            <a:chOff x="733788" y="3316095"/>
            <a:chExt cx="1301128" cy="1234162"/>
          </a:xfrm>
        </p:grpSpPr>
        <p:sp>
          <p:nvSpPr>
            <p:cNvPr id="1520" name="Google Shape;1520;p51"/>
            <p:cNvSpPr/>
            <p:nvPr/>
          </p:nvSpPr>
          <p:spPr>
            <a:xfrm>
              <a:off x="856161" y="3702690"/>
              <a:ext cx="616735" cy="241731"/>
            </a:xfrm>
            <a:custGeom>
              <a:avLst/>
              <a:gdLst/>
              <a:ahLst/>
              <a:cxnLst/>
              <a:rect l="l" t="t" r="r" b="b"/>
              <a:pathLst>
                <a:path w="19635" h="7696" extrusionOk="0">
                  <a:moveTo>
                    <a:pt x="285" y="0"/>
                  </a:moveTo>
                  <a:cubicBezTo>
                    <a:pt x="127" y="95"/>
                    <a:pt x="0" y="254"/>
                    <a:pt x="0" y="444"/>
                  </a:cubicBezTo>
                  <a:cubicBezTo>
                    <a:pt x="6334" y="3484"/>
                    <a:pt x="12858" y="5796"/>
                    <a:pt x="19603" y="7696"/>
                  </a:cubicBezTo>
                  <a:lnTo>
                    <a:pt x="19603" y="6778"/>
                  </a:lnTo>
                  <a:cubicBezTo>
                    <a:pt x="19603" y="6746"/>
                    <a:pt x="19603" y="6714"/>
                    <a:pt x="19635" y="6714"/>
                  </a:cubicBezTo>
                  <a:cubicBezTo>
                    <a:pt x="12858" y="5986"/>
                    <a:pt x="6366" y="2756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1566372" y="3828015"/>
              <a:ext cx="397933" cy="414832"/>
            </a:xfrm>
            <a:custGeom>
              <a:avLst/>
              <a:gdLst/>
              <a:ahLst/>
              <a:cxnLst/>
              <a:rect l="l" t="t" r="r" b="b"/>
              <a:pathLst>
                <a:path w="12669" h="13207" extrusionOk="0">
                  <a:moveTo>
                    <a:pt x="11813" y="1"/>
                  </a:moveTo>
                  <a:cubicBezTo>
                    <a:pt x="9280" y="1774"/>
                    <a:pt x="6651" y="3358"/>
                    <a:pt x="4023" y="5004"/>
                  </a:cubicBezTo>
                  <a:cubicBezTo>
                    <a:pt x="2693" y="6651"/>
                    <a:pt x="1331" y="8298"/>
                    <a:pt x="1" y="9976"/>
                  </a:cubicBezTo>
                  <a:lnTo>
                    <a:pt x="32" y="10008"/>
                  </a:lnTo>
                  <a:cubicBezTo>
                    <a:pt x="55" y="9986"/>
                    <a:pt x="109" y="9963"/>
                    <a:pt x="150" y="9963"/>
                  </a:cubicBezTo>
                  <a:cubicBezTo>
                    <a:pt x="167" y="9963"/>
                    <a:pt x="181" y="9967"/>
                    <a:pt x="191" y="9976"/>
                  </a:cubicBezTo>
                  <a:cubicBezTo>
                    <a:pt x="1489" y="10578"/>
                    <a:pt x="2629" y="11782"/>
                    <a:pt x="3009" y="13207"/>
                  </a:cubicBezTo>
                  <a:cubicBezTo>
                    <a:pt x="6208" y="9375"/>
                    <a:pt x="9375" y="5511"/>
                    <a:pt x="12447" y="1553"/>
                  </a:cubicBezTo>
                  <a:cubicBezTo>
                    <a:pt x="12447" y="1489"/>
                    <a:pt x="12510" y="1489"/>
                    <a:pt x="12510" y="1489"/>
                  </a:cubicBezTo>
                  <a:cubicBezTo>
                    <a:pt x="12668" y="856"/>
                    <a:pt x="12383" y="317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1549474" y="4141362"/>
              <a:ext cx="107454" cy="136319"/>
            </a:xfrm>
            <a:custGeom>
              <a:avLst/>
              <a:gdLst/>
              <a:ahLst/>
              <a:cxnLst/>
              <a:rect l="l" t="t" r="r" b="b"/>
              <a:pathLst>
                <a:path w="3421" h="4340" extrusionOk="0">
                  <a:moveTo>
                    <a:pt x="539" y="0"/>
                  </a:moveTo>
                  <a:cubicBezTo>
                    <a:pt x="380" y="190"/>
                    <a:pt x="159" y="444"/>
                    <a:pt x="0" y="634"/>
                  </a:cubicBezTo>
                  <a:cubicBezTo>
                    <a:pt x="32" y="618"/>
                    <a:pt x="56" y="610"/>
                    <a:pt x="80" y="610"/>
                  </a:cubicBezTo>
                  <a:cubicBezTo>
                    <a:pt x="103" y="610"/>
                    <a:pt x="127" y="618"/>
                    <a:pt x="159" y="634"/>
                  </a:cubicBezTo>
                  <a:cubicBezTo>
                    <a:pt x="1520" y="1331"/>
                    <a:pt x="2534" y="2819"/>
                    <a:pt x="2661" y="4339"/>
                  </a:cubicBezTo>
                  <a:cubicBezTo>
                    <a:pt x="2914" y="4022"/>
                    <a:pt x="3167" y="3706"/>
                    <a:pt x="3421" y="3452"/>
                  </a:cubicBezTo>
                  <a:cubicBezTo>
                    <a:pt x="2819" y="2059"/>
                    <a:pt x="1996" y="982"/>
                    <a:pt x="602" y="285"/>
                  </a:cubicBezTo>
                  <a:cubicBezTo>
                    <a:pt x="475" y="222"/>
                    <a:pt x="507" y="127"/>
                    <a:pt x="570" y="64"/>
                  </a:cubicBezTo>
                  <a:lnTo>
                    <a:pt x="539" y="0"/>
                  </a:ln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1448993" y="4163254"/>
              <a:ext cx="180074" cy="245720"/>
            </a:xfrm>
            <a:custGeom>
              <a:avLst/>
              <a:gdLst/>
              <a:ahLst/>
              <a:cxnLst/>
              <a:rect l="l" t="t" r="r" b="b"/>
              <a:pathLst>
                <a:path w="5733" h="7823" extrusionOk="0">
                  <a:moveTo>
                    <a:pt x="3168" y="0"/>
                  </a:moveTo>
                  <a:lnTo>
                    <a:pt x="3168" y="0"/>
                  </a:lnTo>
                  <a:cubicBezTo>
                    <a:pt x="2091" y="1330"/>
                    <a:pt x="1046" y="2629"/>
                    <a:pt x="1" y="3927"/>
                  </a:cubicBezTo>
                  <a:lnTo>
                    <a:pt x="96" y="3927"/>
                  </a:lnTo>
                  <a:cubicBezTo>
                    <a:pt x="1394" y="4814"/>
                    <a:pt x="2218" y="6239"/>
                    <a:pt x="2376" y="7822"/>
                  </a:cubicBezTo>
                  <a:cubicBezTo>
                    <a:pt x="3484" y="6461"/>
                    <a:pt x="4624" y="5131"/>
                    <a:pt x="5733" y="3769"/>
                  </a:cubicBezTo>
                  <a:cubicBezTo>
                    <a:pt x="5353" y="2217"/>
                    <a:pt x="4561" y="1077"/>
                    <a:pt x="3199" y="158"/>
                  </a:cubicBezTo>
                  <a:cubicBezTo>
                    <a:pt x="3136" y="127"/>
                    <a:pt x="3136" y="63"/>
                    <a:pt x="316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1429111" y="4291564"/>
              <a:ext cx="90555" cy="147250"/>
            </a:xfrm>
            <a:custGeom>
              <a:avLst/>
              <a:gdLst/>
              <a:ahLst/>
              <a:cxnLst/>
              <a:rect l="l" t="t" r="r" b="b"/>
              <a:pathLst>
                <a:path w="2883" h="4688" extrusionOk="0">
                  <a:moveTo>
                    <a:pt x="507" y="0"/>
                  </a:moveTo>
                  <a:cubicBezTo>
                    <a:pt x="349" y="254"/>
                    <a:pt x="159" y="444"/>
                    <a:pt x="0" y="665"/>
                  </a:cubicBezTo>
                  <a:cubicBezTo>
                    <a:pt x="1362" y="1552"/>
                    <a:pt x="2217" y="3104"/>
                    <a:pt x="2249" y="4687"/>
                  </a:cubicBezTo>
                  <a:cubicBezTo>
                    <a:pt x="2471" y="4434"/>
                    <a:pt x="2661" y="4149"/>
                    <a:pt x="2882" y="3927"/>
                  </a:cubicBezTo>
                  <a:cubicBezTo>
                    <a:pt x="2661" y="2344"/>
                    <a:pt x="1869" y="1077"/>
                    <a:pt x="602" y="95"/>
                  </a:cubicBezTo>
                  <a:cubicBezTo>
                    <a:pt x="507" y="32"/>
                    <a:pt x="507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1384351" y="4318420"/>
              <a:ext cx="109432" cy="219870"/>
            </a:xfrm>
            <a:custGeom>
              <a:avLst/>
              <a:gdLst/>
              <a:ahLst/>
              <a:cxnLst/>
              <a:rect l="l" t="t" r="r" b="b"/>
              <a:pathLst>
                <a:path w="3484" h="7000" extrusionOk="0">
                  <a:moveTo>
                    <a:pt x="1235" y="0"/>
                  </a:moveTo>
                  <a:cubicBezTo>
                    <a:pt x="919" y="444"/>
                    <a:pt x="507" y="919"/>
                    <a:pt x="159" y="1457"/>
                  </a:cubicBezTo>
                  <a:cubicBezTo>
                    <a:pt x="159" y="1521"/>
                    <a:pt x="64" y="1552"/>
                    <a:pt x="0" y="1552"/>
                  </a:cubicBezTo>
                  <a:cubicBezTo>
                    <a:pt x="982" y="3041"/>
                    <a:pt x="1900" y="5289"/>
                    <a:pt x="1045" y="6999"/>
                  </a:cubicBezTo>
                  <a:cubicBezTo>
                    <a:pt x="1869" y="5986"/>
                    <a:pt x="2661" y="5004"/>
                    <a:pt x="3484" y="4022"/>
                  </a:cubicBezTo>
                  <a:cubicBezTo>
                    <a:pt x="3262" y="2344"/>
                    <a:pt x="2534" y="1046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1"/>
            <p:cNvSpPr/>
            <p:nvPr/>
          </p:nvSpPr>
          <p:spPr>
            <a:xfrm>
              <a:off x="741766" y="4205030"/>
              <a:ext cx="695323" cy="339228"/>
            </a:xfrm>
            <a:custGeom>
              <a:avLst/>
              <a:gdLst/>
              <a:ahLst/>
              <a:cxnLst/>
              <a:rect l="l" t="t" r="r" b="b"/>
              <a:pathLst>
                <a:path w="22137" h="10800" extrusionOk="0">
                  <a:moveTo>
                    <a:pt x="127" y="0"/>
                  </a:moveTo>
                  <a:cubicBezTo>
                    <a:pt x="32" y="190"/>
                    <a:pt x="0" y="475"/>
                    <a:pt x="63" y="665"/>
                  </a:cubicBezTo>
                  <a:lnTo>
                    <a:pt x="63" y="792"/>
                  </a:lnTo>
                  <a:lnTo>
                    <a:pt x="127" y="792"/>
                  </a:lnTo>
                  <a:cubicBezTo>
                    <a:pt x="6239" y="2565"/>
                    <a:pt x="12478" y="3991"/>
                    <a:pt x="18590" y="5701"/>
                  </a:cubicBezTo>
                  <a:cubicBezTo>
                    <a:pt x="18590" y="5701"/>
                    <a:pt x="18590" y="5637"/>
                    <a:pt x="18653" y="5637"/>
                  </a:cubicBezTo>
                  <a:cubicBezTo>
                    <a:pt x="18685" y="5621"/>
                    <a:pt x="18709" y="5614"/>
                    <a:pt x="18736" y="5614"/>
                  </a:cubicBezTo>
                  <a:cubicBezTo>
                    <a:pt x="18764" y="5614"/>
                    <a:pt x="18796" y="5621"/>
                    <a:pt x="18843" y="5637"/>
                  </a:cubicBezTo>
                  <a:lnTo>
                    <a:pt x="19002" y="5637"/>
                  </a:lnTo>
                  <a:cubicBezTo>
                    <a:pt x="19033" y="5637"/>
                    <a:pt x="19065" y="5701"/>
                    <a:pt x="19033" y="5732"/>
                  </a:cubicBezTo>
                  <a:cubicBezTo>
                    <a:pt x="19192" y="5764"/>
                    <a:pt x="19350" y="5764"/>
                    <a:pt x="19508" y="5796"/>
                  </a:cubicBezTo>
                  <a:cubicBezTo>
                    <a:pt x="19508" y="5716"/>
                    <a:pt x="19583" y="5649"/>
                    <a:pt x="19662" y="5649"/>
                  </a:cubicBezTo>
                  <a:cubicBezTo>
                    <a:pt x="19709" y="5649"/>
                    <a:pt x="19758" y="5673"/>
                    <a:pt x="19793" y="5732"/>
                  </a:cubicBezTo>
                  <a:cubicBezTo>
                    <a:pt x="20490" y="6904"/>
                    <a:pt x="20490" y="8488"/>
                    <a:pt x="19857" y="9723"/>
                  </a:cubicBezTo>
                  <a:cubicBezTo>
                    <a:pt x="19845" y="9758"/>
                    <a:pt x="19816" y="9771"/>
                    <a:pt x="19784" y="9771"/>
                  </a:cubicBezTo>
                  <a:cubicBezTo>
                    <a:pt x="19730" y="9771"/>
                    <a:pt x="19667" y="9731"/>
                    <a:pt x="19667" y="9691"/>
                  </a:cubicBezTo>
                  <a:cubicBezTo>
                    <a:pt x="19635" y="9723"/>
                    <a:pt x="19603" y="9723"/>
                    <a:pt x="19540" y="9723"/>
                  </a:cubicBezTo>
                  <a:cubicBezTo>
                    <a:pt x="13111" y="8076"/>
                    <a:pt x="6651" y="6334"/>
                    <a:pt x="158" y="4814"/>
                  </a:cubicBezTo>
                  <a:lnTo>
                    <a:pt x="158" y="4846"/>
                  </a:lnTo>
                  <a:lnTo>
                    <a:pt x="285" y="5226"/>
                  </a:lnTo>
                  <a:cubicBezTo>
                    <a:pt x="3705" y="6176"/>
                    <a:pt x="7126" y="7189"/>
                    <a:pt x="10514" y="8107"/>
                  </a:cubicBezTo>
                  <a:cubicBezTo>
                    <a:pt x="13966" y="9026"/>
                    <a:pt x="17450" y="9754"/>
                    <a:pt x="20870" y="10768"/>
                  </a:cubicBezTo>
                  <a:cubicBezTo>
                    <a:pt x="20902" y="10768"/>
                    <a:pt x="20902" y="10799"/>
                    <a:pt x="20933" y="10799"/>
                  </a:cubicBezTo>
                  <a:lnTo>
                    <a:pt x="20933" y="10768"/>
                  </a:lnTo>
                  <a:cubicBezTo>
                    <a:pt x="22137" y="8773"/>
                    <a:pt x="20648" y="7126"/>
                    <a:pt x="20237" y="5162"/>
                  </a:cubicBezTo>
                  <a:cubicBezTo>
                    <a:pt x="16816" y="4592"/>
                    <a:pt x="13428" y="3801"/>
                    <a:pt x="10103" y="2914"/>
                  </a:cubicBezTo>
                  <a:cubicBezTo>
                    <a:pt x="6809" y="1995"/>
                    <a:pt x="3357" y="1172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1"/>
            <p:cNvSpPr/>
            <p:nvPr/>
          </p:nvSpPr>
          <p:spPr>
            <a:xfrm>
              <a:off x="743745" y="3997127"/>
              <a:ext cx="925119" cy="358137"/>
            </a:xfrm>
            <a:custGeom>
              <a:avLst/>
              <a:gdLst/>
              <a:ahLst/>
              <a:cxnLst/>
              <a:rect l="l" t="t" r="r" b="b"/>
              <a:pathLst>
                <a:path w="29453" h="11402" extrusionOk="0">
                  <a:moveTo>
                    <a:pt x="21269" y="7964"/>
                  </a:moveTo>
                  <a:cubicBezTo>
                    <a:pt x="21334" y="7964"/>
                    <a:pt x="21371" y="8056"/>
                    <a:pt x="21345" y="8108"/>
                  </a:cubicBezTo>
                  <a:cubicBezTo>
                    <a:pt x="20902" y="8709"/>
                    <a:pt x="20395" y="9343"/>
                    <a:pt x="19857" y="9849"/>
                  </a:cubicBezTo>
                  <a:cubicBezTo>
                    <a:pt x="19828" y="9861"/>
                    <a:pt x="19799" y="9866"/>
                    <a:pt x="19771" y="9866"/>
                  </a:cubicBezTo>
                  <a:cubicBezTo>
                    <a:pt x="19649" y="9866"/>
                    <a:pt x="19558" y="9763"/>
                    <a:pt x="19635" y="9659"/>
                  </a:cubicBezTo>
                  <a:cubicBezTo>
                    <a:pt x="20174" y="9089"/>
                    <a:pt x="20712" y="8551"/>
                    <a:pt x="21219" y="7981"/>
                  </a:cubicBezTo>
                  <a:cubicBezTo>
                    <a:pt x="21237" y="7969"/>
                    <a:pt x="21254" y="7964"/>
                    <a:pt x="21269" y="7964"/>
                  </a:cubicBezTo>
                  <a:close/>
                  <a:moveTo>
                    <a:pt x="29453" y="0"/>
                  </a:moveTo>
                  <a:lnTo>
                    <a:pt x="29453" y="0"/>
                  </a:lnTo>
                  <a:cubicBezTo>
                    <a:pt x="29421" y="32"/>
                    <a:pt x="29389" y="32"/>
                    <a:pt x="29358" y="64"/>
                  </a:cubicBezTo>
                  <a:cubicBezTo>
                    <a:pt x="25652" y="2407"/>
                    <a:pt x="21915" y="4656"/>
                    <a:pt x="18147" y="6873"/>
                  </a:cubicBezTo>
                  <a:cubicBezTo>
                    <a:pt x="18110" y="6900"/>
                    <a:pt x="18073" y="6912"/>
                    <a:pt x="18038" y="6912"/>
                  </a:cubicBezTo>
                  <a:cubicBezTo>
                    <a:pt x="17954" y="6912"/>
                    <a:pt x="17884" y="6845"/>
                    <a:pt x="17862" y="6778"/>
                  </a:cubicBezTo>
                  <a:cubicBezTo>
                    <a:pt x="17590" y="6934"/>
                    <a:pt x="17304" y="6995"/>
                    <a:pt x="17012" y="6995"/>
                  </a:cubicBezTo>
                  <a:cubicBezTo>
                    <a:pt x="16418" y="6995"/>
                    <a:pt x="15796" y="6747"/>
                    <a:pt x="15202" y="6556"/>
                  </a:cubicBezTo>
                  <a:cubicBezTo>
                    <a:pt x="13681" y="6081"/>
                    <a:pt x="12098" y="5511"/>
                    <a:pt x="10578" y="4877"/>
                  </a:cubicBezTo>
                  <a:cubicBezTo>
                    <a:pt x="8393" y="3959"/>
                    <a:pt x="6334" y="2977"/>
                    <a:pt x="4244" y="1932"/>
                  </a:cubicBezTo>
                  <a:cubicBezTo>
                    <a:pt x="2851" y="3357"/>
                    <a:pt x="1394" y="4719"/>
                    <a:pt x="0" y="6144"/>
                  </a:cubicBezTo>
                  <a:cubicBezTo>
                    <a:pt x="3421" y="6999"/>
                    <a:pt x="6746" y="8139"/>
                    <a:pt x="10135" y="9026"/>
                  </a:cubicBezTo>
                  <a:cubicBezTo>
                    <a:pt x="13460" y="9881"/>
                    <a:pt x="16848" y="10610"/>
                    <a:pt x="20174" y="11401"/>
                  </a:cubicBezTo>
                  <a:cubicBezTo>
                    <a:pt x="23119" y="7474"/>
                    <a:pt x="26127" y="3547"/>
                    <a:pt x="2945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1"/>
            <p:cNvSpPr/>
            <p:nvPr/>
          </p:nvSpPr>
          <p:spPr>
            <a:xfrm>
              <a:off x="733788" y="3316095"/>
              <a:ext cx="1301128" cy="1234162"/>
            </a:xfrm>
            <a:custGeom>
              <a:avLst/>
              <a:gdLst/>
              <a:ahLst/>
              <a:cxnLst/>
              <a:rect l="l" t="t" r="r" b="b"/>
              <a:pathLst>
                <a:path w="41424" h="39292" extrusionOk="0">
                  <a:moveTo>
                    <a:pt x="37117" y="7463"/>
                  </a:moveTo>
                  <a:lnTo>
                    <a:pt x="37117" y="7463"/>
                  </a:lnTo>
                  <a:cubicBezTo>
                    <a:pt x="37339" y="7495"/>
                    <a:pt x="37624" y="7526"/>
                    <a:pt x="37845" y="7621"/>
                  </a:cubicBezTo>
                  <a:cubicBezTo>
                    <a:pt x="38225" y="7685"/>
                    <a:pt x="38542" y="7906"/>
                    <a:pt x="38890" y="7938"/>
                  </a:cubicBezTo>
                  <a:lnTo>
                    <a:pt x="38890" y="7970"/>
                  </a:lnTo>
                  <a:lnTo>
                    <a:pt x="38890" y="8001"/>
                  </a:lnTo>
                  <a:cubicBezTo>
                    <a:pt x="38384" y="8382"/>
                    <a:pt x="37909" y="8730"/>
                    <a:pt x="37434" y="9142"/>
                  </a:cubicBezTo>
                  <a:cubicBezTo>
                    <a:pt x="37434" y="8572"/>
                    <a:pt x="37307" y="8065"/>
                    <a:pt x="37149" y="7590"/>
                  </a:cubicBezTo>
                  <a:cubicBezTo>
                    <a:pt x="37149" y="7526"/>
                    <a:pt x="37117" y="7495"/>
                    <a:pt x="37117" y="7463"/>
                  </a:cubicBezTo>
                  <a:close/>
                  <a:moveTo>
                    <a:pt x="18622" y="433"/>
                  </a:moveTo>
                  <a:cubicBezTo>
                    <a:pt x="22422" y="1636"/>
                    <a:pt x="26318" y="2523"/>
                    <a:pt x="30086" y="3948"/>
                  </a:cubicBezTo>
                  <a:cubicBezTo>
                    <a:pt x="31733" y="4550"/>
                    <a:pt x="33823" y="5056"/>
                    <a:pt x="35280" y="6133"/>
                  </a:cubicBezTo>
                  <a:cubicBezTo>
                    <a:pt x="31321" y="8096"/>
                    <a:pt x="27489" y="10503"/>
                    <a:pt x="23848" y="13037"/>
                  </a:cubicBezTo>
                  <a:cubicBezTo>
                    <a:pt x="17704" y="11580"/>
                    <a:pt x="11845" y="8920"/>
                    <a:pt x="5986" y="6766"/>
                  </a:cubicBezTo>
                  <a:cubicBezTo>
                    <a:pt x="7823" y="5975"/>
                    <a:pt x="9565" y="4930"/>
                    <a:pt x="11338" y="4075"/>
                  </a:cubicBezTo>
                  <a:cubicBezTo>
                    <a:pt x="13745" y="2871"/>
                    <a:pt x="16184" y="1636"/>
                    <a:pt x="18622" y="433"/>
                  </a:cubicBezTo>
                  <a:close/>
                  <a:moveTo>
                    <a:pt x="5543" y="6893"/>
                  </a:moveTo>
                  <a:cubicBezTo>
                    <a:pt x="5606" y="6956"/>
                    <a:pt x="5606" y="6988"/>
                    <a:pt x="5638" y="6988"/>
                  </a:cubicBezTo>
                  <a:cubicBezTo>
                    <a:pt x="8646" y="8128"/>
                    <a:pt x="11687" y="9237"/>
                    <a:pt x="14727" y="10377"/>
                  </a:cubicBezTo>
                  <a:cubicBezTo>
                    <a:pt x="17672" y="11453"/>
                    <a:pt x="20649" y="12752"/>
                    <a:pt x="23753" y="13227"/>
                  </a:cubicBezTo>
                  <a:lnTo>
                    <a:pt x="23816" y="13227"/>
                  </a:lnTo>
                  <a:cubicBezTo>
                    <a:pt x="23839" y="13273"/>
                    <a:pt x="23862" y="13303"/>
                    <a:pt x="23910" y="13303"/>
                  </a:cubicBezTo>
                  <a:cubicBezTo>
                    <a:pt x="23928" y="13303"/>
                    <a:pt x="23949" y="13299"/>
                    <a:pt x="23974" y="13290"/>
                  </a:cubicBezTo>
                  <a:lnTo>
                    <a:pt x="23974" y="13290"/>
                  </a:lnTo>
                  <a:cubicBezTo>
                    <a:pt x="23911" y="13512"/>
                    <a:pt x="23911" y="13765"/>
                    <a:pt x="23879" y="13987"/>
                  </a:cubicBezTo>
                  <a:cubicBezTo>
                    <a:pt x="23879" y="14050"/>
                    <a:pt x="23848" y="14050"/>
                    <a:pt x="23848" y="14050"/>
                  </a:cubicBezTo>
                  <a:cubicBezTo>
                    <a:pt x="23816" y="14082"/>
                    <a:pt x="23753" y="14082"/>
                    <a:pt x="23753" y="14114"/>
                  </a:cubicBezTo>
                  <a:cubicBezTo>
                    <a:pt x="20839" y="12847"/>
                    <a:pt x="17735" y="11833"/>
                    <a:pt x="14695" y="10757"/>
                  </a:cubicBezTo>
                  <a:cubicBezTo>
                    <a:pt x="11370" y="9585"/>
                    <a:pt x="8076" y="8255"/>
                    <a:pt x="4719" y="7210"/>
                  </a:cubicBezTo>
                  <a:cubicBezTo>
                    <a:pt x="5004" y="7146"/>
                    <a:pt x="5289" y="7020"/>
                    <a:pt x="5543" y="6893"/>
                  </a:cubicBezTo>
                  <a:close/>
                  <a:moveTo>
                    <a:pt x="39017" y="8160"/>
                  </a:moveTo>
                  <a:cubicBezTo>
                    <a:pt x="40379" y="10060"/>
                    <a:pt x="40917" y="12023"/>
                    <a:pt x="40442" y="14335"/>
                  </a:cubicBezTo>
                  <a:lnTo>
                    <a:pt x="40442" y="14430"/>
                  </a:lnTo>
                  <a:cubicBezTo>
                    <a:pt x="39809" y="14779"/>
                    <a:pt x="39175" y="15127"/>
                    <a:pt x="38574" y="15539"/>
                  </a:cubicBezTo>
                  <a:cubicBezTo>
                    <a:pt x="39334" y="13544"/>
                    <a:pt x="39714" y="10630"/>
                    <a:pt x="37497" y="9395"/>
                  </a:cubicBezTo>
                  <a:cubicBezTo>
                    <a:pt x="38004" y="9015"/>
                    <a:pt x="38542" y="8603"/>
                    <a:pt x="39017" y="8160"/>
                  </a:cubicBezTo>
                  <a:close/>
                  <a:moveTo>
                    <a:pt x="37402" y="9712"/>
                  </a:moveTo>
                  <a:cubicBezTo>
                    <a:pt x="39492" y="11042"/>
                    <a:pt x="38859" y="13512"/>
                    <a:pt x="38447" y="15539"/>
                  </a:cubicBezTo>
                  <a:cubicBezTo>
                    <a:pt x="38447" y="15570"/>
                    <a:pt x="38447" y="15634"/>
                    <a:pt x="38479" y="15634"/>
                  </a:cubicBezTo>
                  <a:cubicBezTo>
                    <a:pt x="38289" y="15729"/>
                    <a:pt x="38130" y="15855"/>
                    <a:pt x="37940" y="15982"/>
                  </a:cubicBezTo>
                  <a:cubicBezTo>
                    <a:pt x="38542" y="14399"/>
                    <a:pt x="38289" y="12530"/>
                    <a:pt x="37244" y="11137"/>
                  </a:cubicBezTo>
                  <a:cubicBezTo>
                    <a:pt x="37212" y="11137"/>
                    <a:pt x="37180" y="11105"/>
                    <a:pt x="37149" y="11105"/>
                  </a:cubicBezTo>
                  <a:cubicBezTo>
                    <a:pt x="37307" y="10662"/>
                    <a:pt x="37370" y="10187"/>
                    <a:pt x="37402" y="9712"/>
                  </a:cubicBezTo>
                  <a:close/>
                  <a:moveTo>
                    <a:pt x="35470" y="7431"/>
                  </a:moveTo>
                  <a:cubicBezTo>
                    <a:pt x="35565" y="7970"/>
                    <a:pt x="35628" y="8508"/>
                    <a:pt x="35660" y="9015"/>
                  </a:cubicBezTo>
                  <a:cubicBezTo>
                    <a:pt x="35755" y="9933"/>
                    <a:pt x="35755" y="10820"/>
                    <a:pt x="35755" y="11770"/>
                  </a:cubicBezTo>
                  <a:cubicBezTo>
                    <a:pt x="35755" y="11833"/>
                    <a:pt x="35787" y="11865"/>
                    <a:pt x="35818" y="11897"/>
                  </a:cubicBezTo>
                  <a:cubicBezTo>
                    <a:pt x="31923" y="14145"/>
                    <a:pt x="28123" y="16584"/>
                    <a:pt x="24228" y="18801"/>
                  </a:cubicBezTo>
                  <a:cubicBezTo>
                    <a:pt x="24354" y="18262"/>
                    <a:pt x="24449" y="17756"/>
                    <a:pt x="24481" y="17249"/>
                  </a:cubicBezTo>
                  <a:lnTo>
                    <a:pt x="24544" y="17249"/>
                  </a:lnTo>
                  <a:cubicBezTo>
                    <a:pt x="24544" y="17249"/>
                    <a:pt x="24608" y="17217"/>
                    <a:pt x="24544" y="17217"/>
                  </a:cubicBezTo>
                  <a:cubicBezTo>
                    <a:pt x="24513" y="17154"/>
                    <a:pt x="24513" y="17154"/>
                    <a:pt x="24481" y="17154"/>
                  </a:cubicBezTo>
                  <a:cubicBezTo>
                    <a:pt x="24513" y="16742"/>
                    <a:pt x="24513" y="16330"/>
                    <a:pt x="24481" y="15887"/>
                  </a:cubicBezTo>
                  <a:cubicBezTo>
                    <a:pt x="24449" y="15412"/>
                    <a:pt x="24386" y="14937"/>
                    <a:pt x="24323" y="14462"/>
                  </a:cubicBezTo>
                  <a:cubicBezTo>
                    <a:pt x="24323" y="14385"/>
                    <a:pt x="24288" y="14343"/>
                    <a:pt x="24253" y="14343"/>
                  </a:cubicBezTo>
                  <a:cubicBezTo>
                    <a:pt x="24231" y="14343"/>
                    <a:pt x="24208" y="14361"/>
                    <a:pt x="24196" y="14399"/>
                  </a:cubicBezTo>
                  <a:lnTo>
                    <a:pt x="24196" y="14367"/>
                  </a:lnTo>
                  <a:cubicBezTo>
                    <a:pt x="24671" y="14114"/>
                    <a:pt x="25178" y="13892"/>
                    <a:pt x="25684" y="13607"/>
                  </a:cubicBezTo>
                  <a:cubicBezTo>
                    <a:pt x="29105" y="11865"/>
                    <a:pt x="32493" y="9775"/>
                    <a:pt x="35470" y="7431"/>
                  </a:cubicBezTo>
                  <a:close/>
                  <a:moveTo>
                    <a:pt x="4814" y="7716"/>
                  </a:moveTo>
                  <a:cubicBezTo>
                    <a:pt x="7886" y="8920"/>
                    <a:pt x="11085" y="9965"/>
                    <a:pt x="14220" y="11073"/>
                  </a:cubicBezTo>
                  <a:cubicBezTo>
                    <a:pt x="17419" y="12213"/>
                    <a:pt x="20649" y="13480"/>
                    <a:pt x="23911" y="14399"/>
                  </a:cubicBezTo>
                  <a:cubicBezTo>
                    <a:pt x="23879" y="14430"/>
                    <a:pt x="23879" y="14494"/>
                    <a:pt x="23879" y="14557"/>
                  </a:cubicBezTo>
                  <a:cubicBezTo>
                    <a:pt x="24006" y="15380"/>
                    <a:pt x="24038" y="16204"/>
                    <a:pt x="24006" y="17059"/>
                  </a:cubicBezTo>
                  <a:cubicBezTo>
                    <a:pt x="19477" y="15665"/>
                    <a:pt x="15012" y="14304"/>
                    <a:pt x="10673" y="12372"/>
                  </a:cubicBezTo>
                  <a:cubicBezTo>
                    <a:pt x="10665" y="12369"/>
                    <a:pt x="10656" y="12368"/>
                    <a:pt x="10647" y="12368"/>
                  </a:cubicBezTo>
                  <a:cubicBezTo>
                    <a:pt x="10557" y="12368"/>
                    <a:pt x="10463" y="12501"/>
                    <a:pt x="10578" y="12530"/>
                  </a:cubicBezTo>
                  <a:cubicBezTo>
                    <a:pt x="13555" y="13829"/>
                    <a:pt x="16595" y="15064"/>
                    <a:pt x="19731" y="16014"/>
                  </a:cubicBezTo>
                  <a:cubicBezTo>
                    <a:pt x="21156" y="16457"/>
                    <a:pt x="22581" y="16805"/>
                    <a:pt x="24038" y="17122"/>
                  </a:cubicBezTo>
                  <a:cubicBezTo>
                    <a:pt x="24038" y="17692"/>
                    <a:pt x="23974" y="18262"/>
                    <a:pt x="23879" y="18832"/>
                  </a:cubicBezTo>
                  <a:cubicBezTo>
                    <a:pt x="23879" y="18769"/>
                    <a:pt x="23848" y="18769"/>
                    <a:pt x="23848" y="18769"/>
                  </a:cubicBezTo>
                  <a:cubicBezTo>
                    <a:pt x="20522" y="18072"/>
                    <a:pt x="17324" y="17280"/>
                    <a:pt x="14093" y="16077"/>
                  </a:cubicBezTo>
                  <a:cubicBezTo>
                    <a:pt x="11465" y="15095"/>
                    <a:pt x="8836" y="13955"/>
                    <a:pt x="6271" y="12752"/>
                  </a:cubicBezTo>
                  <a:cubicBezTo>
                    <a:pt x="5669" y="12498"/>
                    <a:pt x="5131" y="12245"/>
                    <a:pt x="4498" y="11928"/>
                  </a:cubicBezTo>
                  <a:cubicBezTo>
                    <a:pt x="5448" y="10757"/>
                    <a:pt x="5479" y="9047"/>
                    <a:pt x="4814" y="7716"/>
                  </a:cubicBezTo>
                  <a:close/>
                  <a:moveTo>
                    <a:pt x="37054" y="11422"/>
                  </a:moveTo>
                  <a:cubicBezTo>
                    <a:pt x="37972" y="12878"/>
                    <a:pt x="38225" y="14462"/>
                    <a:pt x="37687" y="16140"/>
                  </a:cubicBezTo>
                  <a:cubicBezTo>
                    <a:pt x="36483" y="16900"/>
                    <a:pt x="35280" y="17724"/>
                    <a:pt x="34045" y="18516"/>
                  </a:cubicBezTo>
                  <a:lnTo>
                    <a:pt x="33348" y="18991"/>
                  </a:lnTo>
                  <a:cubicBezTo>
                    <a:pt x="33570" y="17724"/>
                    <a:pt x="33190" y="16457"/>
                    <a:pt x="32272" y="15507"/>
                  </a:cubicBezTo>
                  <a:cubicBezTo>
                    <a:pt x="32588" y="15254"/>
                    <a:pt x="32905" y="15064"/>
                    <a:pt x="33190" y="14905"/>
                  </a:cubicBezTo>
                  <a:cubicBezTo>
                    <a:pt x="33728" y="16014"/>
                    <a:pt x="33982" y="17090"/>
                    <a:pt x="33823" y="18357"/>
                  </a:cubicBezTo>
                  <a:cubicBezTo>
                    <a:pt x="33823" y="18402"/>
                    <a:pt x="33855" y="18447"/>
                    <a:pt x="33896" y="18447"/>
                  </a:cubicBezTo>
                  <a:cubicBezTo>
                    <a:pt x="33913" y="18447"/>
                    <a:pt x="33931" y="18439"/>
                    <a:pt x="33950" y="18421"/>
                  </a:cubicBezTo>
                  <a:cubicBezTo>
                    <a:pt x="33982" y="18421"/>
                    <a:pt x="33982" y="18421"/>
                    <a:pt x="33982" y="18389"/>
                  </a:cubicBezTo>
                  <a:cubicBezTo>
                    <a:pt x="34330" y="17154"/>
                    <a:pt x="34172" y="15792"/>
                    <a:pt x="33412" y="14747"/>
                  </a:cubicBezTo>
                  <a:cubicBezTo>
                    <a:pt x="34362" y="14114"/>
                    <a:pt x="35375" y="13480"/>
                    <a:pt x="36325" y="12847"/>
                  </a:cubicBezTo>
                  <a:cubicBezTo>
                    <a:pt x="36388" y="12847"/>
                    <a:pt x="36483" y="12847"/>
                    <a:pt x="36515" y="12783"/>
                  </a:cubicBezTo>
                  <a:cubicBezTo>
                    <a:pt x="36705" y="12372"/>
                    <a:pt x="36895" y="11897"/>
                    <a:pt x="37054" y="11422"/>
                  </a:cubicBezTo>
                  <a:close/>
                  <a:moveTo>
                    <a:pt x="35438" y="6196"/>
                  </a:moveTo>
                  <a:cubicBezTo>
                    <a:pt x="35628" y="6355"/>
                    <a:pt x="35850" y="6545"/>
                    <a:pt x="36008" y="6703"/>
                  </a:cubicBezTo>
                  <a:cubicBezTo>
                    <a:pt x="37624" y="8318"/>
                    <a:pt x="36864" y="10693"/>
                    <a:pt x="36198" y="12593"/>
                  </a:cubicBezTo>
                  <a:lnTo>
                    <a:pt x="36198" y="12657"/>
                  </a:lnTo>
                  <a:cubicBezTo>
                    <a:pt x="33950" y="13924"/>
                    <a:pt x="31733" y="15317"/>
                    <a:pt x="29516" y="16647"/>
                  </a:cubicBezTo>
                  <a:cubicBezTo>
                    <a:pt x="28471" y="17280"/>
                    <a:pt x="27489" y="17882"/>
                    <a:pt x="26444" y="18484"/>
                  </a:cubicBezTo>
                  <a:cubicBezTo>
                    <a:pt x="25969" y="18737"/>
                    <a:pt x="25494" y="18991"/>
                    <a:pt x="25019" y="19276"/>
                  </a:cubicBezTo>
                  <a:cubicBezTo>
                    <a:pt x="24614" y="19488"/>
                    <a:pt x="24291" y="19759"/>
                    <a:pt x="24079" y="19759"/>
                  </a:cubicBezTo>
                  <a:cubicBezTo>
                    <a:pt x="23943" y="19759"/>
                    <a:pt x="23853" y="19648"/>
                    <a:pt x="23816" y="19339"/>
                  </a:cubicBezTo>
                  <a:lnTo>
                    <a:pt x="23816" y="19339"/>
                  </a:lnTo>
                  <a:cubicBezTo>
                    <a:pt x="23832" y="19355"/>
                    <a:pt x="23855" y="19363"/>
                    <a:pt x="23887" y="19363"/>
                  </a:cubicBezTo>
                  <a:cubicBezTo>
                    <a:pt x="23919" y="19363"/>
                    <a:pt x="23958" y="19355"/>
                    <a:pt x="24006" y="19339"/>
                  </a:cubicBezTo>
                  <a:cubicBezTo>
                    <a:pt x="27996" y="17059"/>
                    <a:pt x="32050" y="14715"/>
                    <a:pt x="35882" y="12150"/>
                  </a:cubicBezTo>
                  <a:cubicBezTo>
                    <a:pt x="35945" y="12055"/>
                    <a:pt x="35913" y="11992"/>
                    <a:pt x="35882" y="11928"/>
                  </a:cubicBezTo>
                  <a:cubicBezTo>
                    <a:pt x="35913" y="11897"/>
                    <a:pt x="35945" y="11865"/>
                    <a:pt x="35945" y="11833"/>
                  </a:cubicBezTo>
                  <a:cubicBezTo>
                    <a:pt x="36167" y="10282"/>
                    <a:pt x="36040" y="8698"/>
                    <a:pt x="35723" y="7146"/>
                  </a:cubicBezTo>
                  <a:cubicBezTo>
                    <a:pt x="35723" y="7042"/>
                    <a:pt x="35647" y="6995"/>
                    <a:pt x="35567" y="6995"/>
                  </a:cubicBezTo>
                  <a:cubicBezTo>
                    <a:pt x="35502" y="6995"/>
                    <a:pt x="35435" y="7026"/>
                    <a:pt x="35407" y="7083"/>
                  </a:cubicBezTo>
                  <a:lnTo>
                    <a:pt x="35375" y="7083"/>
                  </a:lnTo>
                  <a:cubicBezTo>
                    <a:pt x="31606" y="9395"/>
                    <a:pt x="27870" y="11643"/>
                    <a:pt x="24069" y="13892"/>
                  </a:cubicBezTo>
                  <a:cubicBezTo>
                    <a:pt x="24164" y="13670"/>
                    <a:pt x="24196" y="13449"/>
                    <a:pt x="24228" y="13227"/>
                  </a:cubicBezTo>
                  <a:cubicBezTo>
                    <a:pt x="24291" y="13195"/>
                    <a:pt x="24228" y="13164"/>
                    <a:pt x="24228" y="13132"/>
                  </a:cubicBezTo>
                  <a:cubicBezTo>
                    <a:pt x="27933" y="10693"/>
                    <a:pt x="31670" y="8445"/>
                    <a:pt x="35438" y="6196"/>
                  </a:cubicBezTo>
                  <a:close/>
                  <a:moveTo>
                    <a:pt x="4213" y="12308"/>
                  </a:moveTo>
                  <a:cubicBezTo>
                    <a:pt x="10293" y="15095"/>
                    <a:pt x="16785" y="18294"/>
                    <a:pt x="23531" y="19022"/>
                  </a:cubicBezTo>
                  <a:cubicBezTo>
                    <a:pt x="23499" y="19022"/>
                    <a:pt x="23499" y="19054"/>
                    <a:pt x="23499" y="19086"/>
                  </a:cubicBezTo>
                  <a:lnTo>
                    <a:pt x="23499" y="20004"/>
                  </a:lnTo>
                  <a:cubicBezTo>
                    <a:pt x="16754" y="18072"/>
                    <a:pt x="10230" y="15792"/>
                    <a:pt x="3928" y="12752"/>
                  </a:cubicBezTo>
                  <a:cubicBezTo>
                    <a:pt x="3928" y="12562"/>
                    <a:pt x="4054" y="12403"/>
                    <a:pt x="4213" y="12308"/>
                  </a:cubicBezTo>
                  <a:close/>
                  <a:moveTo>
                    <a:pt x="4434" y="13449"/>
                  </a:moveTo>
                  <a:cubicBezTo>
                    <a:pt x="9660" y="16014"/>
                    <a:pt x="15202" y="18167"/>
                    <a:pt x="20839" y="19624"/>
                  </a:cubicBezTo>
                  <a:cubicBezTo>
                    <a:pt x="19952" y="20067"/>
                    <a:pt x="19129" y="20542"/>
                    <a:pt x="18274" y="21017"/>
                  </a:cubicBezTo>
                  <a:cubicBezTo>
                    <a:pt x="18210" y="21049"/>
                    <a:pt x="18179" y="21081"/>
                    <a:pt x="18179" y="21112"/>
                  </a:cubicBezTo>
                  <a:cubicBezTo>
                    <a:pt x="13048" y="18516"/>
                    <a:pt x="7380" y="16679"/>
                    <a:pt x="1838" y="15032"/>
                  </a:cubicBezTo>
                  <a:cubicBezTo>
                    <a:pt x="2756" y="14557"/>
                    <a:pt x="3611" y="13987"/>
                    <a:pt x="4434" y="13449"/>
                  </a:cubicBezTo>
                  <a:close/>
                  <a:moveTo>
                    <a:pt x="32081" y="15570"/>
                  </a:moveTo>
                  <a:cubicBezTo>
                    <a:pt x="32081" y="15602"/>
                    <a:pt x="32081" y="15602"/>
                    <a:pt x="32113" y="15665"/>
                  </a:cubicBezTo>
                  <a:cubicBezTo>
                    <a:pt x="32937" y="16520"/>
                    <a:pt x="33317" y="17660"/>
                    <a:pt x="33158" y="18896"/>
                  </a:cubicBezTo>
                  <a:cubicBezTo>
                    <a:pt x="33158" y="18991"/>
                    <a:pt x="33190" y="19022"/>
                    <a:pt x="33222" y="19022"/>
                  </a:cubicBezTo>
                  <a:cubicBezTo>
                    <a:pt x="31986" y="19846"/>
                    <a:pt x="30783" y="20637"/>
                    <a:pt x="29516" y="21429"/>
                  </a:cubicBezTo>
                  <a:cubicBezTo>
                    <a:pt x="25906" y="23709"/>
                    <a:pt x="22296" y="25926"/>
                    <a:pt x="18622" y="28016"/>
                  </a:cubicBezTo>
                  <a:cubicBezTo>
                    <a:pt x="19857" y="25958"/>
                    <a:pt x="19857" y="23266"/>
                    <a:pt x="18559" y="21207"/>
                  </a:cubicBezTo>
                  <a:cubicBezTo>
                    <a:pt x="19477" y="20701"/>
                    <a:pt x="20364" y="20162"/>
                    <a:pt x="21219" y="19656"/>
                  </a:cubicBezTo>
                  <a:cubicBezTo>
                    <a:pt x="22011" y="19846"/>
                    <a:pt x="22771" y="20067"/>
                    <a:pt x="23531" y="20226"/>
                  </a:cubicBezTo>
                  <a:cubicBezTo>
                    <a:pt x="23554" y="20294"/>
                    <a:pt x="23626" y="20346"/>
                    <a:pt x="23712" y="20346"/>
                  </a:cubicBezTo>
                  <a:cubicBezTo>
                    <a:pt x="23745" y="20346"/>
                    <a:pt x="23780" y="20338"/>
                    <a:pt x="23816" y="20321"/>
                  </a:cubicBezTo>
                  <a:cubicBezTo>
                    <a:pt x="26603" y="18864"/>
                    <a:pt x="29390" y="17280"/>
                    <a:pt x="32081" y="15570"/>
                  </a:cubicBezTo>
                  <a:close/>
                  <a:moveTo>
                    <a:pt x="1711" y="15380"/>
                  </a:moveTo>
                  <a:lnTo>
                    <a:pt x="1711" y="15380"/>
                  </a:lnTo>
                  <a:cubicBezTo>
                    <a:pt x="1711" y="15380"/>
                    <a:pt x="1743" y="15412"/>
                    <a:pt x="1806" y="15412"/>
                  </a:cubicBezTo>
                  <a:cubicBezTo>
                    <a:pt x="7411" y="17154"/>
                    <a:pt x="12763" y="19371"/>
                    <a:pt x="18274" y="21366"/>
                  </a:cubicBezTo>
                  <a:lnTo>
                    <a:pt x="18274" y="21397"/>
                  </a:lnTo>
                  <a:cubicBezTo>
                    <a:pt x="19382" y="23709"/>
                    <a:pt x="19382" y="25958"/>
                    <a:pt x="18210" y="28238"/>
                  </a:cubicBezTo>
                  <a:lnTo>
                    <a:pt x="18210" y="28365"/>
                  </a:lnTo>
                  <a:cubicBezTo>
                    <a:pt x="17984" y="28430"/>
                    <a:pt x="17745" y="28459"/>
                    <a:pt x="17497" y="28459"/>
                  </a:cubicBezTo>
                  <a:cubicBezTo>
                    <a:pt x="16188" y="28459"/>
                    <a:pt x="14647" y="27656"/>
                    <a:pt x="13555" y="27256"/>
                  </a:cubicBezTo>
                  <a:cubicBezTo>
                    <a:pt x="12193" y="26749"/>
                    <a:pt x="10863" y="26179"/>
                    <a:pt x="9565" y="25609"/>
                  </a:cubicBezTo>
                  <a:cubicBezTo>
                    <a:pt x="7063" y="24501"/>
                    <a:pt x="4593" y="23234"/>
                    <a:pt x="2154" y="21999"/>
                  </a:cubicBezTo>
                  <a:cubicBezTo>
                    <a:pt x="2107" y="21983"/>
                    <a:pt x="2067" y="21975"/>
                    <a:pt x="2035" y="21975"/>
                  </a:cubicBezTo>
                  <a:cubicBezTo>
                    <a:pt x="2004" y="21975"/>
                    <a:pt x="1980" y="21983"/>
                    <a:pt x="1964" y="21999"/>
                  </a:cubicBezTo>
                  <a:lnTo>
                    <a:pt x="1996" y="21967"/>
                  </a:lnTo>
                  <a:cubicBezTo>
                    <a:pt x="2123" y="21746"/>
                    <a:pt x="2154" y="21492"/>
                    <a:pt x="2154" y="21239"/>
                  </a:cubicBezTo>
                  <a:cubicBezTo>
                    <a:pt x="6936" y="23963"/>
                    <a:pt x="12320" y="26306"/>
                    <a:pt x="17577" y="27890"/>
                  </a:cubicBezTo>
                  <a:cubicBezTo>
                    <a:pt x="17586" y="27899"/>
                    <a:pt x="17598" y="27903"/>
                    <a:pt x="17611" y="27903"/>
                  </a:cubicBezTo>
                  <a:cubicBezTo>
                    <a:pt x="17643" y="27903"/>
                    <a:pt x="17681" y="27880"/>
                    <a:pt x="17704" y="27858"/>
                  </a:cubicBezTo>
                  <a:cubicBezTo>
                    <a:pt x="17735" y="27858"/>
                    <a:pt x="17830" y="27858"/>
                    <a:pt x="17862" y="27763"/>
                  </a:cubicBezTo>
                  <a:cubicBezTo>
                    <a:pt x="18749" y="26084"/>
                    <a:pt x="18907" y="23963"/>
                    <a:pt x="17957" y="22221"/>
                  </a:cubicBezTo>
                  <a:cubicBezTo>
                    <a:pt x="18020" y="22189"/>
                    <a:pt x="18020" y="22126"/>
                    <a:pt x="17957" y="22062"/>
                  </a:cubicBezTo>
                  <a:cubicBezTo>
                    <a:pt x="12795" y="19466"/>
                    <a:pt x="7348" y="17534"/>
                    <a:pt x="1806" y="16014"/>
                  </a:cubicBezTo>
                  <a:cubicBezTo>
                    <a:pt x="1806" y="15982"/>
                    <a:pt x="1806" y="15982"/>
                    <a:pt x="1838" y="15982"/>
                  </a:cubicBezTo>
                  <a:cubicBezTo>
                    <a:pt x="1743" y="15792"/>
                    <a:pt x="1711" y="15570"/>
                    <a:pt x="1711" y="15380"/>
                  </a:cubicBezTo>
                  <a:close/>
                  <a:moveTo>
                    <a:pt x="38289" y="16330"/>
                  </a:moveTo>
                  <a:cubicBezTo>
                    <a:pt x="38859" y="16647"/>
                    <a:pt x="39112" y="17185"/>
                    <a:pt x="38954" y="17819"/>
                  </a:cubicBezTo>
                  <a:cubicBezTo>
                    <a:pt x="38954" y="17819"/>
                    <a:pt x="38922" y="17819"/>
                    <a:pt x="38922" y="17882"/>
                  </a:cubicBezTo>
                  <a:cubicBezTo>
                    <a:pt x="35818" y="21841"/>
                    <a:pt x="32652" y="25704"/>
                    <a:pt x="29453" y="29536"/>
                  </a:cubicBezTo>
                  <a:cubicBezTo>
                    <a:pt x="29105" y="28143"/>
                    <a:pt x="27965" y="26908"/>
                    <a:pt x="26634" y="26306"/>
                  </a:cubicBezTo>
                  <a:cubicBezTo>
                    <a:pt x="26625" y="26297"/>
                    <a:pt x="26613" y="26293"/>
                    <a:pt x="26599" y="26293"/>
                  </a:cubicBezTo>
                  <a:cubicBezTo>
                    <a:pt x="26566" y="26293"/>
                    <a:pt x="26521" y="26315"/>
                    <a:pt x="26476" y="26338"/>
                  </a:cubicBezTo>
                  <a:cubicBezTo>
                    <a:pt x="26444" y="26401"/>
                    <a:pt x="26413" y="26496"/>
                    <a:pt x="26539" y="26559"/>
                  </a:cubicBezTo>
                  <a:cubicBezTo>
                    <a:pt x="27901" y="27256"/>
                    <a:pt x="28756" y="28333"/>
                    <a:pt x="29358" y="29726"/>
                  </a:cubicBezTo>
                  <a:cubicBezTo>
                    <a:pt x="29105" y="29980"/>
                    <a:pt x="28820" y="30296"/>
                    <a:pt x="28598" y="30613"/>
                  </a:cubicBezTo>
                  <a:cubicBezTo>
                    <a:pt x="28471" y="29093"/>
                    <a:pt x="27458" y="27605"/>
                    <a:pt x="26096" y="26908"/>
                  </a:cubicBezTo>
                  <a:cubicBezTo>
                    <a:pt x="26088" y="26899"/>
                    <a:pt x="26079" y="26895"/>
                    <a:pt x="26069" y="26895"/>
                  </a:cubicBezTo>
                  <a:cubicBezTo>
                    <a:pt x="26043" y="26895"/>
                    <a:pt x="26007" y="26925"/>
                    <a:pt x="25938" y="26971"/>
                  </a:cubicBezTo>
                  <a:cubicBezTo>
                    <a:pt x="26096" y="26781"/>
                    <a:pt x="26286" y="26528"/>
                    <a:pt x="26444" y="26338"/>
                  </a:cubicBezTo>
                  <a:lnTo>
                    <a:pt x="30498" y="21366"/>
                  </a:lnTo>
                  <a:cubicBezTo>
                    <a:pt x="33095" y="19687"/>
                    <a:pt x="35755" y="18104"/>
                    <a:pt x="38289" y="16330"/>
                  </a:cubicBezTo>
                  <a:close/>
                  <a:moveTo>
                    <a:pt x="29833" y="21746"/>
                  </a:moveTo>
                  <a:lnTo>
                    <a:pt x="29833" y="21746"/>
                  </a:lnTo>
                  <a:cubicBezTo>
                    <a:pt x="26444" y="25356"/>
                    <a:pt x="23436" y="29283"/>
                    <a:pt x="20522" y="33147"/>
                  </a:cubicBezTo>
                  <a:cubicBezTo>
                    <a:pt x="17165" y="32355"/>
                    <a:pt x="13840" y="31658"/>
                    <a:pt x="10515" y="30771"/>
                  </a:cubicBezTo>
                  <a:cubicBezTo>
                    <a:pt x="7095" y="29885"/>
                    <a:pt x="3769" y="28713"/>
                    <a:pt x="412" y="27953"/>
                  </a:cubicBezTo>
                  <a:cubicBezTo>
                    <a:pt x="1743" y="26464"/>
                    <a:pt x="3231" y="25103"/>
                    <a:pt x="4593" y="23678"/>
                  </a:cubicBezTo>
                  <a:cubicBezTo>
                    <a:pt x="6683" y="24723"/>
                    <a:pt x="8805" y="25704"/>
                    <a:pt x="10927" y="26623"/>
                  </a:cubicBezTo>
                  <a:cubicBezTo>
                    <a:pt x="12447" y="27256"/>
                    <a:pt x="13998" y="27858"/>
                    <a:pt x="15582" y="28333"/>
                  </a:cubicBezTo>
                  <a:cubicBezTo>
                    <a:pt x="16152" y="28502"/>
                    <a:pt x="16764" y="28741"/>
                    <a:pt x="17353" y="28741"/>
                  </a:cubicBezTo>
                  <a:cubicBezTo>
                    <a:pt x="17647" y="28741"/>
                    <a:pt x="17936" y="28681"/>
                    <a:pt x="18210" y="28523"/>
                  </a:cubicBezTo>
                  <a:cubicBezTo>
                    <a:pt x="18210" y="28616"/>
                    <a:pt x="18278" y="28674"/>
                    <a:pt x="18377" y="28674"/>
                  </a:cubicBezTo>
                  <a:cubicBezTo>
                    <a:pt x="18413" y="28674"/>
                    <a:pt x="18453" y="28667"/>
                    <a:pt x="18495" y="28650"/>
                  </a:cubicBezTo>
                  <a:cubicBezTo>
                    <a:pt x="22264" y="26433"/>
                    <a:pt x="25969" y="24153"/>
                    <a:pt x="29706" y="21841"/>
                  </a:cubicBezTo>
                  <a:cubicBezTo>
                    <a:pt x="29738" y="21809"/>
                    <a:pt x="29770" y="21809"/>
                    <a:pt x="29833" y="21746"/>
                  </a:cubicBezTo>
                  <a:close/>
                  <a:moveTo>
                    <a:pt x="25938" y="26971"/>
                  </a:moveTo>
                  <a:cubicBezTo>
                    <a:pt x="25906" y="27034"/>
                    <a:pt x="25906" y="27098"/>
                    <a:pt x="25969" y="27129"/>
                  </a:cubicBezTo>
                  <a:cubicBezTo>
                    <a:pt x="27331" y="28048"/>
                    <a:pt x="28123" y="29188"/>
                    <a:pt x="28503" y="30740"/>
                  </a:cubicBezTo>
                  <a:cubicBezTo>
                    <a:pt x="27394" y="32102"/>
                    <a:pt x="26254" y="33432"/>
                    <a:pt x="25146" y="34793"/>
                  </a:cubicBezTo>
                  <a:cubicBezTo>
                    <a:pt x="24988" y="33242"/>
                    <a:pt x="24164" y="31816"/>
                    <a:pt x="22866" y="30930"/>
                  </a:cubicBezTo>
                  <a:lnTo>
                    <a:pt x="22771" y="30930"/>
                  </a:lnTo>
                  <a:cubicBezTo>
                    <a:pt x="23816" y="29600"/>
                    <a:pt x="24861" y="28301"/>
                    <a:pt x="25938" y="26971"/>
                  </a:cubicBezTo>
                  <a:close/>
                  <a:moveTo>
                    <a:pt x="22644" y="31056"/>
                  </a:moveTo>
                  <a:cubicBezTo>
                    <a:pt x="22644" y="31088"/>
                    <a:pt x="22644" y="31088"/>
                    <a:pt x="22707" y="31151"/>
                  </a:cubicBezTo>
                  <a:cubicBezTo>
                    <a:pt x="23974" y="32133"/>
                    <a:pt x="24766" y="33400"/>
                    <a:pt x="24988" y="34983"/>
                  </a:cubicBezTo>
                  <a:cubicBezTo>
                    <a:pt x="24766" y="35205"/>
                    <a:pt x="24544" y="35490"/>
                    <a:pt x="24354" y="35743"/>
                  </a:cubicBezTo>
                  <a:cubicBezTo>
                    <a:pt x="24323" y="34160"/>
                    <a:pt x="23436" y="32577"/>
                    <a:pt x="22137" y="31721"/>
                  </a:cubicBezTo>
                  <a:cubicBezTo>
                    <a:pt x="22296" y="31500"/>
                    <a:pt x="22486" y="31310"/>
                    <a:pt x="22644" y="31056"/>
                  </a:cubicBezTo>
                  <a:close/>
                  <a:moveTo>
                    <a:pt x="1838" y="29821"/>
                  </a:moveTo>
                  <a:lnTo>
                    <a:pt x="1838" y="29821"/>
                  </a:lnTo>
                  <a:cubicBezTo>
                    <a:pt x="7696" y="31531"/>
                    <a:pt x="13618" y="33273"/>
                    <a:pt x="19636" y="34350"/>
                  </a:cubicBezTo>
                  <a:cubicBezTo>
                    <a:pt x="19731" y="34350"/>
                    <a:pt x="19762" y="34223"/>
                    <a:pt x="19699" y="34192"/>
                  </a:cubicBezTo>
                  <a:lnTo>
                    <a:pt x="19794" y="34192"/>
                  </a:lnTo>
                  <a:cubicBezTo>
                    <a:pt x="20364" y="35458"/>
                    <a:pt x="20427" y="36598"/>
                    <a:pt x="19952" y="37865"/>
                  </a:cubicBezTo>
                  <a:cubicBezTo>
                    <a:pt x="19952" y="37834"/>
                    <a:pt x="19921" y="37802"/>
                    <a:pt x="19889" y="37802"/>
                  </a:cubicBezTo>
                  <a:cubicBezTo>
                    <a:pt x="13555" y="35807"/>
                    <a:pt x="7095" y="34192"/>
                    <a:pt x="634" y="32767"/>
                  </a:cubicBezTo>
                  <a:cubicBezTo>
                    <a:pt x="1679" y="32323"/>
                    <a:pt x="2376" y="30898"/>
                    <a:pt x="1838" y="29821"/>
                  </a:cubicBezTo>
                  <a:close/>
                  <a:moveTo>
                    <a:pt x="21979" y="31911"/>
                  </a:moveTo>
                  <a:cubicBezTo>
                    <a:pt x="23277" y="32957"/>
                    <a:pt x="24006" y="34255"/>
                    <a:pt x="24228" y="35933"/>
                  </a:cubicBezTo>
                  <a:cubicBezTo>
                    <a:pt x="23404" y="36915"/>
                    <a:pt x="22612" y="37897"/>
                    <a:pt x="21789" y="38910"/>
                  </a:cubicBezTo>
                  <a:cubicBezTo>
                    <a:pt x="22612" y="37200"/>
                    <a:pt x="21694" y="34952"/>
                    <a:pt x="20712" y="33463"/>
                  </a:cubicBezTo>
                  <a:cubicBezTo>
                    <a:pt x="20807" y="33463"/>
                    <a:pt x="20871" y="33432"/>
                    <a:pt x="20871" y="33368"/>
                  </a:cubicBezTo>
                  <a:cubicBezTo>
                    <a:pt x="21219" y="32862"/>
                    <a:pt x="21631" y="32387"/>
                    <a:pt x="21979" y="31911"/>
                  </a:cubicBezTo>
                  <a:close/>
                  <a:moveTo>
                    <a:pt x="381" y="28238"/>
                  </a:moveTo>
                  <a:cubicBezTo>
                    <a:pt x="3611" y="29473"/>
                    <a:pt x="7063" y="30296"/>
                    <a:pt x="10388" y="31183"/>
                  </a:cubicBezTo>
                  <a:cubicBezTo>
                    <a:pt x="13713" y="32038"/>
                    <a:pt x="17102" y="32830"/>
                    <a:pt x="20522" y="33432"/>
                  </a:cubicBezTo>
                  <a:cubicBezTo>
                    <a:pt x="20966" y="35363"/>
                    <a:pt x="22422" y="37042"/>
                    <a:pt x="21219" y="39005"/>
                  </a:cubicBezTo>
                  <a:lnTo>
                    <a:pt x="21219" y="39069"/>
                  </a:lnTo>
                  <a:cubicBezTo>
                    <a:pt x="21187" y="39069"/>
                    <a:pt x="21187" y="39005"/>
                    <a:pt x="21156" y="39005"/>
                  </a:cubicBezTo>
                  <a:cubicBezTo>
                    <a:pt x="17735" y="38024"/>
                    <a:pt x="14252" y="37264"/>
                    <a:pt x="10832" y="36377"/>
                  </a:cubicBezTo>
                  <a:cubicBezTo>
                    <a:pt x="7411" y="35458"/>
                    <a:pt x="4023" y="34413"/>
                    <a:pt x="571" y="33463"/>
                  </a:cubicBezTo>
                  <a:lnTo>
                    <a:pt x="444" y="33115"/>
                  </a:lnTo>
                  <a:lnTo>
                    <a:pt x="444" y="33083"/>
                  </a:lnTo>
                  <a:cubicBezTo>
                    <a:pt x="6936" y="34572"/>
                    <a:pt x="13397" y="36313"/>
                    <a:pt x="19857" y="37992"/>
                  </a:cubicBezTo>
                  <a:cubicBezTo>
                    <a:pt x="19889" y="37992"/>
                    <a:pt x="19921" y="37992"/>
                    <a:pt x="19952" y="37929"/>
                  </a:cubicBezTo>
                  <a:cubicBezTo>
                    <a:pt x="19952" y="37990"/>
                    <a:pt x="20018" y="38025"/>
                    <a:pt x="20082" y="38025"/>
                  </a:cubicBezTo>
                  <a:cubicBezTo>
                    <a:pt x="20117" y="38025"/>
                    <a:pt x="20151" y="38014"/>
                    <a:pt x="20174" y="37992"/>
                  </a:cubicBezTo>
                  <a:cubicBezTo>
                    <a:pt x="20807" y="36757"/>
                    <a:pt x="20807" y="35173"/>
                    <a:pt x="20079" y="33970"/>
                  </a:cubicBezTo>
                  <a:cubicBezTo>
                    <a:pt x="20058" y="33917"/>
                    <a:pt x="20019" y="33896"/>
                    <a:pt x="19977" y="33896"/>
                  </a:cubicBezTo>
                  <a:cubicBezTo>
                    <a:pt x="19892" y="33896"/>
                    <a:pt x="19794" y="33981"/>
                    <a:pt x="19794" y="34065"/>
                  </a:cubicBezTo>
                  <a:cubicBezTo>
                    <a:pt x="19636" y="34033"/>
                    <a:pt x="19477" y="34033"/>
                    <a:pt x="19319" y="33970"/>
                  </a:cubicBezTo>
                  <a:cubicBezTo>
                    <a:pt x="19382" y="33938"/>
                    <a:pt x="19319" y="33907"/>
                    <a:pt x="19287" y="33907"/>
                  </a:cubicBezTo>
                  <a:lnTo>
                    <a:pt x="19129" y="33907"/>
                  </a:lnTo>
                  <a:cubicBezTo>
                    <a:pt x="19097" y="33891"/>
                    <a:pt x="19066" y="33883"/>
                    <a:pt x="19034" y="33883"/>
                  </a:cubicBezTo>
                  <a:cubicBezTo>
                    <a:pt x="19002" y="33883"/>
                    <a:pt x="18971" y="33891"/>
                    <a:pt x="18939" y="33907"/>
                  </a:cubicBezTo>
                  <a:cubicBezTo>
                    <a:pt x="18907" y="33907"/>
                    <a:pt x="18907" y="33938"/>
                    <a:pt x="18907" y="33938"/>
                  </a:cubicBezTo>
                  <a:cubicBezTo>
                    <a:pt x="12732" y="32260"/>
                    <a:pt x="6493" y="30866"/>
                    <a:pt x="381" y="29030"/>
                  </a:cubicBezTo>
                  <a:cubicBezTo>
                    <a:pt x="381" y="29030"/>
                    <a:pt x="381" y="28998"/>
                    <a:pt x="317" y="28935"/>
                  </a:cubicBezTo>
                  <a:cubicBezTo>
                    <a:pt x="254" y="28713"/>
                    <a:pt x="286" y="28460"/>
                    <a:pt x="381" y="28238"/>
                  </a:cubicBezTo>
                  <a:close/>
                  <a:moveTo>
                    <a:pt x="18472" y="1"/>
                  </a:moveTo>
                  <a:cubicBezTo>
                    <a:pt x="18438" y="1"/>
                    <a:pt x="18404" y="7"/>
                    <a:pt x="18369" y="21"/>
                  </a:cubicBezTo>
                  <a:cubicBezTo>
                    <a:pt x="16025" y="1161"/>
                    <a:pt x="13650" y="2364"/>
                    <a:pt x="11338" y="3536"/>
                  </a:cubicBezTo>
                  <a:cubicBezTo>
                    <a:pt x="9058" y="4740"/>
                    <a:pt x="6588" y="5721"/>
                    <a:pt x="4434" y="7146"/>
                  </a:cubicBezTo>
                  <a:cubicBezTo>
                    <a:pt x="4413" y="7138"/>
                    <a:pt x="4391" y="7134"/>
                    <a:pt x="4369" y="7134"/>
                  </a:cubicBezTo>
                  <a:cubicBezTo>
                    <a:pt x="4230" y="7134"/>
                    <a:pt x="4103" y="7295"/>
                    <a:pt x="4213" y="7431"/>
                  </a:cubicBezTo>
                  <a:cubicBezTo>
                    <a:pt x="5194" y="8857"/>
                    <a:pt x="5068" y="10472"/>
                    <a:pt x="4244" y="11897"/>
                  </a:cubicBezTo>
                  <a:cubicBezTo>
                    <a:pt x="4086" y="11897"/>
                    <a:pt x="3959" y="12087"/>
                    <a:pt x="4054" y="12213"/>
                  </a:cubicBezTo>
                  <a:cubicBezTo>
                    <a:pt x="3801" y="12340"/>
                    <a:pt x="3674" y="12562"/>
                    <a:pt x="3643" y="12815"/>
                  </a:cubicBezTo>
                  <a:cubicBezTo>
                    <a:pt x="3579" y="12878"/>
                    <a:pt x="3579" y="13037"/>
                    <a:pt x="3674" y="13100"/>
                  </a:cubicBezTo>
                  <a:cubicBezTo>
                    <a:pt x="3896" y="13164"/>
                    <a:pt x="4054" y="13259"/>
                    <a:pt x="4213" y="13322"/>
                  </a:cubicBezTo>
                  <a:cubicBezTo>
                    <a:pt x="3326" y="13797"/>
                    <a:pt x="2471" y="14272"/>
                    <a:pt x="1616" y="14842"/>
                  </a:cubicBezTo>
                  <a:cubicBezTo>
                    <a:pt x="1553" y="14905"/>
                    <a:pt x="1521" y="14937"/>
                    <a:pt x="1553" y="15032"/>
                  </a:cubicBezTo>
                  <a:cubicBezTo>
                    <a:pt x="1458" y="15064"/>
                    <a:pt x="1426" y="15064"/>
                    <a:pt x="1426" y="15159"/>
                  </a:cubicBezTo>
                  <a:cubicBezTo>
                    <a:pt x="1363" y="15507"/>
                    <a:pt x="1426" y="15824"/>
                    <a:pt x="1584" y="16109"/>
                  </a:cubicBezTo>
                  <a:cubicBezTo>
                    <a:pt x="1458" y="16172"/>
                    <a:pt x="1458" y="16362"/>
                    <a:pt x="1616" y="16425"/>
                  </a:cubicBezTo>
                  <a:cubicBezTo>
                    <a:pt x="1901" y="16489"/>
                    <a:pt x="2186" y="16584"/>
                    <a:pt x="2408" y="16647"/>
                  </a:cubicBezTo>
                  <a:cubicBezTo>
                    <a:pt x="7696" y="18167"/>
                    <a:pt x="12700" y="20099"/>
                    <a:pt x="17735" y="22284"/>
                  </a:cubicBezTo>
                  <a:cubicBezTo>
                    <a:pt x="18369" y="24121"/>
                    <a:pt x="18464" y="25926"/>
                    <a:pt x="17577" y="27700"/>
                  </a:cubicBezTo>
                  <a:lnTo>
                    <a:pt x="17577" y="27731"/>
                  </a:lnTo>
                  <a:cubicBezTo>
                    <a:pt x="14885" y="26654"/>
                    <a:pt x="12162" y="25641"/>
                    <a:pt x="9501" y="24501"/>
                  </a:cubicBezTo>
                  <a:cubicBezTo>
                    <a:pt x="7095" y="23424"/>
                    <a:pt x="4751" y="22221"/>
                    <a:pt x="2376" y="21081"/>
                  </a:cubicBezTo>
                  <a:cubicBezTo>
                    <a:pt x="3294" y="19846"/>
                    <a:pt x="3326" y="18104"/>
                    <a:pt x="2503" y="16837"/>
                  </a:cubicBezTo>
                  <a:cubicBezTo>
                    <a:pt x="2471" y="16805"/>
                    <a:pt x="2439" y="16774"/>
                    <a:pt x="2376" y="16774"/>
                  </a:cubicBezTo>
                  <a:cubicBezTo>
                    <a:pt x="2362" y="16771"/>
                    <a:pt x="2348" y="16770"/>
                    <a:pt x="2335" y="16770"/>
                  </a:cubicBezTo>
                  <a:cubicBezTo>
                    <a:pt x="2192" y="16770"/>
                    <a:pt x="2067" y="16914"/>
                    <a:pt x="2154" y="17059"/>
                  </a:cubicBezTo>
                  <a:cubicBezTo>
                    <a:pt x="2851" y="18326"/>
                    <a:pt x="2819" y="19687"/>
                    <a:pt x="2154" y="20954"/>
                  </a:cubicBezTo>
                  <a:cubicBezTo>
                    <a:pt x="2091" y="20954"/>
                    <a:pt x="2091" y="20922"/>
                    <a:pt x="2059" y="20922"/>
                  </a:cubicBezTo>
                  <a:cubicBezTo>
                    <a:pt x="2038" y="20914"/>
                    <a:pt x="2016" y="20910"/>
                    <a:pt x="1995" y="20910"/>
                  </a:cubicBezTo>
                  <a:cubicBezTo>
                    <a:pt x="1863" y="20910"/>
                    <a:pt x="1760" y="21066"/>
                    <a:pt x="1869" y="21176"/>
                  </a:cubicBezTo>
                  <a:cubicBezTo>
                    <a:pt x="1869" y="21429"/>
                    <a:pt x="1838" y="21682"/>
                    <a:pt x="1711" y="21904"/>
                  </a:cubicBezTo>
                  <a:cubicBezTo>
                    <a:pt x="1687" y="22000"/>
                    <a:pt x="1772" y="22096"/>
                    <a:pt x="1842" y="22096"/>
                  </a:cubicBezTo>
                  <a:cubicBezTo>
                    <a:pt x="1850" y="22096"/>
                    <a:pt x="1859" y="22094"/>
                    <a:pt x="1866" y="22091"/>
                  </a:cubicBezTo>
                  <a:lnTo>
                    <a:pt x="1866" y="22091"/>
                  </a:lnTo>
                  <a:cubicBezTo>
                    <a:pt x="1775" y="22177"/>
                    <a:pt x="1787" y="22262"/>
                    <a:pt x="1901" y="22347"/>
                  </a:cubicBezTo>
                  <a:cubicBezTo>
                    <a:pt x="2661" y="22728"/>
                    <a:pt x="3421" y="23108"/>
                    <a:pt x="4149" y="23488"/>
                  </a:cubicBezTo>
                  <a:cubicBezTo>
                    <a:pt x="2661" y="24691"/>
                    <a:pt x="1267" y="26211"/>
                    <a:pt x="96" y="27731"/>
                  </a:cubicBezTo>
                  <a:cubicBezTo>
                    <a:pt x="1" y="27858"/>
                    <a:pt x="96" y="27953"/>
                    <a:pt x="159" y="28016"/>
                  </a:cubicBezTo>
                  <a:cubicBezTo>
                    <a:pt x="127" y="28080"/>
                    <a:pt x="127" y="28175"/>
                    <a:pt x="222" y="28238"/>
                  </a:cubicBezTo>
                  <a:cubicBezTo>
                    <a:pt x="96" y="28523"/>
                    <a:pt x="64" y="28745"/>
                    <a:pt x="64" y="29030"/>
                  </a:cubicBezTo>
                  <a:cubicBezTo>
                    <a:pt x="64" y="29125"/>
                    <a:pt x="127" y="29156"/>
                    <a:pt x="222" y="29156"/>
                  </a:cubicBezTo>
                  <a:cubicBezTo>
                    <a:pt x="127" y="29251"/>
                    <a:pt x="159" y="29346"/>
                    <a:pt x="286" y="29410"/>
                  </a:cubicBezTo>
                  <a:cubicBezTo>
                    <a:pt x="697" y="29473"/>
                    <a:pt x="1046" y="29600"/>
                    <a:pt x="1426" y="29726"/>
                  </a:cubicBezTo>
                  <a:lnTo>
                    <a:pt x="1426" y="29758"/>
                  </a:lnTo>
                  <a:cubicBezTo>
                    <a:pt x="1869" y="30898"/>
                    <a:pt x="1584" y="32165"/>
                    <a:pt x="381" y="32640"/>
                  </a:cubicBezTo>
                  <a:cubicBezTo>
                    <a:pt x="317" y="32640"/>
                    <a:pt x="286" y="32672"/>
                    <a:pt x="286" y="32735"/>
                  </a:cubicBezTo>
                  <a:cubicBezTo>
                    <a:pt x="249" y="32707"/>
                    <a:pt x="214" y="32696"/>
                    <a:pt x="183" y="32696"/>
                  </a:cubicBezTo>
                  <a:cubicBezTo>
                    <a:pt x="109" y="32696"/>
                    <a:pt x="55" y="32763"/>
                    <a:pt x="32" y="32830"/>
                  </a:cubicBezTo>
                  <a:cubicBezTo>
                    <a:pt x="32" y="32957"/>
                    <a:pt x="159" y="33083"/>
                    <a:pt x="191" y="33210"/>
                  </a:cubicBezTo>
                  <a:cubicBezTo>
                    <a:pt x="254" y="33273"/>
                    <a:pt x="317" y="33400"/>
                    <a:pt x="349" y="33463"/>
                  </a:cubicBezTo>
                  <a:cubicBezTo>
                    <a:pt x="286" y="33558"/>
                    <a:pt x="286" y="33748"/>
                    <a:pt x="444" y="33780"/>
                  </a:cubicBezTo>
                  <a:cubicBezTo>
                    <a:pt x="3833" y="34888"/>
                    <a:pt x="7285" y="35807"/>
                    <a:pt x="10737" y="36725"/>
                  </a:cubicBezTo>
                  <a:cubicBezTo>
                    <a:pt x="14188" y="37644"/>
                    <a:pt x="17672" y="38594"/>
                    <a:pt x="21156" y="39164"/>
                  </a:cubicBezTo>
                  <a:cubicBezTo>
                    <a:pt x="21219" y="39164"/>
                    <a:pt x="21219" y="39164"/>
                    <a:pt x="21251" y="39132"/>
                  </a:cubicBezTo>
                  <a:cubicBezTo>
                    <a:pt x="21290" y="39210"/>
                    <a:pt x="21365" y="39264"/>
                    <a:pt x="21440" y="39264"/>
                  </a:cubicBezTo>
                  <a:cubicBezTo>
                    <a:pt x="21486" y="39264"/>
                    <a:pt x="21531" y="39244"/>
                    <a:pt x="21567" y="39195"/>
                  </a:cubicBezTo>
                  <a:cubicBezTo>
                    <a:pt x="21608" y="39257"/>
                    <a:pt x="21649" y="39292"/>
                    <a:pt x="21699" y="39292"/>
                  </a:cubicBezTo>
                  <a:cubicBezTo>
                    <a:pt x="21726" y="39292"/>
                    <a:pt x="21755" y="39281"/>
                    <a:pt x="21789" y="39259"/>
                  </a:cubicBezTo>
                  <a:cubicBezTo>
                    <a:pt x="28123" y="32703"/>
                    <a:pt x="33887" y="25388"/>
                    <a:pt x="39365" y="18104"/>
                  </a:cubicBezTo>
                  <a:cubicBezTo>
                    <a:pt x="39429" y="17977"/>
                    <a:pt x="39365" y="17882"/>
                    <a:pt x="39270" y="17787"/>
                  </a:cubicBezTo>
                  <a:cubicBezTo>
                    <a:pt x="39524" y="17154"/>
                    <a:pt x="39239" y="16362"/>
                    <a:pt x="38637" y="16045"/>
                  </a:cubicBezTo>
                  <a:cubicBezTo>
                    <a:pt x="39302" y="15539"/>
                    <a:pt x="39999" y="15064"/>
                    <a:pt x="40664" y="14557"/>
                  </a:cubicBezTo>
                  <a:cubicBezTo>
                    <a:pt x="40695" y="14494"/>
                    <a:pt x="40727" y="14462"/>
                    <a:pt x="40727" y="14430"/>
                  </a:cubicBezTo>
                  <a:cubicBezTo>
                    <a:pt x="41424" y="12182"/>
                    <a:pt x="40790" y="9490"/>
                    <a:pt x="38985" y="7843"/>
                  </a:cubicBezTo>
                  <a:lnTo>
                    <a:pt x="38890" y="7843"/>
                  </a:lnTo>
                  <a:cubicBezTo>
                    <a:pt x="38352" y="7431"/>
                    <a:pt x="37529" y="7273"/>
                    <a:pt x="36864" y="7178"/>
                  </a:cubicBezTo>
                  <a:cubicBezTo>
                    <a:pt x="36103" y="5880"/>
                    <a:pt x="34647" y="5278"/>
                    <a:pt x="33285" y="4740"/>
                  </a:cubicBezTo>
                  <a:cubicBezTo>
                    <a:pt x="28693" y="2808"/>
                    <a:pt x="23689" y="876"/>
                    <a:pt x="18717" y="179"/>
                  </a:cubicBezTo>
                  <a:cubicBezTo>
                    <a:pt x="18692" y="80"/>
                    <a:pt x="18590" y="1"/>
                    <a:pt x="18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1"/>
            <p:cNvSpPr/>
            <p:nvPr/>
          </p:nvSpPr>
          <p:spPr>
            <a:xfrm>
              <a:off x="786525" y="3798176"/>
              <a:ext cx="555078" cy="411817"/>
            </a:xfrm>
            <a:custGeom>
              <a:avLst/>
              <a:gdLst/>
              <a:ahLst/>
              <a:cxnLst/>
              <a:rect l="l" t="t" r="r" b="b"/>
              <a:pathLst>
                <a:path w="17672" h="13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1"/>
                    <a:pt x="32" y="381"/>
                    <a:pt x="95" y="571"/>
                  </a:cubicBezTo>
                  <a:lnTo>
                    <a:pt x="95" y="666"/>
                  </a:lnTo>
                  <a:cubicBezTo>
                    <a:pt x="5637" y="2154"/>
                    <a:pt x="11116" y="4118"/>
                    <a:pt x="16246" y="6714"/>
                  </a:cubicBezTo>
                  <a:cubicBezTo>
                    <a:pt x="16341" y="6778"/>
                    <a:pt x="16341" y="6841"/>
                    <a:pt x="16246" y="6873"/>
                  </a:cubicBezTo>
                  <a:cubicBezTo>
                    <a:pt x="17196" y="8615"/>
                    <a:pt x="17038" y="10705"/>
                    <a:pt x="16183" y="12415"/>
                  </a:cubicBezTo>
                  <a:cubicBezTo>
                    <a:pt x="16151" y="12510"/>
                    <a:pt x="16056" y="12510"/>
                    <a:pt x="16025" y="12510"/>
                  </a:cubicBezTo>
                  <a:cubicBezTo>
                    <a:pt x="16002" y="12532"/>
                    <a:pt x="15964" y="12555"/>
                    <a:pt x="15932" y="12555"/>
                  </a:cubicBezTo>
                  <a:cubicBezTo>
                    <a:pt x="15919" y="12555"/>
                    <a:pt x="15907" y="12551"/>
                    <a:pt x="15898" y="12542"/>
                  </a:cubicBezTo>
                  <a:cubicBezTo>
                    <a:pt x="10641" y="10958"/>
                    <a:pt x="5257" y="8615"/>
                    <a:pt x="475" y="5891"/>
                  </a:cubicBezTo>
                  <a:cubicBezTo>
                    <a:pt x="475" y="6113"/>
                    <a:pt x="412" y="6398"/>
                    <a:pt x="317" y="6588"/>
                  </a:cubicBezTo>
                  <a:lnTo>
                    <a:pt x="254" y="6651"/>
                  </a:lnTo>
                  <a:cubicBezTo>
                    <a:pt x="285" y="6619"/>
                    <a:pt x="317" y="6604"/>
                    <a:pt x="353" y="6604"/>
                  </a:cubicBezTo>
                  <a:cubicBezTo>
                    <a:pt x="388" y="6604"/>
                    <a:pt x="428" y="6619"/>
                    <a:pt x="475" y="6651"/>
                  </a:cubicBezTo>
                  <a:cubicBezTo>
                    <a:pt x="2914" y="7886"/>
                    <a:pt x="5384" y="9153"/>
                    <a:pt x="7886" y="10261"/>
                  </a:cubicBezTo>
                  <a:cubicBezTo>
                    <a:pt x="9184" y="10831"/>
                    <a:pt x="10514" y="11401"/>
                    <a:pt x="11876" y="11908"/>
                  </a:cubicBezTo>
                  <a:cubicBezTo>
                    <a:pt x="12968" y="12308"/>
                    <a:pt x="14509" y="13111"/>
                    <a:pt x="15818" y="13111"/>
                  </a:cubicBezTo>
                  <a:cubicBezTo>
                    <a:pt x="16066" y="13111"/>
                    <a:pt x="16305" y="13082"/>
                    <a:pt x="16531" y="13017"/>
                  </a:cubicBezTo>
                  <a:lnTo>
                    <a:pt x="16531" y="12890"/>
                  </a:lnTo>
                  <a:cubicBezTo>
                    <a:pt x="17672" y="10610"/>
                    <a:pt x="17672" y="8361"/>
                    <a:pt x="16595" y="6049"/>
                  </a:cubicBezTo>
                  <a:lnTo>
                    <a:pt x="16595" y="6018"/>
                  </a:lnTo>
                  <a:cubicBezTo>
                    <a:pt x="11084" y="4023"/>
                    <a:pt x="5732" y="1806"/>
                    <a:pt x="95" y="64"/>
                  </a:cubicBezTo>
                  <a:cubicBezTo>
                    <a:pt x="32" y="32"/>
                    <a:pt x="0" y="3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1"/>
            <p:cNvSpPr/>
            <p:nvPr/>
          </p:nvSpPr>
          <p:spPr>
            <a:xfrm>
              <a:off x="753702" y="4252773"/>
              <a:ext cx="620724" cy="252693"/>
            </a:xfrm>
            <a:custGeom>
              <a:avLst/>
              <a:gdLst/>
              <a:ahLst/>
              <a:cxnLst/>
              <a:rect l="l" t="t" r="r" b="b"/>
              <a:pathLst>
                <a:path w="19762" h="8045" extrusionOk="0">
                  <a:moveTo>
                    <a:pt x="3108" y="1074"/>
                  </a:moveTo>
                  <a:cubicBezTo>
                    <a:pt x="3116" y="1074"/>
                    <a:pt x="3126" y="1075"/>
                    <a:pt x="3135" y="1077"/>
                  </a:cubicBezTo>
                  <a:cubicBezTo>
                    <a:pt x="4180" y="1330"/>
                    <a:pt x="5194" y="1584"/>
                    <a:pt x="6239" y="1900"/>
                  </a:cubicBezTo>
                  <a:cubicBezTo>
                    <a:pt x="6271" y="1964"/>
                    <a:pt x="6271" y="2027"/>
                    <a:pt x="6176" y="2027"/>
                  </a:cubicBezTo>
                  <a:cubicBezTo>
                    <a:pt x="5162" y="1837"/>
                    <a:pt x="4117" y="1552"/>
                    <a:pt x="3104" y="1235"/>
                  </a:cubicBezTo>
                  <a:cubicBezTo>
                    <a:pt x="2987" y="1235"/>
                    <a:pt x="3005" y="1074"/>
                    <a:pt x="3108" y="1074"/>
                  </a:cubicBezTo>
                  <a:close/>
                  <a:moveTo>
                    <a:pt x="2821" y="1707"/>
                  </a:moveTo>
                  <a:cubicBezTo>
                    <a:pt x="2830" y="1707"/>
                    <a:pt x="2840" y="1708"/>
                    <a:pt x="2850" y="1710"/>
                  </a:cubicBezTo>
                  <a:cubicBezTo>
                    <a:pt x="7379" y="2946"/>
                    <a:pt x="11939" y="3959"/>
                    <a:pt x="16436" y="5131"/>
                  </a:cubicBezTo>
                  <a:cubicBezTo>
                    <a:pt x="16468" y="5162"/>
                    <a:pt x="16468" y="5226"/>
                    <a:pt x="16405" y="5226"/>
                  </a:cubicBezTo>
                  <a:cubicBezTo>
                    <a:pt x="11813" y="4339"/>
                    <a:pt x="7284" y="3167"/>
                    <a:pt x="2787" y="1964"/>
                  </a:cubicBezTo>
                  <a:cubicBezTo>
                    <a:pt x="2669" y="1905"/>
                    <a:pt x="2688" y="1707"/>
                    <a:pt x="2821" y="1707"/>
                  </a:cubicBezTo>
                  <a:close/>
                  <a:moveTo>
                    <a:pt x="2259" y="2586"/>
                  </a:moveTo>
                  <a:cubicBezTo>
                    <a:pt x="2275" y="2586"/>
                    <a:pt x="2293" y="2589"/>
                    <a:pt x="2312" y="2597"/>
                  </a:cubicBezTo>
                  <a:cubicBezTo>
                    <a:pt x="6461" y="3801"/>
                    <a:pt x="10609" y="4909"/>
                    <a:pt x="14821" y="6081"/>
                  </a:cubicBezTo>
                  <a:cubicBezTo>
                    <a:pt x="14853" y="6081"/>
                    <a:pt x="14853" y="6144"/>
                    <a:pt x="14790" y="6144"/>
                  </a:cubicBezTo>
                  <a:cubicBezTo>
                    <a:pt x="10546" y="5194"/>
                    <a:pt x="6397" y="4022"/>
                    <a:pt x="2280" y="2819"/>
                  </a:cubicBezTo>
                  <a:cubicBezTo>
                    <a:pt x="2141" y="2763"/>
                    <a:pt x="2149" y="2586"/>
                    <a:pt x="2259" y="2586"/>
                  </a:cubicBezTo>
                  <a:close/>
                  <a:moveTo>
                    <a:pt x="1204" y="0"/>
                  </a:moveTo>
                  <a:cubicBezTo>
                    <a:pt x="1742" y="1077"/>
                    <a:pt x="1077" y="2502"/>
                    <a:pt x="0" y="2946"/>
                  </a:cubicBezTo>
                  <a:cubicBezTo>
                    <a:pt x="6461" y="4371"/>
                    <a:pt x="12921" y="5986"/>
                    <a:pt x="19255" y="7981"/>
                  </a:cubicBezTo>
                  <a:cubicBezTo>
                    <a:pt x="19287" y="7981"/>
                    <a:pt x="19318" y="8013"/>
                    <a:pt x="19318" y="8044"/>
                  </a:cubicBezTo>
                  <a:cubicBezTo>
                    <a:pt x="19762" y="6746"/>
                    <a:pt x="19698" y="5606"/>
                    <a:pt x="19160" y="4371"/>
                  </a:cubicBezTo>
                  <a:lnTo>
                    <a:pt x="19065" y="4371"/>
                  </a:lnTo>
                  <a:cubicBezTo>
                    <a:pt x="19128" y="4402"/>
                    <a:pt x="19097" y="4529"/>
                    <a:pt x="19002" y="4529"/>
                  </a:cubicBezTo>
                  <a:cubicBezTo>
                    <a:pt x="13079" y="3009"/>
                    <a:pt x="7062" y="1710"/>
                    <a:pt x="120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808386" y="3837972"/>
              <a:ext cx="505355" cy="347175"/>
            </a:xfrm>
            <a:custGeom>
              <a:avLst/>
              <a:gdLst/>
              <a:ahLst/>
              <a:cxnLst/>
              <a:rect l="l" t="t" r="r" b="b"/>
              <a:pathLst>
                <a:path w="16089" h="11053" extrusionOk="0">
                  <a:moveTo>
                    <a:pt x="2134" y="1731"/>
                  </a:moveTo>
                  <a:cubicBezTo>
                    <a:pt x="2149" y="1731"/>
                    <a:pt x="2167" y="1734"/>
                    <a:pt x="2186" y="1742"/>
                  </a:cubicBezTo>
                  <a:cubicBezTo>
                    <a:pt x="6018" y="3231"/>
                    <a:pt x="9882" y="4656"/>
                    <a:pt x="13682" y="6239"/>
                  </a:cubicBezTo>
                  <a:cubicBezTo>
                    <a:pt x="13709" y="6294"/>
                    <a:pt x="13713" y="6372"/>
                    <a:pt x="13652" y="6372"/>
                  </a:cubicBezTo>
                  <a:cubicBezTo>
                    <a:pt x="13643" y="6372"/>
                    <a:pt x="13632" y="6370"/>
                    <a:pt x="13619" y="6366"/>
                  </a:cubicBezTo>
                  <a:cubicBezTo>
                    <a:pt x="9755" y="4972"/>
                    <a:pt x="5923" y="3484"/>
                    <a:pt x="2123" y="1964"/>
                  </a:cubicBezTo>
                  <a:cubicBezTo>
                    <a:pt x="2012" y="1908"/>
                    <a:pt x="2022" y="1731"/>
                    <a:pt x="2134" y="1731"/>
                  </a:cubicBezTo>
                  <a:close/>
                  <a:moveTo>
                    <a:pt x="1509" y="2649"/>
                  </a:moveTo>
                  <a:cubicBezTo>
                    <a:pt x="1522" y="2649"/>
                    <a:pt x="1537" y="2653"/>
                    <a:pt x="1553" y="2661"/>
                  </a:cubicBezTo>
                  <a:cubicBezTo>
                    <a:pt x="5670" y="4307"/>
                    <a:pt x="9882" y="5828"/>
                    <a:pt x="14094" y="7189"/>
                  </a:cubicBezTo>
                  <a:cubicBezTo>
                    <a:pt x="14157" y="7253"/>
                    <a:pt x="14157" y="7316"/>
                    <a:pt x="14062" y="7316"/>
                  </a:cubicBezTo>
                  <a:cubicBezTo>
                    <a:pt x="9818" y="6018"/>
                    <a:pt x="5638" y="4561"/>
                    <a:pt x="1521" y="2851"/>
                  </a:cubicBezTo>
                  <a:cubicBezTo>
                    <a:pt x="1382" y="2823"/>
                    <a:pt x="1414" y="2649"/>
                    <a:pt x="1509" y="2649"/>
                  </a:cubicBezTo>
                  <a:close/>
                  <a:moveTo>
                    <a:pt x="758" y="3758"/>
                  </a:moveTo>
                  <a:cubicBezTo>
                    <a:pt x="769" y="3758"/>
                    <a:pt x="781" y="3761"/>
                    <a:pt x="793" y="3769"/>
                  </a:cubicBezTo>
                  <a:cubicBezTo>
                    <a:pt x="4435" y="5194"/>
                    <a:pt x="8077" y="6556"/>
                    <a:pt x="11687" y="8076"/>
                  </a:cubicBezTo>
                  <a:cubicBezTo>
                    <a:pt x="11718" y="8076"/>
                    <a:pt x="11718" y="8108"/>
                    <a:pt x="11687" y="8108"/>
                  </a:cubicBezTo>
                  <a:cubicBezTo>
                    <a:pt x="8013" y="6809"/>
                    <a:pt x="4403" y="5384"/>
                    <a:pt x="761" y="3959"/>
                  </a:cubicBezTo>
                  <a:cubicBezTo>
                    <a:pt x="622" y="3931"/>
                    <a:pt x="678" y="3758"/>
                    <a:pt x="758" y="3758"/>
                  </a:cubicBezTo>
                  <a:close/>
                  <a:moveTo>
                    <a:pt x="64" y="0"/>
                  </a:moveTo>
                  <a:lnTo>
                    <a:pt x="1" y="64"/>
                  </a:lnTo>
                  <a:cubicBezTo>
                    <a:pt x="64" y="64"/>
                    <a:pt x="96" y="95"/>
                    <a:pt x="128" y="159"/>
                  </a:cubicBezTo>
                  <a:cubicBezTo>
                    <a:pt x="919" y="1426"/>
                    <a:pt x="919" y="3167"/>
                    <a:pt x="1" y="4402"/>
                  </a:cubicBezTo>
                  <a:cubicBezTo>
                    <a:pt x="2376" y="5542"/>
                    <a:pt x="4720" y="6714"/>
                    <a:pt x="7126" y="7791"/>
                  </a:cubicBezTo>
                  <a:cubicBezTo>
                    <a:pt x="9787" y="8994"/>
                    <a:pt x="12510" y="9976"/>
                    <a:pt x="15202" y="11053"/>
                  </a:cubicBezTo>
                  <a:lnTo>
                    <a:pt x="15202" y="10990"/>
                  </a:lnTo>
                  <a:cubicBezTo>
                    <a:pt x="16089" y="9216"/>
                    <a:pt x="15994" y="7411"/>
                    <a:pt x="15360" y="5574"/>
                  </a:cubicBezTo>
                  <a:cubicBezTo>
                    <a:pt x="10357" y="3389"/>
                    <a:pt x="5290" y="1457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818720" y="4332240"/>
              <a:ext cx="401514" cy="113547"/>
            </a:xfrm>
            <a:custGeom>
              <a:avLst/>
              <a:gdLst/>
              <a:ahLst/>
              <a:cxnLst/>
              <a:rect l="l" t="t" r="r" b="b"/>
              <a:pathLst>
                <a:path w="12783" h="3615" extrusionOk="0">
                  <a:moveTo>
                    <a:pt x="176" y="0"/>
                  </a:moveTo>
                  <a:cubicBezTo>
                    <a:pt x="44" y="0"/>
                    <a:pt x="1" y="169"/>
                    <a:pt x="147" y="257"/>
                  </a:cubicBezTo>
                  <a:cubicBezTo>
                    <a:pt x="4327" y="1492"/>
                    <a:pt x="8476" y="2664"/>
                    <a:pt x="12720" y="3614"/>
                  </a:cubicBezTo>
                  <a:cubicBezTo>
                    <a:pt x="12783" y="3614"/>
                    <a:pt x="12783" y="3551"/>
                    <a:pt x="12751" y="3551"/>
                  </a:cubicBezTo>
                  <a:cubicBezTo>
                    <a:pt x="8539" y="2379"/>
                    <a:pt x="4359" y="1271"/>
                    <a:pt x="210" y="4"/>
                  </a:cubicBezTo>
                  <a:cubicBezTo>
                    <a:pt x="198" y="1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827923" y="3955980"/>
              <a:ext cx="350536" cy="136665"/>
            </a:xfrm>
            <a:custGeom>
              <a:avLst/>
              <a:gdLst/>
              <a:ahLst/>
              <a:cxnLst/>
              <a:rect l="l" t="t" r="r" b="b"/>
              <a:pathLst>
                <a:path w="11160" h="4351" extrusionOk="0">
                  <a:moveTo>
                    <a:pt x="136" y="1"/>
                  </a:moveTo>
                  <a:cubicBezTo>
                    <a:pt x="56" y="1"/>
                    <a:pt x="0" y="174"/>
                    <a:pt x="139" y="202"/>
                  </a:cubicBezTo>
                  <a:cubicBezTo>
                    <a:pt x="3781" y="1627"/>
                    <a:pt x="7423" y="3052"/>
                    <a:pt x="11096" y="4351"/>
                  </a:cubicBezTo>
                  <a:cubicBezTo>
                    <a:pt x="11160" y="4351"/>
                    <a:pt x="11160" y="4319"/>
                    <a:pt x="11096" y="4319"/>
                  </a:cubicBezTo>
                  <a:cubicBezTo>
                    <a:pt x="7455" y="2799"/>
                    <a:pt x="3813" y="1437"/>
                    <a:pt x="171" y="12"/>
                  </a:cubicBezTo>
                  <a:cubicBezTo>
                    <a:pt x="159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837503" y="4306390"/>
              <a:ext cx="433458" cy="110532"/>
            </a:xfrm>
            <a:custGeom>
              <a:avLst/>
              <a:gdLst/>
              <a:ahLst/>
              <a:cxnLst/>
              <a:rect l="l" t="t" r="r" b="b"/>
              <a:pathLst>
                <a:path w="13800" h="3519" extrusionOk="0">
                  <a:moveTo>
                    <a:pt x="153" y="0"/>
                  </a:moveTo>
                  <a:cubicBezTo>
                    <a:pt x="20" y="0"/>
                    <a:pt x="1" y="198"/>
                    <a:pt x="119" y="257"/>
                  </a:cubicBezTo>
                  <a:cubicBezTo>
                    <a:pt x="4616" y="1429"/>
                    <a:pt x="9145" y="2632"/>
                    <a:pt x="13737" y="3519"/>
                  </a:cubicBezTo>
                  <a:cubicBezTo>
                    <a:pt x="13800" y="3519"/>
                    <a:pt x="13800" y="3455"/>
                    <a:pt x="13768" y="3424"/>
                  </a:cubicBezTo>
                  <a:cubicBezTo>
                    <a:pt x="9208" y="2252"/>
                    <a:pt x="4711" y="1239"/>
                    <a:pt x="182" y="3"/>
                  </a:cubicBez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847492" y="4287481"/>
              <a:ext cx="103182" cy="28991"/>
            </a:xfrm>
            <a:custGeom>
              <a:avLst/>
              <a:gdLst/>
              <a:ahLst/>
              <a:cxnLst/>
              <a:rect l="l" t="t" r="r" b="b"/>
              <a:pathLst>
                <a:path w="3285" h="923" extrusionOk="0">
                  <a:moveTo>
                    <a:pt x="122" y="0"/>
                  </a:moveTo>
                  <a:cubicBezTo>
                    <a:pt x="19" y="0"/>
                    <a:pt x="1" y="162"/>
                    <a:pt x="118" y="162"/>
                  </a:cubicBezTo>
                  <a:cubicBezTo>
                    <a:pt x="1131" y="447"/>
                    <a:pt x="2176" y="732"/>
                    <a:pt x="3190" y="922"/>
                  </a:cubicBezTo>
                  <a:cubicBezTo>
                    <a:pt x="3285" y="922"/>
                    <a:pt x="3285" y="859"/>
                    <a:pt x="3253" y="795"/>
                  </a:cubicBezTo>
                  <a:cubicBezTo>
                    <a:pt x="2208" y="542"/>
                    <a:pt x="1194" y="225"/>
                    <a:pt x="149" y="4"/>
                  </a:cubicBezTo>
                  <a:cubicBezTo>
                    <a:pt x="140" y="1"/>
                    <a:pt x="130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851795" y="3922151"/>
              <a:ext cx="402268" cy="145617"/>
            </a:xfrm>
            <a:custGeom>
              <a:avLst/>
              <a:gdLst/>
              <a:ahLst/>
              <a:cxnLst/>
              <a:rect l="l" t="t" r="r" b="b"/>
              <a:pathLst>
                <a:path w="12807" h="4636" extrusionOk="0">
                  <a:moveTo>
                    <a:pt x="127" y="1"/>
                  </a:moveTo>
                  <a:cubicBezTo>
                    <a:pt x="32" y="1"/>
                    <a:pt x="0" y="175"/>
                    <a:pt x="139" y="202"/>
                  </a:cubicBezTo>
                  <a:cubicBezTo>
                    <a:pt x="4256" y="1817"/>
                    <a:pt x="8436" y="3338"/>
                    <a:pt x="12712" y="4636"/>
                  </a:cubicBezTo>
                  <a:cubicBezTo>
                    <a:pt x="12807" y="4636"/>
                    <a:pt x="12807" y="4541"/>
                    <a:pt x="12775" y="4509"/>
                  </a:cubicBezTo>
                  <a:cubicBezTo>
                    <a:pt x="8500" y="3148"/>
                    <a:pt x="4288" y="1659"/>
                    <a:pt x="171" y="12"/>
                  </a:cubicBezTo>
                  <a:cubicBezTo>
                    <a:pt x="155" y="4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792493" y="3737492"/>
              <a:ext cx="595848" cy="240758"/>
            </a:xfrm>
            <a:custGeom>
              <a:avLst/>
              <a:gdLst/>
              <a:ahLst/>
              <a:cxnLst/>
              <a:rect l="l" t="t" r="r" b="b"/>
              <a:pathLst>
                <a:path w="18970" h="7665" extrusionOk="0">
                  <a:moveTo>
                    <a:pt x="2941" y="1083"/>
                  </a:moveTo>
                  <a:cubicBezTo>
                    <a:pt x="2962" y="1083"/>
                    <a:pt x="2985" y="1091"/>
                    <a:pt x="3009" y="1109"/>
                  </a:cubicBezTo>
                  <a:cubicBezTo>
                    <a:pt x="3420" y="1331"/>
                    <a:pt x="3769" y="1616"/>
                    <a:pt x="4149" y="1901"/>
                  </a:cubicBezTo>
                  <a:cubicBezTo>
                    <a:pt x="4255" y="1954"/>
                    <a:pt x="4183" y="2074"/>
                    <a:pt x="4120" y="2074"/>
                  </a:cubicBezTo>
                  <a:cubicBezTo>
                    <a:pt x="4108" y="2074"/>
                    <a:pt x="4096" y="2070"/>
                    <a:pt x="4086" y="2059"/>
                  </a:cubicBezTo>
                  <a:cubicBezTo>
                    <a:pt x="3674" y="1806"/>
                    <a:pt x="3262" y="1584"/>
                    <a:pt x="2882" y="1299"/>
                  </a:cubicBezTo>
                  <a:cubicBezTo>
                    <a:pt x="2805" y="1222"/>
                    <a:pt x="2853" y="1083"/>
                    <a:pt x="2941" y="1083"/>
                  </a:cubicBezTo>
                  <a:close/>
                  <a:moveTo>
                    <a:pt x="2629" y="1"/>
                  </a:moveTo>
                  <a:cubicBezTo>
                    <a:pt x="1774" y="539"/>
                    <a:pt x="919" y="1109"/>
                    <a:pt x="0" y="1584"/>
                  </a:cubicBezTo>
                  <a:cubicBezTo>
                    <a:pt x="5511" y="3231"/>
                    <a:pt x="11179" y="5100"/>
                    <a:pt x="16310" y="7665"/>
                  </a:cubicBezTo>
                  <a:cubicBezTo>
                    <a:pt x="16310" y="7633"/>
                    <a:pt x="16341" y="7601"/>
                    <a:pt x="16405" y="7538"/>
                  </a:cubicBezTo>
                  <a:cubicBezTo>
                    <a:pt x="17228" y="7063"/>
                    <a:pt x="18083" y="6588"/>
                    <a:pt x="18970" y="6176"/>
                  </a:cubicBezTo>
                  <a:cubicBezTo>
                    <a:pt x="13333" y="4688"/>
                    <a:pt x="7854" y="2566"/>
                    <a:pt x="262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870295" y="3893568"/>
              <a:ext cx="367811" cy="144580"/>
            </a:xfrm>
            <a:custGeom>
              <a:avLst/>
              <a:gdLst/>
              <a:ahLst/>
              <a:cxnLst/>
              <a:rect l="l" t="t" r="r" b="b"/>
              <a:pathLst>
                <a:path w="11710" h="4603" extrusionOk="0">
                  <a:moveTo>
                    <a:pt x="150" y="0"/>
                  </a:moveTo>
                  <a:cubicBezTo>
                    <a:pt x="21" y="0"/>
                    <a:pt x="1" y="169"/>
                    <a:pt x="88" y="257"/>
                  </a:cubicBezTo>
                  <a:cubicBezTo>
                    <a:pt x="3952" y="1714"/>
                    <a:pt x="7721" y="3266"/>
                    <a:pt x="11616" y="4596"/>
                  </a:cubicBezTo>
                  <a:cubicBezTo>
                    <a:pt x="11629" y="4600"/>
                    <a:pt x="11640" y="4602"/>
                    <a:pt x="11650" y="4602"/>
                  </a:cubicBezTo>
                  <a:cubicBezTo>
                    <a:pt x="11710" y="4602"/>
                    <a:pt x="11702" y="4524"/>
                    <a:pt x="11648" y="4469"/>
                  </a:cubicBezTo>
                  <a:cubicBezTo>
                    <a:pt x="7911" y="2886"/>
                    <a:pt x="4015" y="1461"/>
                    <a:pt x="183" y="4"/>
                  </a:cubicBezTo>
                  <a:cubicBezTo>
                    <a:pt x="171" y="1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880598" y="3771509"/>
              <a:ext cx="45576" cy="31159"/>
            </a:xfrm>
            <a:custGeom>
              <a:avLst/>
              <a:gdLst/>
              <a:ahLst/>
              <a:cxnLst/>
              <a:rect l="l" t="t" r="r" b="b"/>
              <a:pathLst>
                <a:path w="1451" h="992" extrusionOk="0">
                  <a:moveTo>
                    <a:pt x="136" y="0"/>
                  </a:moveTo>
                  <a:cubicBezTo>
                    <a:pt x="48" y="0"/>
                    <a:pt x="0" y="139"/>
                    <a:pt x="77" y="216"/>
                  </a:cubicBezTo>
                  <a:cubicBezTo>
                    <a:pt x="489" y="438"/>
                    <a:pt x="869" y="691"/>
                    <a:pt x="1281" y="976"/>
                  </a:cubicBezTo>
                  <a:cubicBezTo>
                    <a:pt x="1291" y="987"/>
                    <a:pt x="1303" y="991"/>
                    <a:pt x="1315" y="991"/>
                  </a:cubicBezTo>
                  <a:cubicBezTo>
                    <a:pt x="1378" y="991"/>
                    <a:pt x="1450" y="871"/>
                    <a:pt x="1344" y="818"/>
                  </a:cubicBezTo>
                  <a:cubicBezTo>
                    <a:pt x="964" y="565"/>
                    <a:pt x="615" y="280"/>
                    <a:pt x="204" y="26"/>
                  </a:cubicBezTo>
                  <a:cubicBezTo>
                    <a:pt x="180" y="8"/>
                    <a:pt x="15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882011" y="3533578"/>
              <a:ext cx="604831" cy="225838"/>
            </a:xfrm>
            <a:custGeom>
              <a:avLst/>
              <a:gdLst/>
              <a:ahLst/>
              <a:cxnLst/>
              <a:rect l="l" t="t" r="r" b="b"/>
              <a:pathLst>
                <a:path w="19256" h="7190" extrusionOk="0">
                  <a:moveTo>
                    <a:pt x="824" y="1"/>
                  </a:moveTo>
                  <a:cubicBezTo>
                    <a:pt x="570" y="96"/>
                    <a:pt x="285" y="222"/>
                    <a:pt x="0" y="317"/>
                  </a:cubicBezTo>
                  <a:cubicBezTo>
                    <a:pt x="3357" y="1331"/>
                    <a:pt x="6651" y="2629"/>
                    <a:pt x="9976" y="3833"/>
                  </a:cubicBezTo>
                  <a:cubicBezTo>
                    <a:pt x="13016" y="4909"/>
                    <a:pt x="16120" y="5923"/>
                    <a:pt x="19034" y="7190"/>
                  </a:cubicBezTo>
                  <a:cubicBezTo>
                    <a:pt x="19034" y="7158"/>
                    <a:pt x="19097" y="7158"/>
                    <a:pt x="19129" y="7126"/>
                  </a:cubicBezTo>
                  <a:cubicBezTo>
                    <a:pt x="19129" y="7126"/>
                    <a:pt x="19160" y="7126"/>
                    <a:pt x="19160" y="7063"/>
                  </a:cubicBezTo>
                  <a:cubicBezTo>
                    <a:pt x="19192" y="6841"/>
                    <a:pt x="19192" y="6588"/>
                    <a:pt x="19255" y="6366"/>
                  </a:cubicBezTo>
                  <a:lnTo>
                    <a:pt x="19255" y="6366"/>
                  </a:lnTo>
                  <a:cubicBezTo>
                    <a:pt x="19230" y="6375"/>
                    <a:pt x="19209" y="6379"/>
                    <a:pt x="19191" y="6379"/>
                  </a:cubicBezTo>
                  <a:cubicBezTo>
                    <a:pt x="19143" y="6379"/>
                    <a:pt x="19120" y="6349"/>
                    <a:pt x="19097" y="6303"/>
                  </a:cubicBezTo>
                  <a:lnTo>
                    <a:pt x="19034" y="6303"/>
                  </a:lnTo>
                  <a:cubicBezTo>
                    <a:pt x="15930" y="5828"/>
                    <a:pt x="12953" y="4529"/>
                    <a:pt x="10008" y="3453"/>
                  </a:cubicBezTo>
                  <a:cubicBezTo>
                    <a:pt x="6968" y="2313"/>
                    <a:pt x="3927" y="1204"/>
                    <a:pt x="919" y="64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926142" y="3619987"/>
              <a:ext cx="428401" cy="163301"/>
            </a:xfrm>
            <a:custGeom>
              <a:avLst/>
              <a:gdLst/>
              <a:ahLst/>
              <a:cxnLst/>
              <a:rect l="l" t="t" r="r" b="b"/>
              <a:pathLst>
                <a:path w="13639" h="5199" extrusionOk="0">
                  <a:moveTo>
                    <a:pt x="115" y="1"/>
                  </a:moveTo>
                  <a:cubicBezTo>
                    <a:pt x="16" y="1"/>
                    <a:pt x="0" y="134"/>
                    <a:pt x="116" y="163"/>
                  </a:cubicBezTo>
                  <a:cubicBezTo>
                    <a:pt x="4581" y="1873"/>
                    <a:pt x="9046" y="3584"/>
                    <a:pt x="13575" y="5199"/>
                  </a:cubicBezTo>
                  <a:cubicBezTo>
                    <a:pt x="13607" y="5199"/>
                    <a:pt x="13638" y="5135"/>
                    <a:pt x="13607" y="5104"/>
                  </a:cubicBezTo>
                  <a:cubicBezTo>
                    <a:pt x="9078" y="3362"/>
                    <a:pt x="4613" y="1683"/>
                    <a:pt x="147" y="5"/>
                  </a:cubicBezTo>
                  <a:cubicBezTo>
                    <a:pt x="136" y="2"/>
                    <a:pt x="125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877049" y="3558455"/>
              <a:ext cx="614757" cy="348180"/>
            </a:xfrm>
            <a:custGeom>
              <a:avLst/>
              <a:gdLst/>
              <a:ahLst/>
              <a:cxnLst/>
              <a:rect l="l" t="t" r="r" b="b"/>
              <a:pathLst>
                <a:path w="19572" h="11085" extrusionOk="0">
                  <a:moveTo>
                    <a:pt x="1846" y="3153"/>
                  </a:moveTo>
                  <a:cubicBezTo>
                    <a:pt x="1862" y="3153"/>
                    <a:pt x="1880" y="3157"/>
                    <a:pt x="1900" y="3167"/>
                  </a:cubicBezTo>
                  <a:cubicBezTo>
                    <a:pt x="2692" y="3421"/>
                    <a:pt x="3452" y="3674"/>
                    <a:pt x="4244" y="3991"/>
                  </a:cubicBezTo>
                  <a:cubicBezTo>
                    <a:pt x="4268" y="4015"/>
                    <a:pt x="4274" y="4075"/>
                    <a:pt x="4247" y="4075"/>
                  </a:cubicBezTo>
                  <a:cubicBezTo>
                    <a:pt x="4239" y="4075"/>
                    <a:pt x="4227" y="4069"/>
                    <a:pt x="4212" y="4054"/>
                  </a:cubicBezTo>
                  <a:cubicBezTo>
                    <a:pt x="3420" y="3832"/>
                    <a:pt x="2629" y="3579"/>
                    <a:pt x="1837" y="3326"/>
                  </a:cubicBezTo>
                  <a:cubicBezTo>
                    <a:pt x="1757" y="3273"/>
                    <a:pt x="1767" y="3153"/>
                    <a:pt x="1846" y="3153"/>
                  </a:cubicBezTo>
                  <a:close/>
                  <a:moveTo>
                    <a:pt x="1686" y="1960"/>
                  </a:moveTo>
                  <a:cubicBezTo>
                    <a:pt x="1694" y="1960"/>
                    <a:pt x="1702" y="1961"/>
                    <a:pt x="1710" y="1964"/>
                  </a:cubicBezTo>
                  <a:cubicBezTo>
                    <a:pt x="6176" y="3674"/>
                    <a:pt x="10704" y="5321"/>
                    <a:pt x="15170" y="7126"/>
                  </a:cubicBezTo>
                  <a:cubicBezTo>
                    <a:pt x="15201" y="7126"/>
                    <a:pt x="15201" y="7189"/>
                    <a:pt x="15138" y="7189"/>
                  </a:cubicBezTo>
                  <a:cubicBezTo>
                    <a:pt x="10609" y="5479"/>
                    <a:pt x="6144" y="3801"/>
                    <a:pt x="1679" y="2122"/>
                  </a:cubicBezTo>
                  <a:cubicBezTo>
                    <a:pt x="1592" y="2093"/>
                    <a:pt x="1611" y="1960"/>
                    <a:pt x="1686" y="1960"/>
                  </a:cubicBezTo>
                  <a:close/>
                  <a:moveTo>
                    <a:pt x="2001" y="4335"/>
                  </a:moveTo>
                  <a:cubicBezTo>
                    <a:pt x="2010" y="4335"/>
                    <a:pt x="2018" y="4336"/>
                    <a:pt x="2027" y="4339"/>
                  </a:cubicBezTo>
                  <a:cubicBezTo>
                    <a:pt x="6271" y="6239"/>
                    <a:pt x="10578" y="7696"/>
                    <a:pt x="14980" y="8994"/>
                  </a:cubicBezTo>
                  <a:cubicBezTo>
                    <a:pt x="15233" y="9089"/>
                    <a:pt x="15550" y="9153"/>
                    <a:pt x="15835" y="9279"/>
                  </a:cubicBezTo>
                  <a:cubicBezTo>
                    <a:pt x="15862" y="9279"/>
                    <a:pt x="15866" y="9349"/>
                    <a:pt x="15846" y="9349"/>
                  </a:cubicBezTo>
                  <a:cubicBezTo>
                    <a:pt x="15843" y="9349"/>
                    <a:pt x="15839" y="9347"/>
                    <a:pt x="15835" y="9343"/>
                  </a:cubicBezTo>
                  <a:cubicBezTo>
                    <a:pt x="11053" y="8203"/>
                    <a:pt x="6429" y="6524"/>
                    <a:pt x="1932" y="4497"/>
                  </a:cubicBezTo>
                  <a:cubicBezTo>
                    <a:pt x="1845" y="4469"/>
                    <a:pt x="1916" y="4335"/>
                    <a:pt x="2001" y="4335"/>
                  </a:cubicBezTo>
                  <a:close/>
                  <a:moveTo>
                    <a:pt x="317" y="0"/>
                  </a:moveTo>
                  <a:lnTo>
                    <a:pt x="317" y="0"/>
                  </a:lnTo>
                  <a:cubicBezTo>
                    <a:pt x="982" y="1331"/>
                    <a:pt x="950" y="3041"/>
                    <a:pt x="0" y="4212"/>
                  </a:cubicBezTo>
                  <a:cubicBezTo>
                    <a:pt x="602" y="4497"/>
                    <a:pt x="1140" y="4751"/>
                    <a:pt x="1742" y="5004"/>
                  </a:cubicBezTo>
                  <a:cubicBezTo>
                    <a:pt x="4307" y="6208"/>
                    <a:pt x="6936" y="7348"/>
                    <a:pt x="9596" y="8329"/>
                  </a:cubicBezTo>
                  <a:cubicBezTo>
                    <a:pt x="12794" y="9533"/>
                    <a:pt x="15993" y="10325"/>
                    <a:pt x="19318" y="11021"/>
                  </a:cubicBezTo>
                  <a:cubicBezTo>
                    <a:pt x="19318" y="11021"/>
                    <a:pt x="19350" y="11021"/>
                    <a:pt x="19350" y="11085"/>
                  </a:cubicBezTo>
                  <a:cubicBezTo>
                    <a:pt x="19445" y="10515"/>
                    <a:pt x="19508" y="9913"/>
                    <a:pt x="19508" y="9374"/>
                  </a:cubicBezTo>
                  <a:cubicBezTo>
                    <a:pt x="18051" y="9058"/>
                    <a:pt x="16626" y="8709"/>
                    <a:pt x="15201" y="8266"/>
                  </a:cubicBezTo>
                  <a:cubicBezTo>
                    <a:pt x="12066" y="7316"/>
                    <a:pt x="9026" y="6081"/>
                    <a:pt x="6049" y="4782"/>
                  </a:cubicBezTo>
                  <a:cubicBezTo>
                    <a:pt x="5991" y="4782"/>
                    <a:pt x="6038" y="4652"/>
                    <a:pt x="6143" y="4652"/>
                  </a:cubicBezTo>
                  <a:cubicBezTo>
                    <a:pt x="6153" y="4652"/>
                    <a:pt x="6164" y="4653"/>
                    <a:pt x="6176" y="4656"/>
                  </a:cubicBezTo>
                  <a:cubicBezTo>
                    <a:pt x="10546" y="6588"/>
                    <a:pt x="15011" y="7949"/>
                    <a:pt x="19508" y="9343"/>
                  </a:cubicBezTo>
                  <a:cubicBezTo>
                    <a:pt x="19572" y="8488"/>
                    <a:pt x="19508" y="7664"/>
                    <a:pt x="19413" y="6841"/>
                  </a:cubicBezTo>
                  <a:cubicBezTo>
                    <a:pt x="19413" y="6778"/>
                    <a:pt x="19413" y="6714"/>
                    <a:pt x="19445" y="6683"/>
                  </a:cubicBezTo>
                  <a:cubicBezTo>
                    <a:pt x="16151" y="5764"/>
                    <a:pt x="12953" y="4497"/>
                    <a:pt x="9754" y="3357"/>
                  </a:cubicBezTo>
                  <a:cubicBezTo>
                    <a:pt x="6619" y="2249"/>
                    <a:pt x="3420" y="1204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932393" y="3657459"/>
              <a:ext cx="79970" cy="28363"/>
            </a:xfrm>
            <a:custGeom>
              <a:avLst/>
              <a:gdLst/>
              <a:ahLst/>
              <a:cxnLst/>
              <a:rect l="l" t="t" r="r" b="b"/>
              <a:pathLst>
                <a:path w="2546" h="903" extrusionOk="0">
                  <a:moveTo>
                    <a:pt x="85" y="1"/>
                  </a:moveTo>
                  <a:cubicBezTo>
                    <a:pt x="5" y="1"/>
                    <a:pt x="0" y="121"/>
                    <a:pt x="107" y="174"/>
                  </a:cubicBezTo>
                  <a:cubicBezTo>
                    <a:pt x="898" y="427"/>
                    <a:pt x="1690" y="680"/>
                    <a:pt x="2482" y="902"/>
                  </a:cubicBezTo>
                  <a:cubicBezTo>
                    <a:pt x="2513" y="902"/>
                    <a:pt x="2545" y="839"/>
                    <a:pt x="2513" y="839"/>
                  </a:cubicBezTo>
                  <a:cubicBezTo>
                    <a:pt x="1690" y="522"/>
                    <a:pt x="898" y="237"/>
                    <a:pt x="138" y="15"/>
                  </a:cubicBezTo>
                  <a:cubicBezTo>
                    <a:pt x="118" y="5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936005" y="3694586"/>
              <a:ext cx="441405" cy="157333"/>
            </a:xfrm>
            <a:custGeom>
              <a:avLst/>
              <a:gdLst/>
              <a:ahLst/>
              <a:cxnLst/>
              <a:rect l="l" t="t" r="r" b="b"/>
              <a:pathLst>
                <a:path w="14053" h="5009" extrusionOk="0">
                  <a:moveTo>
                    <a:pt x="149" y="1"/>
                  </a:moveTo>
                  <a:cubicBezTo>
                    <a:pt x="45" y="1"/>
                    <a:pt x="0" y="135"/>
                    <a:pt x="87" y="163"/>
                  </a:cubicBezTo>
                  <a:cubicBezTo>
                    <a:pt x="4584" y="2190"/>
                    <a:pt x="9207" y="3869"/>
                    <a:pt x="13989" y="5009"/>
                  </a:cubicBezTo>
                  <a:cubicBezTo>
                    <a:pt x="14053" y="5009"/>
                    <a:pt x="14053" y="4945"/>
                    <a:pt x="13989" y="4945"/>
                  </a:cubicBezTo>
                  <a:cubicBezTo>
                    <a:pt x="13704" y="4882"/>
                    <a:pt x="13419" y="4787"/>
                    <a:pt x="13134" y="4660"/>
                  </a:cubicBezTo>
                  <a:cubicBezTo>
                    <a:pt x="8701" y="3362"/>
                    <a:pt x="4394" y="1905"/>
                    <a:pt x="182" y="5"/>
                  </a:cubicBezTo>
                  <a:cubicBezTo>
                    <a:pt x="170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921808" y="3329664"/>
              <a:ext cx="920156" cy="395923"/>
            </a:xfrm>
            <a:custGeom>
              <a:avLst/>
              <a:gdLst/>
              <a:ahLst/>
              <a:cxnLst/>
              <a:rect l="l" t="t" r="r" b="b"/>
              <a:pathLst>
                <a:path w="29295" h="12605" extrusionOk="0">
                  <a:moveTo>
                    <a:pt x="22395" y="7975"/>
                  </a:moveTo>
                  <a:cubicBezTo>
                    <a:pt x="22469" y="7975"/>
                    <a:pt x="22508" y="8053"/>
                    <a:pt x="22454" y="8108"/>
                  </a:cubicBezTo>
                  <a:cubicBezTo>
                    <a:pt x="21979" y="8361"/>
                    <a:pt x="21535" y="8741"/>
                    <a:pt x="21123" y="9121"/>
                  </a:cubicBezTo>
                  <a:cubicBezTo>
                    <a:pt x="21107" y="9154"/>
                    <a:pt x="21082" y="9168"/>
                    <a:pt x="21056" y="9168"/>
                  </a:cubicBezTo>
                  <a:cubicBezTo>
                    <a:pt x="20983" y="9168"/>
                    <a:pt x="20903" y="9057"/>
                    <a:pt x="20997" y="8963"/>
                  </a:cubicBezTo>
                  <a:cubicBezTo>
                    <a:pt x="21377" y="8583"/>
                    <a:pt x="21852" y="8266"/>
                    <a:pt x="22359" y="7981"/>
                  </a:cubicBezTo>
                  <a:cubicBezTo>
                    <a:pt x="22372" y="7977"/>
                    <a:pt x="22384" y="7975"/>
                    <a:pt x="22395" y="7975"/>
                  </a:cubicBezTo>
                  <a:close/>
                  <a:moveTo>
                    <a:pt x="23499" y="8235"/>
                  </a:moveTo>
                  <a:cubicBezTo>
                    <a:pt x="23625" y="8235"/>
                    <a:pt x="23689" y="8330"/>
                    <a:pt x="23594" y="8361"/>
                  </a:cubicBezTo>
                  <a:cubicBezTo>
                    <a:pt x="22960" y="8710"/>
                    <a:pt x="22327" y="9058"/>
                    <a:pt x="21693" y="9438"/>
                  </a:cubicBezTo>
                  <a:cubicBezTo>
                    <a:pt x="21669" y="9456"/>
                    <a:pt x="21646" y="9464"/>
                    <a:pt x="21625" y="9464"/>
                  </a:cubicBezTo>
                  <a:cubicBezTo>
                    <a:pt x="21537" y="9464"/>
                    <a:pt x="21490" y="9325"/>
                    <a:pt x="21567" y="9248"/>
                  </a:cubicBezTo>
                  <a:cubicBezTo>
                    <a:pt x="22169" y="8805"/>
                    <a:pt x="22834" y="8488"/>
                    <a:pt x="23499" y="8235"/>
                  </a:cubicBezTo>
                  <a:close/>
                  <a:moveTo>
                    <a:pt x="12636" y="1"/>
                  </a:moveTo>
                  <a:cubicBezTo>
                    <a:pt x="10166" y="1204"/>
                    <a:pt x="7759" y="2407"/>
                    <a:pt x="5352" y="3611"/>
                  </a:cubicBezTo>
                  <a:cubicBezTo>
                    <a:pt x="3610" y="4498"/>
                    <a:pt x="1837" y="5543"/>
                    <a:pt x="0" y="6334"/>
                  </a:cubicBezTo>
                  <a:cubicBezTo>
                    <a:pt x="5891" y="8488"/>
                    <a:pt x="11749" y="11148"/>
                    <a:pt x="17893" y="12605"/>
                  </a:cubicBezTo>
                  <a:cubicBezTo>
                    <a:pt x="21503" y="10071"/>
                    <a:pt x="25335" y="7696"/>
                    <a:pt x="29294" y="5669"/>
                  </a:cubicBezTo>
                  <a:cubicBezTo>
                    <a:pt x="27806" y="4656"/>
                    <a:pt x="25747" y="4086"/>
                    <a:pt x="24100" y="3516"/>
                  </a:cubicBezTo>
                  <a:cubicBezTo>
                    <a:pt x="20363" y="2091"/>
                    <a:pt x="16468" y="1204"/>
                    <a:pt x="12636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317699" y="3806154"/>
              <a:ext cx="462575" cy="390929"/>
            </a:xfrm>
            <a:custGeom>
              <a:avLst/>
              <a:gdLst/>
              <a:ahLst/>
              <a:cxnLst/>
              <a:rect l="l" t="t" r="r" b="b"/>
              <a:pathLst>
                <a:path w="14727" h="12446" extrusionOk="0">
                  <a:moveTo>
                    <a:pt x="13491" y="0"/>
                  </a:moveTo>
                  <a:cubicBezTo>
                    <a:pt x="10800" y="1710"/>
                    <a:pt x="8013" y="3294"/>
                    <a:pt x="5226" y="4750"/>
                  </a:cubicBezTo>
                  <a:cubicBezTo>
                    <a:pt x="5190" y="4768"/>
                    <a:pt x="5155" y="4776"/>
                    <a:pt x="5122" y="4776"/>
                  </a:cubicBezTo>
                  <a:cubicBezTo>
                    <a:pt x="5036" y="4776"/>
                    <a:pt x="4964" y="4724"/>
                    <a:pt x="4941" y="4655"/>
                  </a:cubicBezTo>
                  <a:cubicBezTo>
                    <a:pt x="4181" y="4497"/>
                    <a:pt x="3421" y="4275"/>
                    <a:pt x="2629" y="4085"/>
                  </a:cubicBezTo>
                  <a:cubicBezTo>
                    <a:pt x="1774" y="4624"/>
                    <a:pt x="887" y="5130"/>
                    <a:pt x="0" y="5637"/>
                  </a:cubicBezTo>
                  <a:cubicBezTo>
                    <a:pt x="1267" y="7696"/>
                    <a:pt x="1267" y="10387"/>
                    <a:pt x="32" y="12446"/>
                  </a:cubicBezTo>
                  <a:cubicBezTo>
                    <a:pt x="3674" y="10324"/>
                    <a:pt x="7316" y="8139"/>
                    <a:pt x="10926" y="5859"/>
                  </a:cubicBezTo>
                  <a:cubicBezTo>
                    <a:pt x="12193" y="5067"/>
                    <a:pt x="13396" y="4275"/>
                    <a:pt x="14632" y="3452"/>
                  </a:cubicBezTo>
                  <a:cubicBezTo>
                    <a:pt x="14600" y="3452"/>
                    <a:pt x="14568" y="3420"/>
                    <a:pt x="14568" y="3325"/>
                  </a:cubicBezTo>
                  <a:cubicBezTo>
                    <a:pt x="14727" y="2122"/>
                    <a:pt x="14347" y="950"/>
                    <a:pt x="13523" y="95"/>
                  </a:cubicBezTo>
                  <a:cubicBezTo>
                    <a:pt x="13491" y="63"/>
                    <a:pt x="13491" y="63"/>
                    <a:pt x="134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1359318" y="4247245"/>
              <a:ext cx="57512" cy="60182"/>
            </a:xfrm>
            <a:custGeom>
              <a:avLst/>
              <a:gdLst/>
              <a:ahLst/>
              <a:cxnLst/>
              <a:rect l="l" t="t" r="r" b="b"/>
              <a:pathLst>
                <a:path w="1831" h="1916" extrusionOk="0">
                  <a:moveTo>
                    <a:pt x="1722" y="1"/>
                  </a:moveTo>
                  <a:cubicBezTo>
                    <a:pt x="1709" y="1"/>
                    <a:pt x="1696" y="6"/>
                    <a:pt x="1684" y="18"/>
                  </a:cubicBezTo>
                  <a:cubicBezTo>
                    <a:pt x="1146" y="588"/>
                    <a:pt x="576" y="1126"/>
                    <a:pt x="101" y="1696"/>
                  </a:cubicBezTo>
                  <a:cubicBezTo>
                    <a:pt x="1" y="1796"/>
                    <a:pt x="78" y="1915"/>
                    <a:pt x="192" y="1915"/>
                  </a:cubicBezTo>
                  <a:cubicBezTo>
                    <a:pt x="223" y="1915"/>
                    <a:pt x="257" y="1907"/>
                    <a:pt x="291" y="1886"/>
                  </a:cubicBezTo>
                  <a:cubicBezTo>
                    <a:pt x="829" y="1380"/>
                    <a:pt x="1304" y="746"/>
                    <a:pt x="1779" y="145"/>
                  </a:cubicBezTo>
                  <a:cubicBezTo>
                    <a:pt x="1830" y="93"/>
                    <a:pt x="1778" y="1"/>
                    <a:pt x="172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1482822" y="3511717"/>
              <a:ext cx="431730" cy="424977"/>
            </a:xfrm>
            <a:custGeom>
              <a:avLst/>
              <a:gdLst/>
              <a:ahLst/>
              <a:cxnLst/>
              <a:rect l="l" t="t" r="r" b="b"/>
              <a:pathLst>
                <a:path w="13745" h="13530" extrusionOk="0">
                  <a:moveTo>
                    <a:pt x="11560" y="0"/>
                  </a:moveTo>
                  <a:cubicBezTo>
                    <a:pt x="7791" y="2249"/>
                    <a:pt x="4023" y="4529"/>
                    <a:pt x="349" y="6936"/>
                  </a:cubicBezTo>
                  <a:cubicBezTo>
                    <a:pt x="349" y="6967"/>
                    <a:pt x="381" y="6999"/>
                    <a:pt x="349" y="7062"/>
                  </a:cubicBezTo>
                  <a:cubicBezTo>
                    <a:pt x="317" y="7252"/>
                    <a:pt x="286" y="7506"/>
                    <a:pt x="191" y="7696"/>
                  </a:cubicBezTo>
                  <a:cubicBezTo>
                    <a:pt x="3991" y="5479"/>
                    <a:pt x="7728" y="3230"/>
                    <a:pt x="11465" y="887"/>
                  </a:cubicBezTo>
                  <a:lnTo>
                    <a:pt x="11528" y="887"/>
                  </a:lnTo>
                  <a:cubicBezTo>
                    <a:pt x="11557" y="830"/>
                    <a:pt x="11623" y="798"/>
                    <a:pt x="11688" y="798"/>
                  </a:cubicBezTo>
                  <a:cubicBezTo>
                    <a:pt x="11768" y="798"/>
                    <a:pt x="11845" y="845"/>
                    <a:pt x="11845" y="950"/>
                  </a:cubicBezTo>
                  <a:cubicBezTo>
                    <a:pt x="12161" y="2502"/>
                    <a:pt x="12256" y="4085"/>
                    <a:pt x="12066" y="5637"/>
                  </a:cubicBezTo>
                  <a:cubicBezTo>
                    <a:pt x="12066" y="5669"/>
                    <a:pt x="12035" y="5700"/>
                    <a:pt x="12003" y="5764"/>
                  </a:cubicBezTo>
                  <a:cubicBezTo>
                    <a:pt x="12035" y="5795"/>
                    <a:pt x="12066" y="5859"/>
                    <a:pt x="12003" y="5954"/>
                  </a:cubicBezTo>
                  <a:cubicBezTo>
                    <a:pt x="8266" y="8392"/>
                    <a:pt x="4181" y="10704"/>
                    <a:pt x="191" y="13048"/>
                  </a:cubicBezTo>
                  <a:cubicBezTo>
                    <a:pt x="143" y="13063"/>
                    <a:pt x="103" y="13071"/>
                    <a:pt x="72" y="13071"/>
                  </a:cubicBezTo>
                  <a:cubicBezTo>
                    <a:pt x="40" y="13071"/>
                    <a:pt x="16" y="13063"/>
                    <a:pt x="1" y="13048"/>
                  </a:cubicBezTo>
                  <a:lnTo>
                    <a:pt x="1" y="13048"/>
                  </a:lnTo>
                  <a:cubicBezTo>
                    <a:pt x="14" y="13404"/>
                    <a:pt x="104" y="13529"/>
                    <a:pt x="250" y="13529"/>
                  </a:cubicBezTo>
                  <a:cubicBezTo>
                    <a:pt x="455" y="13529"/>
                    <a:pt x="771" y="13283"/>
                    <a:pt x="1141" y="13079"/>
                  </a:cubicBezTo>
                  <a:cubicBezTo>
                    <a:pt x="1616" y="12794"/>
                    <a:pt x="2091" y="12573"/>
                    <a:pt x="2566" y="12288"/>
                  </a:cubicBezTo>
                  <a:cubicBezTo>
                    <a:pt x="3611" y="11686"/>
                    <a:pt x="4593" y="11084"/>
                    <a:pt x="5606" y="10451"/>
                  </a:cubicBezTo>
                  <a:cubicBezTo>
                    <a:pt x="7823" y="9121"/>
                    <a:pt x="10040" y="7727"/>
                    <a:pt x="12320" y="6460"/>
                  </a:cubicBezTo>
                  <a:lnTo>
                    <a:pt x="12320" y="6429"/>
                  </a:lnTo>
                  <a:cubicBezTo>
                    <a:pt x="12985" y="4529"/>
                    <a:pt x="13745" y="2154"/>
                    <a:pt x="12098" y="538"/>
                  </a:cubicBezTo>
                  <a:cubicBezTo>
                    <a:pt x="11940" y="380"/>
                    <a:pt x="11750" y="158"/>
                    <a:pt x="115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1521613" y="3657271"/>
              <a:ext cx="299212" cy="159845"/>
            </a:xfrm>
            <a:custGeom>
              <a:avLst/>
              <a:gdLst/>
              <a:ahLst/>
              <a:cxnLst/>
              <a:rect l="l" t="t" r="r" b="b"/>
              <a:pathLst>
                <a:path w="9526" h="5089" extrusionOk="0">
                  <a:moveTo>
                    <a:pt x="9464" y="0"/>
                  </a:moveTo>
                  <a:cubicBezTo>
                    <a:pt x="9448" y="0"/>
                    <a:pt x="9429" y="6"/>
                    <a:pt x="9406" y="21"/>
                  </a:cubicBezTo>
                  <a:cubicBezTo>
                    <a:pt x="7063" y="1668"/>
                    <a:pt x="4308" y="2808"/>
                    <a:pt x="1679" y="4138"/>
                  </a:cubicBezTo>
                  <a:cubicBezTo>
                    <a:pt x="1141" y="4360"/>
                    <a:pt x="571" y="4645"/>
                    <a:pt x="32" y="4962"/>
                  </a:cubicBezTo>
                  <a:cubicBezTo>
                    <a:pt x="1" y="4962"/>
                    <a:pt x="1" y="4993"/>
                    <a:pt x="1" y="4993"/>
                  </a:cubicBezTo>
                  <a:cubicBezTo>
                    <a:pt x="1" y="5025"/>
                    <a:pt x="32" y="5088"/>
                    <a:pt x="96" y="5088"/>
                  </a:cubicBezTo>
                  <a:cubicBezTo>
                    <a:pt x="1837" y="4233"/>
                    <a:pt x="3548" y="3347"/>
                    <a:pt x="5289" y="2460"/>
                  </a:cubicBezTo>
                  <a:cubicBezTo>
                    <a:pt x="6714" y="1763"/>
                    <a:pt x="8235" y="1066"/>
                    <a:pt x="9501" y="85"/>
                  </a:cubicBezTo>
                  <a:cubicBezTo>
                    <a:pt x="9525" y="61"/>
                    <a:pt x="9513" y="0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1531759" y="3675646"/>
              <a:ext cx="315011" cy="172567"/>
            </a:xfrm>
            <a:custGeom>
              <a:avLst/>
              <a:gdLst/>
              <a:ahLst/>
              <a:cxnLst/>
              <a:rect l="l" t="t" r="r" b="b"/>
              <a:pathLst>
                <a:path w="10029" h="5494" extrusionOk="0">
                  <a:moveTo>
                    <a:pt x="9983" y="0"/>
                  </a:moveTo>
                  <a:cubicBezTo>
                    <a:pt x="9979" y="0"/>
                    <a:pt x="9975" y="2"/>
                    <a:pt x="9970" y="6"/>
                  </a:cubicBezTo>
                  <a:cubicBezTo>
                    <a:pt x="6708" y="1970"/>
                    <a:pt x="3415" y="3775"/>
                    <a:pt x="26" y="5453"/>
                  </a:cubicBezTo>
                  <a:cubicBezTo>
                    <a:pt x="1" y="5453"/>
                    <a:pt x="16" y="5494"/>
                    <a:pt x="39" y="5494"/>
                  </a:cubicBezTo>
                  <a:cubicBezTo>
                    <a:pt x="45" y="5494"/>
                    <a:pt x="51" y="5491"/>
                    <a:pt x="58" y="5485"/>
                  </a:cubicBezTo>
                  <a:cubicBezTo>
                    <a:pt x="3510" y="3933"/>
                    <a:pt x="6835" y="2160"/>
                    <a:pt x="10002" y="101"/>
                  </a:cubicBezTo>
                  <a:cubicBezTo>
                    <a:pt x="10029" y="74"/>
                    <a:pt x="10009" y="0"/>
                    <a:pt x="99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493753" y="3546519"/>
              <a:ext cx="367089" cy="360116"/>
            </a:xfrm>
            <a:custGeom>
              <a:avLst/>
              <a:gdLst/>
              <a:ahLst/>
              <a:cxnLst/>
              <a:rect l="l" t="t" r="r" b="b"/>
              <a:pathLst>
                <a:path w="11687" h="11465" extrusionOk="0">
                  <a:moveTo>
                    <a:pt x="11275" y="1584"/>
                  </a:moveTo>
                  <a:cubicBezTo>
                    <a:pt x="11338" y="1584"/>
                    <a:pt x="11338" y="1584"/>
                    <a:pt x="11338" y="1647"/>
                  </a:cubicBezTo>
                  <a:cubicBezTo>
                    <a:pt x="11370" y="1647"/>
                    <a:pt x="11370" y="1679"/>
                    <a:pt x="11338" y="1679"/>
                  </a:cubicBezTo>
                  <a:cubicBezTo>
                    <a:pt x="8362" y="3516"/>
                    <a:pt x="5353" y="5352"/>
                    <a:pt x="2344" y="7126"/>
                  </a:cubicBezTo>
                  <a:cubicBezTo>
                    <a:pt x="2327" y="7138"/>
                    <a:pt x="2310" y="7143"/>
                    <a:pt x="2295" y="7143"/>
                  </a:cubicBezTo>
                  <a:cubicBezTo>
                    <a:pt x="2230" y="7143"/>
                    <a:pt x="2198" y="7045"/>
                    <a:pt x="2249" y="6968"/>
                  </a:cubicBezTo>
                  <a:cubicBezTo>
                    <a:pt x="2693" y="6714"/>
                    <a:pt x="3073" y="6461"/>
                    <a:pt x="3516" y="6176"/>
                  </a:cubicBezTo>
                  <a:cubicBezTo>
                    <a:pt x="6081" y="4592"/>
                    <a:pt x="8678" y="3104"/>
                    <a:pt x="11275" y="1584"/>
                  </a:cubicBezTo>
                  <a:close/>
                  <a:moveTo>
                    <a:pt x="10310" y="3509"/>
                  </a:moveTo>
                  <a:cubicBezTo>
                    <a:pt x="10349" y="3509"/>
                    <a:pt x="10416" y="3583"/>
                    <a:pt x="10388" y="3611"/>
                  </a:cubicBezTo>
                  <a:cubicBezTo>
                    <a:pt x="9122" y="4592"/>
                    <a:pt x="7601" y="5226"/>
                    <a:pt x="6176" y="5986"/>
                  </a:cubicBezTo>
                  <a:cubicBezTo>
                    <a:pt x="4466" y="6841"/>
                    <a:pt x="2724" y="7759"/>
                    <a:pt x="983" y="8583"/>
                  </a:cubicBezTo>
                  <a:cubicBezTo>
                    <a:pt x="975" y="8598"/>
                    <a:pt x="966" y="8604"/>
                    <a:pt x="956" y="8604"/>
                  </a:cubicBezTo>
                  <a:cubicBezTo>
                    <a:pt x="924" y="8604"/>
                    <a:pt x="888" y="8543"/>
                    <a:pt x="888" y="8519"/>
                  </a:cubicBezTo>
                  <a:cubicBezTo>
                    <a:pt x="888" y="8488"/>
                    <a:pt x="888" y="8488"/>
                    <a:pt x="919" y="8488"/>
                  </a:cubicBezTo>
                  <a:cubicBezTo>
                    <a:pt x="1458" y="8203"/>
                    <a:pt x="2028" y="7886"/>
                    <a:pt x="2566" y="7633"/>
                  </a:cubicBezTo>
                  <a:cubicBezTo>
                    <a:pt x="5195" y="6366"/>
                    <a:pt x="7950" y="5226"/>
                    <a:pt x="10293" y="3516"/>
                  </a:cubicBezTo>
                  <a:cubicBezTo>
                    <a:pt x="10298" y="3511"/>
                    <a:pt x="10303" y="3509"/>
                    <a:pt x="10310" y="3509"/>
                  </a:cubicBezTo>
                  <a:close/>
                  <a:moveTo>
                    <a:pt x="11193" y="4111"/>
                  </a:moveTo>
                  <a:cubicBezTo>
                    <a:pt x="11219" y="4111"/>
                    <a:pt x="11239" y="4185"/>
                    <a:pt x="11212" y="4212"/>
                  </a:cubicBezTo>
                  <a:cubicBezTo>
                    <a:pt x="8045" y="6239"/>
                    <a:pt x="4720" y="8044"/>
                    <a:pt x="1268" y="9596"/>
                  </a:cubicBezTo>
                  <a:cubicBezTo>
                    <a:pt x="1236" y="9596"/>
                    <a:pt x="1204" y="9564"/>
                    <a:pt x="1236" y="9564"/>
                  </a:cubicBezTo>
                  <a:cubicBezTo>
                    <a:pt x="4625" y="7886"/>
                    <a:pt x="7918" y="6113"/>
                    <a:pt x="11180" y="4117"/>
                  </a:cubicBezTo>
                  <a:cubicBezTo>
                    <a:pt x="11185" y="4113"/>
                    <a:pt x="11189" y="4111"/>
                    <a:pt x="11193" y="4111"/>
                  </a:cubicBezTo>
                  <a:close/>
                  <a:moveTo>
                    <a:pt x="11275" y="0"/>
                  </a:moveTo>
                  <a:cubicBezTo>
                    <a:pt x="8330" y="2344"/>
                    <a:pt x="4910" y="4434"/>
                    <a:pt x="1489" y="6176"/>
                  </a:cubicBezTo>
                  <a:cubicBezTo>
                    <a:pt x="983" y="6461"/>
                    <a:pt x="476" y="6714"/>
                    <a:pt x="1" y="6936"/>
                  </a:cubicBezTo>
                  <a:lnTo>
                    <a:pt x="1" y="6968"/>
                  </a:lnTo>
                  <a:cubicBezTo>
                    <a:pt x="96" y="6968"/>
                    <a:pt x="159" y="7031"/>
                    <a:pt x="159" y="7126"/>
                  </a:cubicBezTo>
                  <a:cubicBezTo>
                    <a:pt x="254" y="7601"/>
                    <a:pt x="286" y="8076"/>
                    <a:pt x="318" y="8551"/>
                  </a:cubicBezTo>
                  <a:cubicBezTo>
                    <a:pt x="349" y="8994"/>
                    <a:pt x="349" y="9406"/>
                    <a:pt x="318" y="9818"/>
                  </a:cubicBezTo>
                  <a:cubicBezTo>
                    <a:pt x="349" y="9818"/>
                    <a:pt x="349" y="9818"/>
                    <a:pt x="413" y="9881"/>
                  </a:cubicBezTo>
                  <a:cubicBezTo>
                    <a:pt x="444" y="9881"/>
                    <a:pt x="413" y="9913"/>
                    <a:pt x="413" y="9913"/>
                  </a:cubicBezTo>
                  <a:lnTo>
                    <a:pt x="318" y="9913"/>
                  </a:lnTo>
                  <a:cubicBezTo>
                    <a:pt x="286" y="10420"/>
                    <a:pt x="191" y="10926"/>
                    <a:pt x="64" y="11465"/>
                  </a:cubicBezTo>
                  <a:cubicBezTo>
                    <a:pt x="3960" y="9248"/>
                    <a:pt x="7760" y="6809"/>
                    <a:pt x="11687" y="4561"/>
                  </a:cubicBezTo>
                  <a:cubicBezTo>
                    <a:pt x="11592" y="4497"/>
                    <a:pt x="11560" y="4434"/>
                    <a:pt x="11560" y="4371"/>
                  </a:cubicBezTo>
                  <a:cubicBezTo>
                    <a:pt x="11560" y="3421"/>
                    <a:pt x="11560" y="2502"/>
                    <a:pt x="11497" y="1584"/>
                  </a:cubicBezTo>
                  <a:cubicBezTo>
                    <a:pt x="11433" y="1077"/>
                    <a:pt x="11370" y="570"/>
                    <a:pt x="11275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560907" y="3596241"/>
              <a:ext cx="289003" cy="174577"/>
            </a:xfrm>
            <a:custGeom>
              <a:avLst/>
              <a:gdLst/>
              <a:ahLst/>
              <a:cxnLst/>
              <a:rect l="l" t="t" r="r" b="b"/>
              <a:pathLst>
                <a:path w="9201" h="5558" extrusionOk="0">
                  <a:moveTo>
                    <a:pt x="9105" y="1"/>
                  </a:moveTo>
                  <a:cubicBezTo>
                    <a:pt x="6509" y="1521"/>
                    <a:pt x="3912" y="3041"/>
                    <a:pt x="1346" y="4593"/>
                  </a:cubicBezTo>
                  <a:cubicBezTo>
                    <a:pt x="966" y="4878"/>
                    <a:pt x="523" y="5131"/>
                    <a:pt x="80" y="5385"/>
                  </a:cubicBezTo>
                  <a:cubicBezTo>
                    <a:pt x="0" y="5438"/>
                    <a:pt x="54" y="5558"/>
                    <a:pt x="130" y="5558"/>
                  </a:cubicBezTo>
                  <a:cubicBezTo>
                    <a:pt x="144" y="5558"/>
                    <a:pt x="159" y="5553"/>
                    <a:pt x="175" y="5543"/>
                  </a:cubicBezTo>
                  <a:cubicBezTo>
                    <a:pt x="3183" y="3769"/>
                    <a:pt x="6192" y="1933"/>
                    <a:pt x="9137" y="96"/>
                  </a:cubicBezTo>
                  <a:cubicBezTo>
                    <a:pt x="9200" y="96"/>
                    <a:pt x="9200" y="33"/>
                    <a:pt x="9137" y="33"/>
                  </a:cubicBezTo>
                  <a:cubicBezTo>
                    <a:pt x="9137" y="1"/>
                    <a:pt x="9105" y="1"/>
                    <a:pt x="910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578340" y="3580128"/>
              <a:ext cx="50476" cy="37504"/>
            </a:xfrm>
            <a:custGeom>
              <a:avLst/>
              <a:gdLst/>
              <a:ahLst/>
              <a:cxnLst/>
              <a:rect l="l" t="t" r="r" b="b"/>
              <a:pathLst>
                <a:path w="1607" h="1194" extrusionOk="0">
                  <a:moveTo>
                    <a:pt x="1493" y="1"/>
                  </a:moveTo>
                  <a:cubicBezTo>
                    <a:pt x="1482" y="1"/>
                    <a:pt x="1470" y="3"/>
                    <a:pt x="1457" y="7"/>
                  </a:cubicBezTo>
                  <a:cubicBezTo>
                    <a:pt x="950" y="292"/>
                    <a:pt x="475" y="609"/>
                    <a:pt x="95" y="989"/>
                  </a:cubicBezTo>
                  <a:cubicBezTo>
                    <a:pt x="1" y="1083"/>
                    <a:pt x="81" y="1194"/>
                    <a:pt x="167" y="1194"/>
                  </a:cubicBezTo>
                  <a:cubicBezTo>
                    <a:pt x="197" y="1194"/>
                    <a:pt x="228" y="1180"/>
                    <a:pt x="253" y="1147"/>
                  </a:cubicBezTo>
                  <a:cubicBezTo>
                    <a:pt x="601" y="767"/>
                    <a:pt x="1045" y="387"/>
                    <a:pt x="1552" y="134"/>
                  </a:cubicBezTo>
                  <a:cubicBezTo>
                    <a:pt x="1606" y="79"/>
                    <a:pt x="156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597751" y="3589299"/>
              <a:ext cx="69133" cy="39200"/>
            </a:xfrm>
            <a:custGeom>
              <a:avLst/>
              <a:gdLst/>
              <a:ahLst/>
              <a:cxnLst/>
              <a:rect l="l" t="t" r="r" b="b"/>
              <a:pathLst>
                <a:path w="2201" h="1248" extrusionOk="0">
                  <a:moveTo>
                    <a:pt x="2042" y="0"/>
                  </a:moveTo>
                  <a:cubicBezTo>
                    <a:pt x="1377" y="222"/>
                    <a:pt x="680" y="602"/>
                    <a:pt x="110" y="1014"/>
                  </a:cubicBezTo>
                  <a:cubicBezTo>
                    <a:pt x="1" y="1095"/>
                    <a:pt x="80" y="1248"/>
                    <a:pt x="165" y="1248"/>
                  </a:cubicBezTo>
                  <a:cubicBezTo>
                    <a:pt x="178" y="1248"/>
                    <a:pt x="192" y="1244"/>
                    <a:pt x="205" y="1235"/>
                  </a:cubicBezTo>
                  <a:cubicBezTo>
                    <a:pt x="807" y="792"/>
                    <a:pt x="1440" y="444"/>
                    <a:pt x="2105" y="159"/>
                  </a:cubicBezTo>
                  <a:cubicBezTo>
                    <a:pt x="2200" y="95"/>
                    <a:pt x="2137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47420" y="3783256"/>
              <a:ext cx="55721" cy="128341"/>
            </a:xfrm>
            <a:custGeom>
              <a:avLst/>
              <a:gdLst/>
              <a:ahLst/>
              <a:cxnLst/>
              <a:rect l="l" t="t" r="r" b="b"/>
              <a:pathLst>
                <a:path w="1774" h="4086" extrusionOk="0">
                  <a:moveTo>
                    <a:pt x="951" y="1"/>
                  </a:moveTo>
                  <a:lnTo>
                    <a:pt x="1" y="602"/>
                  </a:lnTo>
                  <a:cubicBezTo>
                    <a:pt x="919" y="1521"/>
                    <a:pt x="1299" y="2819"/>
                    <a:pt x="1077" y="4086"/>
                  </a:cubicBezTo>
                  <a:lnTo>
                    <a:pt x="1774" y="3611"/>
                  </a:lnTo>
                  <a:lnTo>
                    <a:pt x="1711" y="3516"/>
                  </a:lnTo>
                  <a:cubicBezTo>
                    <a:pt x="1702" y="3524"/>
                    <a:pt x="1689" y="3528"/>
                    <a:pt x="1675" y="3528"/>
                  </a:cubicBezTo>
                  <a:cubicBezTo>
                    <a:pt x="1635" y="3528"/>
                    <a:pt x="1584" y="3499"/>
                    <a:pt x="1584" y="3453"/>
                  </a:cubicBezTo>
                  <a:cubicBezTo>
                    <a:pt x="1774" y="2186"/>
                    <a:pt x="1521" y="1109"/>
                    <a:pt x="95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1783227" y="3673855"/>
              <a:ext cx="151239" cy="222823"/>
            </a:xfrm>
            <a:custGeom>
              <a:avLst/>
              <a:gdLst/>
              <a:ahLst/>
              <a:cxnLst/>
              <a:rect l="l" t="t" r="r" b="b"/>
              <a:pathLst>
                <a:path w="4815" h="7094" extrusionOk="0">
                  <a:moveTo>
                    <a:pt x="3643" y="0"/>
                  </a:moveTo>
                  <a:cubicBezTo>
                    <a:pt x="3484" y="475"/>
                    <a:pt x="3294" y="950"/>
                    <a:pt x="3104" y="1330"/>
                  </a:cubicBezTo>
                  <a:cubicBezTo>
                    <a:pt x="3072" y="1425"/>
                    <a:pt x="2977" y="1425"/>
                    <a:pt x="2914" y="1425"/>
                  </a:cubicBezTo>
                  <a:cubicBezTo>
                    <a:pt x="1964" y="2059"/>
                    <a:pt x="951" y="2692"/>
                    <a:pt x="1" y="3325"/>
                  </a:cubicBezTo>
                  <a:cubicBezTo>
                    <a:pt x="761" y="4339"/>
                    <a:pt x="919" y="5732"/>
                    <a:pt x="571" y="6967"/>
                  </a:cubicBezTo>
                  <a:cubicBezTo>
                    <a:pt x="602" y="6999"/>
                    <a:pt x="602" y="6999"/>
                    <a:pt x="571" y="6999"/>
                  </a:cubicBezTo>
                  <a:lnTo>
                    <a:pt x="634" y="7094"/>
                  </a:lnTo>
                  <a:cubicBezTo>
                    <a:pt x="1869" y="6302"/>
                    <a:pt x="3072" y="5447"/>
                    <a:pt x="4276" y="4719"/>
                  </a:cubicBezTo>
                  <a:cubicBezTo>
                    <a:pt x="4814" y="3040"/>
                    <a:pt x="4561" y="1457"/>
                    <a:pt x="3643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897622" y="3550508"/>
              <a:ext cx="57732" cy="52737"/>
            </a:xfrm>
            <a:custGeom>
              <a:avLst/>
              <a:gdLst/>
              <a:ahLst/>
              <a:cxnLst/>
              <a:rect l="l" t="t" r="r" b="b"/>
              <a:pathLst>
                <a:path w="1838" h="1679" extrusionOk="0">
                  <a:moveTo>
                    <a:pt x="1" y="0"/>
                  </a:moveTo>
                  <a:cubicBezTo>
                    <a:pt x="1" y="32"/>
                    <a:pt x="64" y="95"/>
                    <a:pt x="64" y="127"/>
                  </a:cubicBezTo>
                  <a:cubicBezTo>
                    <a:pt x="254" y="602"/>
                    <a:pt x="381" y="1140"/>
                    <a:pt x="381" y="1679"/>
                  </a:cubicBezTo>
                  <a:cubicBezTo>
                    <a:pt x="856" y="1267"/>
                    <a:pt x="1331" y="919"/>
                    <a:pt x="1837" y="538"/>
                  </a:cubicBezTo>
                  <a:lnTo>
                    <a:pt x="1837" y="507"/>
                  </a:lnTo>
                  <a:lnTo>
                    <a:pt x="1837" y="475"/>
                  </a:lnTo>
                  <a:cubicBezTo>
                    <a:pt x="1489" y="443"/>
                    <a:pt x="1172" y="222"/>
                    <a:pt x="792" y="158"/>
                  </a:cubicBezTo>
                  <a:cubicBezTo>
                    <a:pt x="539" y="127"/>
                    <a:pt x="254" y="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900606" y="3620113"/>
              <a:ext cx="73656" cy="197004"/>
            </a:xfrm>
            <a:custGeom>
              <a:avLst/>
              <a:gdLst/>
              <a:ahLst/>
              <a:cxnLst/>
              <a:rect l="l" t="t" r="r" b="b"/>
              <a:pathLst>
                <a:path w="2345" h="6272" extrusionOk="0">
                  <a:moveTo>
                    <a:pt x="254" y="1"/>
                  </a:moveTo>
                  <a:cubicBezTo>
                    <a:pt x="222" y="508"/>
                    <a:pt x="127" y="983"/>
                    <a:pt x="1" y="1426"/>
                  </a:cubicBezTo>
                  <a:cubicBezTo>
                    <a:pt x="32" y="1426"/>
                    <a:pt x="64" y="1458"/>
                    <a:pt x="127" y="1458"/>
                  </a:cubicBezTo>
                  <a:cubicBezTo>
                    <a:pt x="1141" y="2851"/>
                    <a:pt x="1394" y="4688"/>
                    <a:pt x="792" y="6271"/>
                  </a:cubicBezTo>
                  <a:cubicBezTo>
                    <a:pt x="982" y="6145"/>
                    <a:pt x="1141" y="6018"/>
                    <a:pt x="1331" y="5891"/>
                  </a:cubicBezTo>
                  <a:cubicBezTo>
                    <a:pt x="1299" y="5891"/>
                    <a:pt x="1299" y="5860"/>
                    <a:pt x="1299" y="5828"/>
                  </a:cubicBezTo>
                  <a:cubicBezTo>
                    <a:pt x="1711" y="3801"/>
                    <a:pt x="2344" y="1299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911537" y="3573375"/>
              <a:ext cx="107485" cy="230801"/>
            </a:xfrm>
            <a:custGeom>
              <a:avLst/>
              <a:gdLst/>
              <a:ahLst/>
              <a:cxnLst/>
              <a:rect l="l" t="t" r="r" b="b"/>
              <a:pathLst>
                <a:path w="3422" h="7348" extrusionOk="0">
                  <a:moveTo>
                    <a:pt x="1521" y="1"/>
                  </a:moveTo>
                  <a:cubicBezTo>
                    <a:pt x="1046" y="412"/>
                    <a:pt x="508" y="824"/>
                    <a:pt x="1" y="1204"/>
                  </a:cubicBezTo>
                  <a:cubicBezTo>
                    <a:pt x="2218" y="2407"/>
                    <a:pt x="1774" y="5321"/>
                    <a:pt x="1078" y="7348"/>
                  </a:cubicBezTo>
                  <a:cubicBezTo>
                    <a:pt x="1679" y="6968"/>
                    <a:pt x="2313" y="6588"/>
                    <a:pt x="2946" y="6239"/>
                  </a:cubicBezTo>
                  <a:lnTo>
                    <a:pt x="2946" y="6176"/>
                  </a:lnTo>
                  <a:cubicBezTo>
                    <a:pt x="3421" y="3832"/>
                    <a:pt x="2883" y="1901"/>
                    <a:pt x="152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51"/>
          <p:cNvGrpSpPr/>
          <p:nvPr/>
        </p:nvGrpSpPr>
        <p:grpSpPr>
          <a:xfrm>
            <a:off x="680076" y="2480838"/>
            <a:ext cx="572981" cy="835506"/>
            <a:chOff x="680076" y="2295113"/>
            <a:chExt cx="572981" cy="835506"/>
          </a:xfrm>
        </p:grpSpPr>
        <p:sp>
          <p:nvSpPr>
            <p:cNvPr id="1561" name="Google Shape;1561;p51"/>
            <p:cNvSpPr/>
            <p:nvPr/>
          </p:nvSpPr>
          <p:spPr>
            <a:xfrm>
              <a:off x="1007337" y="2842244"/>
              <a:ext cx="149920" cy="129849"/>
            </a:xfrm>
            <a:custGeom>
              <a:avLst/>
              <a:gdLst/>
              <a:ahLst/>
              <a:cxnLst/>
              <a:rect l="l" t="t" r="r" b="b"/>
              <a:pathLst>
                <a:path w="4773" h="4134" extrusionOk="0">
                  <a:moveTo>
                    <a:pt x="96" y="1"/>
                  </a:moveTo>
                  <a:lnTo>
                    <a:pt x="1" y="33"/>
                  </a:lnTo>
                  <a:cubicBezTo>
                    <a:pt x="286" y="698"/>
                    <a:pt x="571" y="1363"/>
                    <a:pt x="919" y="1996"/>
                  </a:cubicBezTo>
                  <a:cubicBezTo>
                    <a:pt x="1267" y="2629"/>
                    <a:pt x="1743" y="3706"/>
                    <a:pt x="2471" y="3991"/>
                  </a:cubicBezTo>
                  <a:cubicBezTo>
                    <a:pt x="2708" y="4089"/>
                    <a:pt x="2929" y="4133"/>
                    <a:pt x="3133" y="4133"/>
                  </a:cubicBezTo>
                  <a:cubicBezTo>
                    <a:pt x="4182" y="4133"/>
                    <a:pt x="4772" y="2962"/>
                    <a:pt x="4719" y="1901"/>
                  </a:cubicBezTo>
                  <a:cubicBezTo>
                    <a:pt x="4688" y="1268"/>
                    <a:pt x="4403" y="666"/>
                    <a:pt x="4276" y="64"/>
                  </a:cubicBezTo>
                  <a:cubicBezTo>
                    <a:pt x="2946" y="128"/>
                    <a:pt x="1584" y="128"/>
                    <a:pt x="286" y="128"/>
                  </a:cubicBezTo>
                  <a:cubicBezTo>
                    <a:pt x="268" y="132"/>
                    <a:pt x="253" y="134"/>
                    <a:pt x="239" y="134"/>
                  </a:cubicBezTo>
                  <a:cubicBezTo>
                    <a:pt x="150" y="134"/>
                    <a:pt x="123" y="56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681082" y="2295113"/>
              <a:ext cx="571976" cy="835506"/>
            </a:xfrm>
            <a:custGeom>
              <a:avLst/>
              <a:gdLst/>
              <a:ahLst/>
              <a:cxnLst/>
              <a:rect l="l" t="t" r="r" b="b"/>
              <a:pathLst>
                <a:path w="18210" h="26600" extrusionOk="0">
                  <a:moveTo>
                    <a:pt x="4390" y="565"/>
                  </a:moveTo>
                  <a:cubicBezTo>
                    <a:pt x="6532" y="565"/>
                    <a:pt x="7777" y="3074"/>
                    <a:pt x="8709" y="4911"/>
                  </a:cubicBezTo>
                  <a:cubicBezTo>
                    <a:pt x="8741" y="4974"/>
                    <a:pt x="8773" y="4974"/>
                    <a:pt x="8868" y="4974"/>
                  </a:cubicBezTo>
                  <a:cubicBezTo>
                    <a:pt x="7126" y="5734"/>
                    <a:pt x="5384" y="6589"/>
                    <a:pt x="3642" y="7444"/>
                  </a:cubicBezTo>
                  <a:lnTo>
                    <a:pt x="3642" y="7381"/>
                  </a:lnTo>
                  <a:cubicBezTo>
                    <a:pt x="2407" y="5607"/>
                    <a:pt x="0" y="2155"/>
                    <a:pt x="3072" y="857"/>
                  </a:cubicBezTo>
                  <a:cubicBezTo>
                    <a:pt x="3546" y="655"/>
                    <a:pt x="3985" y="565"/>
                    <a:pt x="4390" y="565"/>
                  </a:cubicBezTo>
                  <a:close/>
                  <a:moveTo>
                    <a:pt x="11084" y="4277"/>
                  </a:moveTo>
                  <a:cubicBezTo>
                    <a:pt x="11179" y="4372"/>
                    <a:pt x="11338" y="4499"/>
                    <a:pt x="11433" y="4657"/>
                  </a:cubicBezTo>
                  <a:cubicBezTo>
                    <a:pt x="11559" y="4847"/>
                    <a:pt x="11623" y="5069"/>
                    <a:pt x="11654" y="5259"/>
                  </a:cubicBezTo>
                  <a:cubicBezTo>
                    <a:pt x="11654" y="5322"/>
                    <a:pt x="11718" y="5386"/>
                    <a:pt x="11749" y="5386"/>
                  </a:cubicBezTo>
                  <a:lnTo>
                    <a:pt x="11718" y="5386"/>
                  </a:lnTo>
                  <a:cubicBezTo>
                    <a:pt x="8551" y="6367"/>
                    <a:pt x="5416" y="8299"/>
                    <a:pt x="2470" y="9883"/>
                  </a:cubicBezTo>
                  <a:cubicBezTo>
                    <a:pt x="2470" y="9883"/>
                    <a:pt x="2456" y="9897"/>
                    <a:pt x="2428" y="9897"/>
                  </a:cubicBezTo>
                  <a:cubicBezTo>
                    <a:pt x="2414" y="9897"/>
                    <a:pt x="2397" y="9893"/>
                    <a:pt x="2375" y="9883"/>
                  </a:cubicBezTo>
                  <a:cubicBezTo>
                    <a:pt x="2059" y="9629"/>
                    <a:pt x="1869" y="9218"/>
                    <a:pt x="1964" y="8743"/>
                  </a:cubicBezTo>
                  <a:cubicBezTo>
                    <a:pt x="1995" y="8743"/>
                    <a:pt x="2027" y="8679"/>
                    <a:pt x="2090" y="8679"/>
                  </a:cubicBezTo>
                  <a:cubicBezTo>
                    <a:pt x="5099" y="7254"/>
                    <a:pt x="8171" y="5892"/>
                    <a:pt x="11084" y="4277"/>
                  </a:cubicBezTo>
                  <a:close/>
                  <a:moveTo>
                    <a:pt x="10229" y="6557"/>
                  </a:moveTo>
                  <a:lnTo>
                    <a:pt x="10229" y="6589"/>
                  </a:lnTo>
                  <a:cubicBezTo>
                    <a:pt x="11401" y="8964"/>
                    <a:pt x="12668" y="11308"/>
                    <a:pt x="13808" y="13715"/>
                  </a:cubicBezTo>
                  <a:cubicBezTo>
                    <a:pt x="14948" y="16153"/>
                    <a:pt x="17323" y="19637"/>
                    <a:pt x="16025" y="22329"/>
                  </a:cubicBezTo>
                  <a:lnTo>
                    <a:pt x="16025" y="22392"/>
                  </a:lnTo>
                  <a:lnTo>
                    <a:pt x="15993" y="22392"/>
                  </a:lnTo>
                  <a:cubicBezTo>
                    <a:pt x="15975" y="22383"/>
                    <a:pt x="15959" y="22379"/>
                    <a:pt x="15946" y="22379"/>
                  </a:cubicBezTo>
                  <a:cubicBezTo>
                    <a:pt x="15914" y="22379"/>
                    <a:pt x="15898" y="22401"/>
                    <a:pt x="15898" y="22424"/>
                  </a:cubicBezTo>
                  <a:cubicBezTo>
                    <a:pt x="16056" y="22994"/>
                    <a:pt x="16500" y="23469"/>
                    <a:pt x="16848" y="23944"/>
                  </a:cubicBezTo>
                  <a:cubicBezTo>
                    <a:pt x="17197" y="24450"/>
                    <a:pt x="17798" y="25020"/>
                    <a:pt x="17165" y="25527"/>
                  </a:cubicBezTo>
                  <a:cubicBezTo>
                    <a:pt x="17007" y="25654"/>
                    <a:pt x="16722" y="25749"/>
                    <a:pt x="16532" y="25812"/>
                  </a:cubicBezTo>
                  <a:cubicBezTo>
                    <a:pt x="16402" y="25904"/>
                    <a:pt x="16252" y="25954"/>
                    <a:pt x="16092" y="25954"/>
                  </a:cubicBezTo>
                  <a:cubicBezTo>
                    <a:pt x="15978" y="25954"/>
                    <a:pt x="15859" y="25928"/>
                    <a:pt x="15740" y="25875"/>
                  </a:cubicBezTo>
                  <a:cubicBezTo>
                    <a:pt x="15676" y="25749"/>
                    <a:pt x="15613" y="25590"/>
                    <a:pt x="15550" y="25495"/>
                  </a:cubicBezTo>
                  <a:lnTo>
                    <a:pt x="14726" y="23690"/>
                  </a:lnTo>
                  <a:cubicBezTo>
                    <a:pt x="14679" y="23607"/>
                    <a:pt x="14609" y="23573"/>
                    <a:pt x="14538" y="23573"/>
                  </a:cubicBezTo>
                  <a:cubicBezTo>
                    <a:pt x="14421" y="23573"/>
                    <a:pt x="14303" y="23667"/>
                    <a:pt x="14283" y="23785"/>
                  </a:cubicBezTo>
                  <a:cubicBezTo>
                    <a:pt x="11116" y="23690"/>
                    <a:pt x="9501" y="19637"/>
                    <a:pt x="8234" y="17262"/>
                  </a:cubicBezTo>
                  <a:cubicBezTo>
                    <a:pt x="6841" y="14760"/>
                    <a:pt x="5542" y="12226"/>
                    <a:pt x="4181" y="9724"/>
                  </a:cubicBezTo>
                  <a:cubicBezTo>
                    <a:pt x="4181" y="9693"/>
                    <a:pt x="4149" y="9661"/>
                    <a:pt x="4149" y="9661"/>
                  </a:cubicBezTo>
                  <a:cubicBezTo>
                    <a:pt x="6176" y="8616"/>
                    <a:pt x="8266" y="7666"/>
                    <a:pt x="10229" y="6557"/>
                  </a:cubicBezTo>
                  <a:close/>
                  <a:moveTo>
                    <a:pt x="4371" y="1"/>
                  </a:moveTo>
                  <a:cubicBezTo>
                    <a:pt x="3895" y="1"/>
                    <a:pt x="3388" y="109"/>
                    <a:pt x="2850" y="350"/>
                  </a:cubicBezTo>
                  <a:cubicBezTo>
                    <a:pt x="1584" y="952"/>
                    <a:pt x="792" y="1649"/>
                    <a:pt x="982" y="3106"/>
                  </a:cubicBezTo>
                  <a:cubicBezTo>
                    <a:pt x="1172" y="4816"/>
                    <a:pt x="2217" y="6272"/>
                    <a:pt x="3167" y="7698"/>
                  </a:cubicBezTo>
                  <a:cubicBezTo>
                    <a:pt x="2724" y="7888"/>
                    <a:pt x="2312" y="8141"/>
                    <a:pt x="1869" y="8331"/>
                  </a:cubicBezTo>
                  <a:cubicBezTo>
                    <a:pt x="1774" y="8363"/>
                    <a:pt x="1774" y="8489"/>
                    <a:pt x="1774" y="8584"/>
                  </a:cubicBezTo>
                  <a:cubicBezTo>
                    <a:pt x="1742" y="8584"/>
                    <a:pt x="1679" y="8616"/>
                    <a:pt x="1679" y="8648"/>
                  </a:cubicBezTo>
                  <a:cubicBezTo>
                    <a:pt x="1425" y="9313"/>
                    <a:pt x="1837" y="10199"/>
                    <a:pt x="2565" y="10389"/>
                  </a:cubicBezTo>
                  <a:lnTo>
                    <a:pt x="2597" y="10389"/>
                  </a:lnTo>
                  <a:cubicBezTo>
                    <a:pt x="2629" y="10421"/>
                    <a:pt x="2724" y="10421"/>
                    <a:pt x="2787" y="10421"/>
                  </a:cubicBezTo>
                  <a:cubicBezTo>
                    <a:pt x="2882" y="10421"/>
                    <a:pt x="2914" y="10389"/>
                    <a:pt x="2914" y="10326"/>
                  </a:cubicBezTo>
                  <a:cubicBezTo>
                    <a:pt x="3199" y="10199"/>
                    <a:pt x="3421" y="10041"/>
                    <a:pt x="3706" y="9914"/>
                  </a:cubicBezTo>
                  <a:cubicBezTo>
                    <a:pt x="3706" y="9946"/>
                    <a:pt x="3706" y="10009"/>
                    <a:pt x="3737" y="10041"/>
                  </a:cubicBezTo>
                  <a:cubicBezTo>
                    <a:pt x="5447" y="13366"/>
                    <a:pt x="7221" y="16691"/>
                    <a:pt x="9089" y="19890"/>
                  </a:cubicBezTo>
                  <a:cubicBezTo>
                    <a:pt x="10134" y="21727"/>
                    <a:pt x="11623" y="24102"/>
                    <a:pt x="13935" y="24102"/>
                  </a:cubicBezTo>
                  <a:cubicBezTo>
                    <a:pt x="14093" y="24102"/>
                    <a:pt x="14188" y="24039"/>
                    <a:pt x="14346" y="24039"/>
                  </a:cubicBezTo>
                  <a:cubicBezTo>
                    <a:pt x="14631" y="24609"/>
                    <a:pt x="14885" y="25210"/>
                    <a:pt x="15138" y="25749"/>
                  </a:cubicBezTo>
                  <a:cubicBezTo>
                    <a:pt x="15265" y="26002"/>
                    <a:pt x="15391" y="26382"/>
                    <a:pt x="15676" y="26541"/>
                  </a:cubicBezTo>
                  <a:cubicBezTo>
                    <a:pt x="15758" y="26581"/>
                    <a:pt x="15853" y="26599"/>
                    <a:pt x="15956" y="26599"/>
                  </a:cubicBezTo>
                  <a:cubicBezTo>
                    <a:pt x="16494" y="26599"/>
                    <a:pt x="17263" y="26115"/>
                    <a:pt x="17608" y="25875"/>
                  </a:cubicBezTo>
                  <a:cubicBezTo>
                    <a:pt x="18083" y="25527"/>
                    <a:pt x="18210" y="25115"/>
                    <a:pt x="17925" y="24609"/>
                  </a:cubicBezTo>
                  <a:cubicBezTo>
                    <a:pt x="17672" y="24165"/>
                    <a:pt x="17292" y="23817"/>
                    <a:pt x="17007" y="23469"/>
                  </a:cubicBezTo>
                  <a:cubicBezTo>
                    <a:pt x="16785" y="23184"/>
                    <a:pt x="16532" y="22867"/>
                    <a:pt x="16247" y="22645"/>
                  </a:cubicBezTo>
                  <a:cubicBezTo>
                    <a:pt x="16278" y="22645"/>
                    <a:pt x="16342" y="22582"/>
                    <a:pt x="16373" y="22550"/>
                  </a:cubicBezTo>
                  <a:cubicBezTo>
                    <a:pt x="17672" y="20492"/>
                    <a:pt x="16373" y="18117"/>
                    <a:pt x="15486" y="16153"/>
                  </a:cubicBezTo>
                  <a:cubicBezTo>
                    <a:pt x="14030" y="12860"/>
                    <a:pt x="12478" y="9534"/>
                    <a:pt x="10578" y="6431"/>
                  </a:cubicBezTo>
                  <a:lnTo>
                    <a:pt x="10546" y="6399"/>
                  </a:lnTo>
                  <a:cubicBezTo>
                    <a:pt x="10989" y="6177"/>
                    <a:pt x="11433" y="5892"/>
                    <a:pt x="11813" y="5607"/>
                  </a:cubicBezTo>
                  <a:cubicBezTo>
                    <a:pt x="11908" y="5576"/>
                    <a:pt x="11908" y="5449"/>
                    <a:pt x="11813" y="5417"/>
                  </a:cubicBezTo>
                  <a:cubicBezTo>
                    <a:pt x="11940" y="5417"/>
                    <a:pt x="12035" y="5386"/>
                    <a:pt x="12035" y="5259"/>
                  </a:cubicBezTo>
                  <a:cubicBezTo>
                    <a:pt x="12035" y="4816"/>
                    <a:pt x="11781" y="4214"/>
                    <a:pt x="11338" y="4024"/>
                  </a:cubicBezTo>
                  <a:cubicBezTo>
                    <a:pt x="11338" y="4002"/>
                    <a:pt x="11306" y="3979"/>
                    <a:pt x="11276" y="3979"/>
                  </a:cubicBezTo>
                  <a:cubicBezTo>
                    <a:pt x="11264" y="3979"/>
                    <a:pt x="11252" y="3983"/>
                    <a:pt x="11243" y="3992"/>
                  </a:cubicBezTo>
                  <a:cubicBezTo>
                    <a:pt x="11179" y="3992"/>
                    <a:pt x="11148" y="3992"/>
                    <a:pt x="11116" y="4024"/>
                  </a:cubicBezTo>
                  <a:cubicBezTo>
                    <a:pt x="10388" y="4309"/>
                    <a:pt x="9691" y="4594"/>
                    <a:pt x="9026" y="4911"/>
                  </a:cubicBezTo>
                  <a:cubicBezTo>
                    <a:pt x="9058" y="4816"/>
                    <a:pt x="9089" y="4784"/>
                    <a:pt x="9058" y="4689"/>
                  </a:cubicBezTo>
                  <a:cubicBezTo>
                    <a:pt x="8295" y="2585"/>
                    <a:pt x="6702" y="1"/>
                    <a:pt x="437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742739" y="2429454"/>
              <a:ext cx="307410" cy="177090"/>
            </a:xfrm>
            <a:custGeom>
              <a:avLst/>
              <a:gdLst/>
              <a:ahLst/>
              <a:cxnLst/>
              <a:rect l="l" t="t" r="r" b="b"/>
              <a:pathLst>
                <a:path w="9787" h="5638" extrusionOk="0">
                  <a:moveTo>
                    <a:pt x="9121" y="0"/>
                  </a:moveTo>
                  <a:cubicBezTo>
                    <a:pt x="6208" y="1615"/>
                    <a:pt x="3136" y="2977"/>
                    <a:pt x="127" y="4402"/>
                  </a:cubicBezTo>
                  <a:cubicBezTo>
                    <a:pt x="159" y="4497"/>
                    <a:pt x="127" y="4497"/>
                    <a:pt x="96" y="4497"/>
                  </a:cubicBezTo>
                  <a:cubicBezTo>
                    <a:pt x="1" y="4972"/>
                    <a:pt x="159" y="5416"/>
                    <a:pt x="476" y="5637"/>
                  </a:cubicBezTo>
                  <a:lnTo>
                    <a:pt x="507" y="5606"/>
                  </a:lnTo>
                  <a:cubicBezTo>
                    <a:pt x="3453" y="4022"/>
                    <a:pt x="6588" y="2090"/>
                    <a:pt x="9755" y="1109"/>
                  </a:cubicBezTo>
                  <a:lnTo>
                    <a:pt x="9786" y="1109"/>
                  </a:lnTo>
                  <a:cubicBezTo>
                    <a:pt x="9755" y="1109"/>
                    <a:pt x="9691" y="1045"/>
                    <a:pt x="9691" y="982"/>
                  </a:cubicBezTo>
                  <a:cubicBezTo>
                    <a:pt x="9660" y="792"/>
                    <a:pt x="9596" y="570"/>
                    <a:pt x="9470" y="380"/>
                  </a:cubicBezTo>
                  <a:cubicBezTo>
                    <a:pt x="9375" y="222"/>
                    <a:pt x="9216" y="95"/>
                    <a:pt x="912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744624" y="2328816"/>
              <a:ext cx="70767" cy="39074"/>
            </a:xfrm>
            <a:custGeom>
              <a:avLst/>
              <a:gdLst/>
              <a:ahLst/>
              <a:cxnLst/>
              <a:rect l="l" t="t" r="r" b="b"/>
              <a:pathLst>
                <a:path w="2253" h="1244" extrusionOk="0">
                  <a:moveTo>
                    <a:pt x="1695" y="0"/>
                  </a:moveTo>
                  <a:cubicBezTo>
                    <a:pt x="1014" y="0"/>
                    <a:pt x="351" y="426"/>
                    <a:pt x="67" y="1019"/>
                  </a:cubicBezTo>
                  <a:cubicBezTo>
                    <a:pt x="0" y="1131"/>
                    <a:pt x="107" y="1243"/>
                    <a:pt x="220" y="1243"/>
                  </a:cubicBezTo>
                  <a:cubicBezTo>
                    <a:pt x="267" y="1243"/>
                    <a:pt x="315" y="1224"/>
                    <a:pt x="352" y="1177"/>
                  </a:cubicBezTo>
                  <a:cubicBezTo>
                    <a:pt x="685" y="543"/>
                    <a:pt x="1277" y="225"/>
                    <a:pt x="2019" y="225"/>
                  </a:cubicBezTo>
                  <a:cubicBezTo>
                    <a:pt x="2054" y="225"/>
                    <a:pt x="2090" y="226"/>
                    <a:pt x="2126" y="227"/>
                  </a:cubicBezTo>
                  <a:cubicBezTo>
                    <a:pt x="2189" y="227"/>
                    <a:pt x="2253" y="101"/>
                    <a:pt x="2158" y="69"/>
                  </a:cubicBezTo>
                  <a:cubicBezTo>
                    <a:pt x="2005" y="22"/>
                    <a:pt x="1850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747734" y="2354478"/>
              <a:ext cx="55093" cy="73531"/>
            </a:xfrm>
            <a:custGeom>
              <a:avLst/>
              <a:gdLst/>
              <a:ahLst/>
              <a:cxnLst/>
              <a:rect l="l" t="t" r="r" b="b"/>
              <a:pathLst>
                <a:path w="1754" h="2341" extrusionOk="0">
                  <a:moveTo>
                    <a:pt x="1628" y="1"/>
                  </a:moveTo>
                  <a:cubicBezTo>
                    <a:pt x="1614" y="1"/>
                    <a:pt x="1599" y="4"/>
                    <a:pt x="1584" y="12"/>
                  </a:cubicBezTo>
                  <a:cubicBezTo>
                    <a:pt x="760" y="329"/>
                    <a:pt x="0" y="1311"/>
                    <a:pt x="285" y="2229"/>
                  </a:cubicBezTo>
                  <a:cubicBezTo>
                    <a:pt x="300" y="2301"/>
                    <a:pt x="374" y="2341"/>
                    <a:pt x="447" y="2341"/>
                  </a:cubicBezTo>
                  <a:cubicBezTo>
                    <a:pt x="534" y="2341"/>
                    <a:pt x="619" y="2286"/>
                    <a:pt x="602" y="2166"/>
                  </a:cubicBezTo>
                  <a:cubicBezTo>
                    <a:pt x="570" y="1754"/>
                    <a:pt x="570" y="1374"/>
                    <a:pt x="760" y="994"/>
                  </a:cubicBezTo>
                  <a:cubicBezTo>
                    <a:pt x="950" y="645"/>
                    <a:pt x="1235" y="329"/>
                    <a:pt x="1615" y="170"/>
                  </a:cubicBezTo>
                  <a:cubicBezTo>
                    <a:pt x="1754" y="170"/>
                    <a:pt x="1723" y="1"/>
                    <a:pt x="16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680076" y="2312200"/>
              <a:ext cx="279549" cy="214750"/>
            </a:xfrm>
            <a:custGeom>
              <a:avLst/>
              <a:gdLst/>
              <a:ahLst/>
              <a:cxnLst/>
              <a:rect l="l" t="t" r="r" b="b"/>
              <a:pathLst>
                <a:path w="8900" h="6837" extrusionOk="0">
                  <a:moveTo>
                    <a:pt x="3765" y="1291"/>
                  </a:moveTo>
                  <a:cubicBezTo>
                    <a:pt x="3873" y="1291"/>
                    <a:pt x="3920" y="1458"/>
                    <a:pt x="3833" y="1516"/>
                  </a:cubicBezTo>
                  <a:cubicBezTo>
                    <a:pt x="3421" y="1675"/>
                    <a:pt x="3136" y="1991"/>
                    <a:pt x="2946" y="2340"/>
                  </a:cubicBezTo>
                  <a:cubicBezTo>
                    <a:pt x="2756" y="2720"/>
                    <a:pt x="2756" y="3100"/>
                    <a:pt x="2787" y="3512"/>
                  </a:cubicBezTo>
                  <a:cubicBezTo>
                    <a:pt x="2787" y="3626"/>
                    <a:pt x="2711" y="3690"/>
                    <a:pt x="2629" y="3690"/>
                  </a:cubicBezTo>
                  <a:cubicBezTo>
                    <a:pt x="2552" y="3690"/>
                    <a:pt x="2470" y="3634"/>
                    <a:pt x="2439" y="3512"/>
                  </a:cubicBezTo>
                  <a:cubicBezTo>
                    <a:pt x="2154" y="2625"/>
                    <a:pt x="2914" y="1611"/>
                    <a:pt x="3738" y="1295"/>
                  </a:cubicBezTo>
                  <a:cubicBezTo>
                    <a:pt x="3747" y="1292"/>
                    <a:pt x="3756" y="1291"/>
                    <a:pt x="3765" y="1291"/>
                  </a:cubicBezTo>
                  <a:close/>
                  <a:moveTo>
                    <a:pt x="4419" y="0"/>
                  </a:moveTo>
                  <a:cubicBezTo>
                    <a:pt x="4015" y="0"/>
                    <a:pt x="3578" y="87"/>
                    <a:pt x="3104" y="281"/>
                  </a:cubicBezTo>
                  <a:cubicBezTo>
                    <a:pt x="1" y="1580"/>
                    <a:pt x="2439" y="5000"/>
                    <a:pt x="3643" y="6805"/>
                  </a:cubicBezTo>
                  <a:lnTo>
                    <a:pt x="3643" y="6837"/>
                  </a:lnTo>
                  <a:cubicBezTo>
                    <a:pt x="5416" y="6013"/>
                    <a:pt x="7094" y="5190"/>
                    <a:pt x="8900" y="4398"/>
                  </a:cubicBezTo>
                  <a:cubicBezTo>
                    <a:pt x="8836" y="4398"/>
                    <a:pt x="8773" y="4398"/>
                    <a:pt x="8741" y="4303"/>
                  </a:cubicBezTo>
                  <a:cubicBezTo>
                    <a:pt x="7807" y="2489"/>
                    <a:pt x="6581" y="0"/>
                    <a:pt x="4419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808386" y="2502074"/>
              <a:ext cx="431762" cy="609260"/>
            </a:xfrm>
            <a:custGeom>
              <a:avLst/>
              <a:gdLst/>
              <a:ahLst/>
              <a:cxnLst/>
              <a:rect l="l" t="t" r="r" b="b"/>
              <a:pathLst>
                <a:path w="13746" h="19397" extrusionOk="0">
                  <a:moveTo>
                    <a:pt x="3342" y="6324"/>
                  </a:moveTo>
                  <a:cubicBezTo>
                    <a:pt x="3379" y="6324"/>
                    <a:pt x="3418" y="6345"/>
                    <a:pt x="3453" y="6397"/>
                  </a:cubicBezTo>
                  <a:cubicBezTo>
                    <a:pt x="3960" y="7062"/>
                    <a:pt x="4371" y="7854"/>
                    <a:pt x="4815" y="8551"/>
                  </a:cubicBezTo>
                  <a:cubicBezTo>
                    <a:pt x="4859" y="8640"/>
                    <a:pt x="4793" y="8730"/>
                    <a:pt x="4728" y="8730"/>
                  </a:cubicBezTo>
                  <a:cubicBezTo>
                    <a:pt x="4702" y="8730"/>
                    <a:pt x="4675" y="8714"/>
                    <a:pt x="4656" y="8677"/>
                  </a:cubicBezTo>
                  <a:cubicBezTo>
                    <a:pt x="4181" y="8012"/>
                    <a:pt x="3611" y="7284"/>
                    <a:pt x="3231" y="6587"/>
                  </a:cubicBezTo>
                  <a:cubicBezTo>
                    <a:pt x="3162" y="6472"/>
                    <a:pt x="3243" y="6324"/>
                    <a:pt x="3342" y="6324"/>
                  </a:cubicBezTo>
                  <a:close/>
                  <a:moveTo>
                    <a:pt x="6024" y="10462"/>
                  </a:moveTo>
                  <a:cubicBezTo>
                    <a:pt x="6119" y="10462"/>
                    <a:pt x="6221" y="10508"/>
                    <a:pt x="6271" y="10609"/>
                  </a:cubicBezTo>
                  <a:cubicBezTo>
                    <a:pt x="6303" y="10704"/>
                    <a:pt x="6303" y="10768"/>
                    <a:pt x="6335" y="10831"/>
                  </a:cubicBezTo>
                  <a:lnTo>
                    <a:pt x="6430" y="10768"/>
                  </a:lnTo>
                  <a:cubicBezTo>
                    <a:pt x="6398" y="10673"/>
                    <a:pt x="6461" y="10514"/>
                    <a:pt x="6620" y="10514"/>
                  </a:cubicBezTo>
                  <a:cubicBezTo>
                    <a:pt x="7918" y="10514"/>
                    <a:pt x="9280" y="10514"/>
                    <a:pt x="10578" y="10578"/>
                  </a:cubicBezTo>
                  <a:lnTo>
                    <a:pt x="10610" y="10578"/>
                  </a:lnTo>
                  <a:cubicBezTo>
                    <a:pt x="10673" y="10578"/>
                    <a:pt x="10673" y="10609"/>
                    <a:pt x="10673" y="10609"/>
                  </a:cubicBezTo>
                  <a:cubicBezTo>
                    <a:pt x="10768" y="10673"/>
                    <a:pt x="10768" y="10704"/>
                    <a:pt x="10768" y="10768"/>
                  </a:cubicBezTo>
                  <a:cubicBezTo>
                    <a:pt x="11718" y="12161"/>
                    <a:pt x="11813" y="14979"/>
                    <a:pt x="9755" y="15360"/>
                  </a:cubicBezTo>
                  <a:cubicBezTo>
                    <a:pt x="9629" y="15385"/>
                    <a:pt x="9506" y="15398"/>
                    <a:pt x="9386" y="15398"/>
                  </a:cubicBezTo>
                  <a:cubicBezTo>
                    <a:pt x="7456" y="15398"/>
                    <a:pt x="6305" y="12197"/>
                    <a:pt x="5828" y="10736"/>
                  </a:cubicBezTo>
                  <a:cubicBezTo>
                    <a:pt x="5752" y="10565"/>
                    <a:pt x="5881" y="10462"/>
                    <a:pt x="6024" y="10462"/>
                  </a:cubicBezTo>
                  <a:close/>
                  <a:moveTo>
                    <a:pt x="6145" y="0"/>
                  </a:moveTo>
                  <a:cubicBezTo>
                    <a:pt x="4181" y="1109"/>
                    <a:pt x="2028" y="2059"/>
                    <a:pt x="1" y="3104"/>
                  </a:cubicBezTo>
                  <a:cubicBezTo>
                    <a:pt x="1" y="3135"/>
                    <a:pt x="64" y="3135"/>
                    <a:pt x="64" y="3167"/>
                  </a:cubicBezTo>
                  <a:cubicBezTo>
                    <a:pt x="1458" y="5669"/>
                    <a:pt x="2788" y="8202"/>
                    <a:pt x="4118" y="10704"/>
                  </a:cubicBezTo>
                  <a:cubicBezTo>
                    <a:pt x="5385" y="13079"/>
                    <a:pt x="7000" y="17133"/>
                    <a:pt x="10167" y="17228"/>
                  </a:cubicBezTo>
                  <a:cubicBezTo>
                    <a:pt x="10206" y="17109"/>
                    <a:pt x="10320" y="17016"/>
                    <a:pt x="10430" y="17016"/>
                  </a:cubicBezTo>
                  <a:cubicBezTo>
                    <a:pt x="10497" y="17016"/>
                    <a:pt x="10562" y="17050"/>
                    <a:pt x="10610" y="17133"/>
                  </a:cubicBezTo>
                  <a:lnTo>
                    <a:pt x="11433" y="18938"/>
                  </a:lnTo>
                  <a:cubicBezTo>
                    <a:pt x="11528" y="19033"/>
                    <a:pt x="11560" y="19191"/>
                    <a:pt x="11655" y="19318"/>
                  </a:cubicBezTo>
                  <a:cubicBezTo>
                    <a:pt x="11774" y="19371"/>
                    <a:pt x="11888" y="19396"/>
                    <a:pt x="11998" y="19396"/>
                  </a:cubicBezTo>
                  <a:cubicBezTo>
                    <a:pt x="12152" y="19396"/>
                    <a:pt x="12299" y="19347"/>
                    <a:pt x="12447" y="19255"/>
                  </a:cubicBezTo>
                  <a:cubicBezTo>
                    <a:pt x="12637" y="19191"/>
                    <a:pt x="12922" y="19096"/>
                    <a:pt x="13080" y="18970"/>
                  </a:cubicBezTo>
                  <a:cubicBezTo>
                    <a:pt x="13745" y="18400"/>
                    <a:pt x="13112" y="17893"/>
                    <a:pt x="12764" y="17386"/>
                  </a:cubicBezTo>
                  <a:cubicBezTo>
                    <a:pt x="12415" y="16911"/>
                    <a:pt x="12003" y="16436"/>
                    <a:pt x="11813" y="15866"/>
                  </a:cubicBezTo>
                  <a:cubicBezTo>
                    <a:pt x="11813" y="15844"/>
                    <a:pt x="11829" y="15821"/>
                    <a:pt x="11850" y="15821"/>
                  </a:cubicBezTo>
                  <a:cubicBezTo>
                    <a:pt x="11858" y="15821"/>
                    <a:pt x="11868" y="15825"/>
                    <a:pt x="11877" y="15835"/>
                  </a:cubicBezTo>
                  <a:lnTo>
                    <a:pt x="11940" y="15835"/>
                  </a:lnTo>
                  <a:lnTo>
                    <a:pt x="11940" y="15771"/>
                  </a:lnTo>
                  <a:cubicBezTo>
                    <a:pt x="13239" y="13048"/>
                    <a:pt x="10863" y="9596"/>
                    <a:pt x="9723" y="7189"/>
                  </a:cubicBezTo>
                  <a:cubicBezTo>
                    <a:pt x="8552" y="4814"/>
                    <a:pt x="7285" y="2470"/>
                    <a:pt x="6145" y="63"/>
                  </a:cubicBezTo>
                  <a:lnTo>
                    <a:pt x="6145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908678" y="2702124"/>
              <a:ext cx="52329" cy="75196"/>
            </a:xfrm>
            <a:custGeom>
              <a:avLst/>
              <a:gdLst/>
              <a:ahLst/>
              <a:cxnLst/>
              <a:rect l="l" t="t" r="r" b="b"/>
              <a:pathLst>
                <a:path w="1666" h="2394" extrusionOk="0">
                  <a:moveTo>
                    <a:pt x="197" y="0"/>
                  </a:moveTo>
                  <a:cubicBezTo>
                    <a:pt x="101" y="0"/>
                    <a:pt x="0" y="134"/>
                    <a:pt x="70" y="250"/>
                  </a:cubicBezTo>
                  <a:cubicBezTo>
                    <a:pt x="418" y="978"/>
                    <a:pt x="1020" y="1675"/>
                    <a:pt x="1463" y="2340"/>
                  </a:cubicBezTo>
                  <a:cubicBezTo>
                    <a:pt x="1482" y="2378"/>
                    <a:pt x="1510" y="2393"/>
                    <a:pt x="1538" y="2393"/>
                  </a:cubicBezTo>
                  <a:cubicBezTo>
                    <a:pt x="1602" y="2393"/>
                    <a:pt x="1666" y="2311"/>
                    <a:pt x="1622" y="2245"/>
                  </a:cubicBezTo>
                  <a:cubicBezTo>
                    <a:pt x="1210" y="1485"/>
                    <a:pt x="830" y="693"/>
                    <a:pt x="292" y="60"/>
                  </a:cubicBezTo>
                  <a:cubicBezTo>
                    <a:pt x="266" y="18"/>
                    <a:pt x="23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989025" y="2833229"/>
              <a:ext cx="190439" cy="154192"/>
            </a:xfrm>
            <a:custGeom>
              <a:avLst/>
              <a:gdLst/>
              <a:ahLst/>
              <a:cxnLst/>
              <a:rect l="l" t="t" r="r" b="b"/>
              <a:pathLst>
                <a:path w="6063" h="4909" extrusionOk="0">
                  <a:moveTo>
                    <a:pt x="277" y="1"/>
                  </a:moveTo>
                  <a:cubicBezTo>
                    <a:pt x="133" y="1"/>
                    <a:pt x="0" y="115"/>
                    <a:pt x="77" y="288"/>
                  </a:cubicBezTo>
                  <a:cubicBezTo>
                    <a:pt x="618" y="1671"/>
                    <a:pt x="1787" y="4908"/>
                    <a:pt x="3692" y="4908"/>
                  </a:cubicBezTo>
                  <a:cubicBezTo>
                    <a:pt x="3794" y="4908"/>
                    <a:pt x="3898" y="4899"/>
                    <a:pt x="4004" y="4880"/>
                  </a:cubicBezTo>
                  <a:cubicBezTo>
                    <a:pt x="6062" y="4468"/>
                    <a:pt x="5967" y="1650"/>
                    <a:pt x="5017" y="288"/>
                  </a:cubicBezTo>
                  <a:cubicBezTo>
                    <a:pt x="5017" y="193"/>
                    <a:pt x="5017" y="161"/>
                    <a:pt x="4922" y="130"/>
                  </a:cubicBezTo>
                  <a:cubicBezTo>
                    <a:pt x="4922" y="130"/>
                    <a:pt x="4922" y="66"/>
                    <a:pt x="4859" y="66"/>
                  </a:cubicBezTo>
                  <a:lnTo>
                    <a:pt x="4827" y="66"/>
                  </a:lnTo>
                  <a:cubicBezTo>
                    <a:pt x="3529" y="3"/>
                    <a:pt x="2167" y="3"/>
                    <a:pt x="869" y="3"/>
                  </a:cubicBezTo>
                  <a:cubicBezTo>
                    <a:pt x="710" y="3"/>
                    <a:pt x="647" y="161"/>
                    <a:pt x="679" y="288"/>
                  </a:cubicBezTo>
                  <a:cubicBezTo>
                    <a:pt x="710" y="351"/>
                    <a:pt x="742" y="383"/>
                    <a:pt x="869" y="383"/>
                  </a:cubicBezTo>
                  <a:cubicBezTo>
                    <a:pt x="2231" y="383"/>
                    <a:pt x="3561" y="383"/>
                    <a:pt x="4859" y="320"/>
                  </a:cubicBezTo>
                  <a:cubicBezTo>
                    <a:pt x="4986" y="953"/>
                    <a:pt x="5271" y="1491"/>
                    <a:pt x="5302" y="2125"/>
                  </a:cubicBezTo>
                  <a:cubicBezTo>
                    <a:pt x="5382" y="3184"/>
                    <a:pt x="4775" y="4397"/>
                    <a:pt x="3723" y="4397"/>
                  </a:cubicBezTo>
                  <a:cubicBezTo>
                    <a:pt x="3517" y="4397"/>
                    <a:pt x="3293" y="4350"/>
                    <a:pt x="3054" y="4246"/>
                  </a:cubicBezTo>
                  <a:cubicBezTo>
                    <a:pt x="2326" y="3961"/>
                    <a:pt x="1850" y="2885"/>
                    <a:pt x="1502" y="2251"/>
                  </a:cubicBezTo>
                  <a:cubicBezTo>
                    <a:pt x="1154" y="1618"/>
                    <a:pt x="837" y="953"/>
                    <a:pt x="584" y="288"/>
                  </a:cubicBezTo>
                  <a:cubicBezTo>
                    <a:pt x="552" y="288"/>
                    <a:pt x="552" y="193"/>
                    <a:pt x="520" y="161"/>
                  </a:cubicBezTo>
                  <a:cubicBezTo>
                    <a:pt x="470" y="49"/>
                    <a:pt x="371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51"/>
          <p:cNvGrpSpPr/>
          <p:nvPr/>
        </p:nvGrpSpPr>
        <p:grpSpPr>
          <a:xfrm rot="-953088">
            <a:off x="7912249" y="2180216"/>
            <a:ext cx="733130" cy="716672"/>
            <a:chOff x="7743620" y="2330669"/>
            <a:chExt cx="733141" cy="716682"/>
          </a:xfrm>
        </p:grpSpPr>
        <p:sp>
          <p:nvSpPr>
            <p:cNvPr id="1571" name="Google Shape;1571;p51"/>
            <p:cNvSpPr/>
            <p:nvPr/>
          </p:nvSpPr>
          <p:spPr>
            <a:xfrm>
              <a:off x="8122613" y="2636351"/>
              <a:ext cx="193014" cy="245720"/>
            </a:xfrm>
            <a:custGeom>
              <a:avLst/>
              <a:gdLst/>
              <a:ahLst/>
              <a:cxnLst/>
              <a:rect l="l" t="t" r="r" b="b"/>
              <a:pathLst>
                <a:path w="6145" h="7823" extrusionOk="0">
                  <a:moveTo>
                    <a:pt x="4656" y="0"/>
                  </a:moveTo>
                  <a:cubicBezTo>
                    <a:pt x="3167" y="2439"/>
                    <a:pt x="1584" y="4814"/>
                    <a:pt x="32" y="7189"/>
                  </a:cubicBezTo>
                  <a:lnTo>
                    <a:pt x="1" y="7221"/>
                  </a:lnTo>
                  <a:cubicBezTo>
                    <a:pt x="444" y="7348"/>
                    <a:pt x="792" y="7538"/>
                    <a:pt x="1141" y="7823"/>
                  </a:cubicBezTo>
                  <a:lnTo>
                    <a:pt x="1426" y="7823"/>
                  </a:lnTo>
                  <a:cubicBezTo>
                    <a:pt x="1457" y="7759"/>
                    <a:pt x="1457" y="7728"/>
                    <a:pt x="1457" y="7728"/>
                  </a:cubicBezTo>
                  <a:cubicBezTo>
                    <a:pt x="3072" y="5447"/>
                    <a:pt x="4624" y="3104"/>
                    <a:pt x="6144" y="697"/>
                  </a:cubicBezTo>
                  <a:cubicBezTo>
                    <a:pt x="5574" y="570"/>
                    <a:pt x="5099" y="317"/>
                    <a:pt x="4656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7937608" y="2437401"/>
              <a:ext cx="295442" cy="83582"/>
            </a:xfrm>
            <a:custGeom>
              <a:avLst/>
              <a:gdLst/>
              <a:ahLst/>
              <a:cxnLst/>
              <a:rect l="l" t="t" r="r" b="b"/>
              <a:pathLst>
                <a:path w="9406" h="2661" extrusionOk="0">
                  <a:moveTo>
                    <a:pt x="665" y="1"/>
                  </a:moveTo>
                  <a:cubicBezTo>
                    <a:pt x="634" y="222"/>
                    <a:pt x="539" y="381"/>
                    <a:pt x="412" y="539"/>
                  </a:cubicBezTo>
                  <a:cubicBezTo>
                    <a:pt x="412" y="539"/>
                    <a:pt x="475" y="602"/>
                    <a:pt x="412" y="729"/>
                  </a:cubicBezTo>
                  <a:cubicBezTo>
                    <a:pt x="317" y="1046"/>
                    <a:pt x="158" y="1331"/>
                    <a:pt x="0" y="1584"/>
                  </a:cubicBezTo>
                  <a:cubicBezTo>
                    <a:pt x="2945" y="1679"/>
                    <a:pt x="5922" y="2027"/>
                    <a:pt x="8804" y="2661"/>
                  </a:cubicBezTo>
                  <a:lnTo>
                    <a:pt x="8867" y="2661"/>
                  </a:lnTo>
                  <a:cubicBezTo>
                    <a:pt x="8899" y="2059"/>
                    <a:pt x="9057" y="1426"/>
                    <a:pt x="9406" y="887"/>
                  </a:cubicBezTo>
                  <a:lnTo>
                    <a:pt x="9406" y="887"/>
                  </a:lnTo>
                  <a:cubicBezTo>
                    <a:pt x="9142" y="1067"/>
                    <a:pt x="8804" y="1130"/>
                    <a:pt x="8438" y="1130"/>
                  </a:cubicBezTo>
                  <a:cubicBezTo>
                    <a:pt x="7706" y="1130"/>
                    <a:pt x="6862" y="877"/>
                    <a:pt x="6271" y="792"/>
                  </a:cubicBezTo>
                  <a:cubicBezTo>
                    <a:pt x="4434" y="571"/>
                    <a:pt x="2534" y="317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8000271" y="2868220"/>
              <a:ext cx="187047" cy="169551"/>
            </a:xfrm>
            <a:custGeom>
              <a:avLst/>
              <a:gdLst/>
              <a:ahLst/>
              <a:cxnLst/>
              <a:rect l="l" t="t" r="r" b="b"/>
              <a:pathLst>
                <a:path w="5955" h="5398" extrusionOk="0">
                  <a:moveTo>
                    <a:pt x="4084" y="3161"/>
                  </a:moveTo>
                  <a:cubicBezTo>
                    <a:pt x="4123" y="3161"/>
                    <a:pt x="4156" y="3188"/>
                    <a:pt x="4117" y="3227"/>
                  </a:cubicBezTo>
                  <a:cubicBezTo>
                    <a:pt x="4022" y="3766"/>
                    <a:pt x="3642" y="4114"/>
                    <a:pt x="3136" y="4336"/>
                  </a:cubicBezTo>
                  <a:cubicBezTo>
                    <a:pt x="3124" y="4348"/>
                    <a:pt x="3111" y="4353"/>
                    <a:pt x="3098" y="4353"/>
                  </a:cubicBezTo>
                  <a:cubicBezTo>
                    <a:pt x="3041" y="4353"/>
                    <a:pt x="2983" y="4255"/>
                    <a:pt x="3009" y="4178"/>
                  </a:cubicBezTo>
                  <a:lnTo>
                    <a:pt x="3262" y="3703"/>
                  </a:lnTo>
                  <a:cubicBezTo>
                    <a:pt x="3283" y="3671"/>
                    <a:pt x="3322" y="3657"/>
                    <a:pt x="3361" y="3657"/>
                  </a:cubicBezTo>
                  <a:cubicBezTo>
                    <a:pt x="3438" y="3657"/>
                    <a:pt x="3516" y="3713"/>
                    <a:pt x="3452" y="3798"/>
                  </a:cubicBezTo>
                  <a:cubicBezTo>
                    <a:pt x="3452" y="3861"/>
                    <a:pt x="3421" y="3924"/>
                    <a:pt x="3389" y="3988"/>
                  </a:cubicBezTo>
                  <a:cubicBezTo>
                    <a:pt x="3642" y="3798"/>
                    <a:pt x="3896" y="3544"/>
                    <a:pt x="4022" y="3196"/>
                  </a:cubicBezTo>
                  <a:cubicBezTo>
                    <a:pt x="4034" y="3172"/>
                    <a:pt x="4060" y="3161"/>
                    <a:pt x="4084" y="3161"/>
                  </a:cubicBezTo>
                  <a:close/>
                  <a:moveTo>
                    <a:pt x="3059" y="0"/>
                  </a:moveTo>
                  <a:cubicBezTo>
                    <a:pt x="2570" y="0"/>
                    <a:pt x="2087" y="122"/>
                    <a:pt x="1647" y="377"/>
                  </a:cubicBezTo>
                  <a:cubicBezTo>
                    <a:pt x="285" y="1232"/>
                    <a:pt x="0" y="3069"/>
                    <a:pt x="919" y="4336"/>
                  </a:cubicBezTo>
                  <a:cubicBezTo>
                    <a:pt x="1416" y="5054"/>
                    <a:pt x="2244" y="5397"/>
                    <a:pt x="3075" y="5397"/>
                  </a:cubicBezTo>
                  <a:cubicBezTo>
                    <a:pt x="3674" y="5397"/>
                    <a:pt x="4273" y="5219"/>
                    <a:pt x="4751" y="4874"/>
                  </a:cubicBezTo>
                  <a:cubicBezTo>
                    <a:pt x="5384" y="4431"/>
                    <a:pt x="5796" y="3671"/>
                    <a:pt x="5922" y="2911"/>
                  </a:cubicBezTo>
                  <a:cubicBezTo>
                    <a:pt x="5954" y="2499"/>
                    <a:pt x="5922" y="979"/>
                    <a:pt x="5289" y="789"/>
                  </a:cubicBezTo>
                  <a:cubicBezTo>
                    <a:pt x="5289" y="811"/>
                    <a:pt x="5242" y="834"/>
                    <a:pt x="5202" y="834"/>
                  </a:cubicBezTo>
                  <a:cubicBezTo>
                    <a:pt x="5186" y="834"/>
                    <a:pt x="5172" y="830"/>
                    <a:pt x="5162" y="821"/>
                  </a:cubicBezTo>
                  <a:cubicBezTo>
                    <a:pt x="5131" y="821"/>
                    <a:pt x="5131" y="789"/>
                    <a:pt x="5067" y="789"/>
                  </a:cubicBezTo>
                  <a:lnTo>
                    <a:pt x="4972" y="789"/>
                  </a:lnTo>
                  <a:cubicBezTo>
                    <a:pt x="4963" y="791"/>
                    <a:pt x="4953" y="792"/>
                    <a:pt x="4944" y="792"/>
                  </a:cubicBezTo>
                  <a:cubicBezTo>
                    <a:pt x="4828" y="792"/>
                    <a:pt x="4726" y="623"/>
                    <a:pt x="4814" y="536"/>
                  </a:cubicBezTo>
                  <a:cubicBezTo>
                    <a:pt x="4272" y="186"/>
                    <a:pt x="3662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7761524" y="2345652"/>
              <a:ext cx="205955" cy="168044"/>
            </a:xfrm>
            <a:custGeom>
              <a:avLst/>
              <a:gdLst/>
              <a:ahLst/>
              <a:cxnLst/>
              <a:rect l="l" t="t" r="r" b="b"/>
              <a:pathLst>
                <a:path w="6557" h="5350" extrusionOk="0">
                  <a:moveTo>
                    <a:pt x="4562" y="2778"/>
                  </a:moveTo>
                  <a:cubicBezTo>
                    <a:pt x="4606" y="2778"/>
                    <a:pt x="4656" y="2819"/>
                    <a:pt x="4656" y="2890"/>
                  </a:cubicBezTo>
                  <a:cubicBezTo>
                    <a:pt x="4498" y="3523"/>
                    <a:pt x="4213" y="4125"/>
                    <a:pt x="3801" y="4600"/>
                  </a:cubicBezTo>
                  <a:cubicBezTo>
                    <a:pt x="3777" y="4632"/>
                    <a:pt x="3742" y="4646"/>
                    <a:pt x="3707" y="4646"/>
                  </a:cubicBezTo>
                  <a:cubicBezTo>
                    <a:pt x="3602" y="4646"/>
                    <a:pt x="3485" y="4528"/>
                    <a:pt x="3579" y="4410"/>
                  </a:cubicBezTo>
                  <a:cubicBezTo>
                    <a:pt x="4023" y="3935"/>
                    <a:pt x="4276" y="3460"/>
                    <a:pt x="4498" y="2858"/>
                  </a:cubicBezTo>
                  <a:cubicBezTo>
                    <a:pt x="4498" y="2803"/>
                    <a:pt x="4528" y="2778"/>
                    <a:pt x="4562" y="2778"/>
                  </a:cubicBezTo>
                  <a:close/>
                  <a:moveTo>
                    <a:pt x="3018" y="1"/>
                  </a:moveTo>
                  <a:cubicBezTo>
                    <a:pt x="1947" y="1"/>
                    <a:pt x="999" y="648"/>
                    <a:pt x="571" y="1655"/>
                  </a:cubicBezTo>
                  <a:cubicBezTo>
                    <a:pt x="1" y="3017"/>
                    <a:pt x="761" y="4600"/>
                    <a:pt x="2059" y="5138"/>
                  </a:cubicBezTo>
                  <a:cubicBezTo>
                    <a:pt x="2394" y="5283"/>
                    <a:pt x="2731" y="5349"/>
                    <a:pt x="3059" y="5349"/>
                  </a:cubicBezTo>
                  <a:cubicBezTo>
                    <a:pt x="4094" y="5349"/>
                    <a:pt x="5038" y="4691"/>
                    <a:pt x="5543" y="3777"/>
                  </a:cubicBezTo>
                  <a:cubicBezTo>
                    <a:pt x="5479" y="3777"/>
                    <a:pt x="5448" y="3682"/>
                    <a:pt x="5479" y="3618"/>
                  </a:cubicBezTo>
                  <a:cubicBezTo>
                    <a:pt x="6556" y="2257"/>
                    <a:pt x="5163" y="546"/>
                    <a:pt x="3864" y="135"/>
                  </a:cubicBezTo>
                  <a:cubicBezTo>
                    <a:pt x="3579" y="44"/>
                    <a:pt x="3295" y="1"/>
                    <a:pt x="30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1"/>
            <p:cNvSpPr/>
            <p:nvPr/>
          </p:nvSpPr>
          <p:spPr>
            <a:xfrm>
              <a:off x="8208174" y="2420816"/>
              <a:ext cx="254672" cy="227628"/>
            </a:xfrm>
            <a:custGeom>
              <a:avLst/>
              <a:gdLst/>
              <a:ahLst/>
              <a:cxnLst/>
              <a:rect l="l" t="t" r="r" b="b"/>
              <a:pathLst>
                <a:path w="8108" h="7247" extrusionOk="0">
                  <a:moveTo>
                    <a:pt x="2107" y="1692"/>
                  </a:moveTo>
                  <a:cubicBezTo>
                    <a:pt x="2153" y="1692"/>
                    <a:pt x="2207" y="1751"/>
                    <a:pt x="2185" y="1795"/>
                  </a:cubicBezTo>
                  <a:cubicBezTo>
                    <a:pt x="2059" y="2049"/>
                    <a:pt x="1995" y="2365"/>
                    <a:pt x="1995" y="2650"/>
                  </a:cubicBezTo>
                  <a:cubicBezTo>
                    <a:pt x="1995" y="2904"/>
                    <a:pt x="2090" y="3189"/>
                    <a:pt x="2154" y="3474"/>
                  </a:cubicBezTo>
                  <a:cubicBezTo>
                    <a:pt x="2176" y="3563"/>
                    <a:pt x="2089" y="3667"/>
                    <a:pt x="2003" y="3667"/>
                  </a:cubicBezTo>
                  <a:cubicBezTo>
                    <a:pt x="1966" y="3667"/>
                    <a:pt x="1929" y="3648"/>
                    <a:pt x="1900" y="3601"/>
                  </a:cubicBezTo>
                  <a:cubicBezTo>
                    <a:pt x="1584" y="3030"/>
                    <a:pt x="1742" y="2239"/>
                    <a:pt x="2059" y="1732"/>
                  </a:cubicBezTo>
                  <a:cubicBezTo>
                    <a:pt x="2068" y="1703"/>
                    <a:pt x="2087" y="1692"/>
                    <a:pt x="2107" y="1692"/>
                  </a:cubicBezTo>
                  <a:close/>
                  <a:moveTo>
                    <a:pt x="4275" y="0"/>
                  </a:moveTo>
                  <a:cubicBezTo>
                    <a:pt x="3366" y="0"/>
                    <a:pt x="2438" y="314"/>
                    <a:pt x="1679" y="845"/>
                  </a:cubicBezTo>
                  <a:lnTo>
                    <a:pt x="1615" y="909"/>
                  </a:lnTo>
                  <a:cubicBezTo>
                    <a:pt x="0" y="2809"/>
                    <a:pt x="570" y="5121"/>
                    <a:pt x="2027" y="6387"/>
                  </a:cubicBezTo>
                  <a:cubicBezTo>
                    <a:pt x="2036" y="6383"/>
                    <a:pt x="2045" y="6381"/>
                    <a:pt x="2056" y="6381"/>
                  </a:cubicBezTo>
                  <a:cubicBezTo>
                    <a:pt x="2122" y="6381"/>
                    <a:pt x="2213" y="6459"/>
                    <a:pt x="2185" y="6514"/>
                  </a:cubicBezTo>
                  <a:cubicBezTo>
                    <a:pt x="2767" y="6970"/>
                    <a:pt x="3481" y="7246"/>
                    <a:pt x="4243" y="7246"/>
                  </a:cubicBezTo>
                  <a:cubicBezTo>
                    <a:pt x="5016" y="7246"/>
                    <a:pt x="5838" y="6962"/>
                    <a:pt x="6619" y="6292"/>
                  </a:cubicBezTo>
                  <a:cubicBezTo>
                    <a:pt x="8076" y="5026"/>
                    <a:pt x="8107" y="2714"/>
                    <a:pt x="6936" y="1225"/>
                  </a:cubicBezTo>
                  <a:cubicBezTo>
                    <a:pt x="6227" y="369"/>
                    <a:pt x="5262" y="0"/>
                    <a:pt x="427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1"/>
            <p:cNvSpPr/>
            <p:nvPr/>
          </p:nvSpPr>
          <p:spPr>
            <a:xfrm>
              <a:off x="7743620" y="2330669"/>
              <a:ext cx="733141" cy="716682"/>
            </a:xfrm>
            <a:custGeom>
              <a:avLst/>
              <a:gdLst/>
              <a:ahLst/>
              <a:cxnLst/>
              <a:rect l="l" t="t" r="r" b="b"/>
              <a:pathLst>
                <a:path w="23341" h="22817" extrusionOk="0">
                  <a:moveTo>
                    <a:pt x="3558" y="510"/>
                  </a:moveTo>
                  <a:cubicBezTo>
                    <a:pt x="3827" y="510"/>
                    <a:pt x="4100" y="553"/>
                    <a:pt x="4371" y="643"/>
                  </a:cubicBezTo>
                  <a:cubicBezTo>
                    <a:pt x="5701" y="1087"/>
                    <a:pt x="7063" y="2765"/>
                    <a:pt x="6018" y="4127"/>
                  </a:cubicBezTo>
                  <a:cubicBezTo>
                    <a:pt x="5954" y="4159"/>
                    <a:pt x="6018" y="4285"/>
                    <a:pt x="6081" y="4285"/>
                  </a:cubicBezTo>
                  <a:cubicBezTo>
                    <a:pt x="5592" y="5239"/>
                    <a:pt x="4613" y="5890"/>
                    <a:pt x="3550" y="5890"/>
                  </a:cubicBezTo>
                  <a:cubicBezTo>
                    <a:pt x="3237" y="5890"/>
                    <a:pt x="2915" y="5833"/>
                    <a:pt x="2598" y="5710"/>
                  </a:cubicBezTo>
                  <a:cubicBezTo>
                    <a:pt x="1267" y="5109"/>
                    <a:pt x="539" y="3557"/>
                    <a:pt x="1109" y="2227"/>
                  </a:cubicBezTo>
                  <a:cubicBezTo>
                    <a:pt x="1538" y="1168"/>
                    <a:pt x="2509" y="510"/>
                    <a:pt x="3558" y="510"/>
                  </a:cubicBezTo>
                  <a:close/>
                  <a:moveTo>
                    <a:pt x="6778" y="3399"/>
                  </a:moveTo>
                  <a:cubicBezTo>
                    <a:pt x="8646" y="3715"/>
                    <a:pt x="10546" y="3969"/>
                    <a:pt x="12415" y="4190"/>
                  </a:cubicBezTo>
                  <a:cubicBezTo>
                    <a:pt x="13006" y="4275"/>
                    <a:pt x="13851" y="4528"/>
                    <a:pt x="14583" y="4528"/>
                  </a:cubicBezTo>
                  <a:cubicBezTo>
                    <a:pt x="14948" y="4528"/>
                    <a:pt x="15286" y="4465"/>
                    <a:pt x="15550" y="4285"/>
                  </a:cubicBezTo>
                  <a:lnTo>
                    <a:pt x="15550" y="4285"/>
                  </a:lnTo>
                  <a:cubicBezTo>
                    <a:pt x="15170" y="4887"/>
                    <a:pt x="15043" y="5457"/>
                    <a:pt x="14948" y="6059"/>
                  </a:cubicBezTo>
                  <a:cubicBezTo>
                    <a:pt x="12067" y="5394"/>
                    <a:pt x="9090" y="5077"/>
                    <a:pt x="6208" y="4982"/>
                  </a:cubicBezTo>
                  <a:cubicBezTo>
                    <a:pt x="6366" y="4729"/>
                    <a:pt x="6524" y="4444"/>
                    <a:pt x="6651" y="4127"/>
                  </a:cubicBezTo>
                  <a:cubicBezTo>
                    <a:pt x="6683" y="4032"/>
                    <a:pt x="6651" y="3969"/>
                    <a:pt x="6556" y="3937"/>
                  </a:cubicBezTo>
                  <a:cubicBezTo>
                    <a:pt x="6683" y="3779"/>
                    <a:pt x="6746" y="3620"/>
                    <a:pt x="6778" y="3399"/>
                  </a:cubicBezTo>
                  <a:close/>
                  <a:moveTo>
                    <a:pt x="19028" y="2870"/>
                  </a:moveTo>
                  <a:cubicBezTo>
                    <a:pt x="20027" y="2870"/>
                    <a:pt x="21002" y="3239"/>
                    <a:pt x="21694" y="4095"/>
                  </a:cubicBezTo>
                  <a:cubicBezTo>
                    <a:pt x="22897" y="5584"/>
                    <a:pt x="22834" y="7896"/>
                    <a:pt x="21377" y="9162"/>
                  </a:cubicBezTo>
                  <a:cubicBezTo>
                    <a:pt x="20590" y="9821"/>
                    <a:pt x="19763" y="10105"/>
                    <a:pt x="18985" y="10105"/>
                  </a:cubicBezTo>
                  <a:cubicBezTo>
                    <a:pt x="18229" y="10105"/>
                    <a:pt x="17521" y="9837"/>
                    <a:pt x="16944" y="9384"/>
                  </a:cubicBezTo>
                  <a:cubicBezTo>
                    <a:pt x="16944" y="9306"/>
                    <a:pt x="16879" y="9249"/>
                    <a:pt x="16821" y="9249"/>
                  </a:cubicBezTo>
                  <a:cubicBezTo>
                    <a:pt x="16809" y="9249"/>
                    <a:pt x="16796" y="9252"/>
                    <a:pt x="16785" y="9257"/>
                  </a:cubicBezTo>
                  <a:cubicBezTo>
                    <a:pt x="15297" y="8054"/>
                    <a:pt x="14758" y="5679"/>
                    <a:pt x="16374" y="3747"/>
                  </a:cubicBezTo>
                  <a:cubicBezTo>
                    <a:pt x="16405" y="3747"/>
                    <a:pt x="16405" y="3715"/>
                    <a:pt x="16405" y="3715"/>
                  </a:cubicBezTo>
                  <a:cubicBezTo>
                    <a:pt x="17165" y="3184"/>
                    <a:pt x="18107" y="2870"/>
                    <a:pt x="19028" y="2870"/>
                  </a:cubicBezTo>
                  <a:close/>
                  <a:moveTo>
                    <a:pt x="16722" y="9732"/>
                  </a:moveTo>
                  <a:cubicBezTo>
                    <a:pt x="17165" y="10049"/>
                    <a:pt x="17672" y="10302"/>
                    <a:pt x="18210" y="10429"/>
                  </a:cubicBezTo>
                  <a:cubicBezTo>
                    <a:pt x="16690" y="12804"/>
                    <a:pt x="15138" y="15179"/>
                    <a:pt x="13523" y="17460"/>
                  </a:cubicBezTo>
                  <a:cubicBezTo>
                    <a:pt x="13492" y="17491"/>
                    <a:pt x="13492" y="17491"/>
                    <a:pt x="13492" y="17555"/>
                  </a:cubicBezTo>
                  <a:cubicBezTo>
                    <a:pt x="13444" y="17523"/>
                    <a:pt x="13405" y="17507"/>
                    <a:pt x="13361" y="17507"/>
                  </a:cubicBezTo>
                  <a:cubicBezTo>
                    <a:pt x="13318" y="17507"/>
                    <a:pt x="13270" y="17523"/>
                    <a:pt x="13207" y="17555"/>
                  </a:cubicBezTo>
                  <a:cubicBezTo>
                    <a:pt x="12858" y="17270"/>
                    <a:pt x="12447" y="17080"/>
                    <a:pt x="12035" y="16985"/>
                  </a:cubicBezTo>
                  <a:lnTo>
                    <a:pt x="12067" y="16953"/>
                  </a:lnTo>
                  <a:cubicBezTo>
                    <a:pt x="13650" y="14578"/>
                    <a:pt x="15265" y="12203"/>
                    <a:pt x="16722" y="9732"/>
                  </a:cubicBezTo>
                  <a:close/>
                  <a:moveTo>
                    <a:pt x="11190" y="17114"/>
                  </a:moveTo>
                  <a:cubicBezTo>
                    <a:pt x="11795" y="17114"/>
                    <a:pt x="12397" y="17300"/>
                    <a:pt x="12922" y="17650"/>
                  </a:cubicBezTo>
                  <a:cubicBezTo>
                    <a:pt x="12864" y="17765"/>
                    <a:pt x="12911" y="17907"/>
                    <a:pt x="13040" y="17907"/>
                  </a:cubicBezTo>
                  <a:cubicBezTo>
                    <a:pt x="13053" y="17907"/>
                    <a:pt x="13066" y="17906"/>
                    <a:pt x="13080" y="17903"/>
                  </a:cubicBezTo>
                  <a:lnTo>
                    <a:pt x="13207" y="17903"/>
                  </a:lnTo>
                  <a:cubicBezTo>
                    <a:pt x="13238" y="17903"/>
                    <a:pt x="13238" y="17935"/>
                    <a:pt x="13302" y="17935"/>
                  </a:cubicBezTo>
                  <a:cubicBezTo>
                    <a:pt x="13311" y="17944"/>
                    <a:pt x="13320" y="17948"/>
                    <a:pt x="13330" y="17948"/>
                  </a:cubicBezTo>
                  <a:cubicBezTo>
                    <a:pt x="13352" y="17948"/>
                    <a:pt x="13374" y="17925"/>
                    <a:pt x="13397" y="17903"/>
                  </a:cubicBezTo>
                  <a:cubicBezTo>
                    <a:pt x="14093" y="18093"/>
                    <a:pt x="14125" y="19613"/>
                    <a:pt x="14030" y="20025"/>
                  </a:cubicBezTo>
                  <a:cubicBezTo>
                    <a:pt x="13967" y="20785"/>
                    <a:pt x="13555" y="21513"/>
                    <a:pt x="12890" y="21988"/>
                  </a:cubicBezTo>
                  <a:cubicBezTo>
                    <a:pt x="12418" y="22329"/>
                    <a:pt x="11827" y="22502"/>
                    <a:pt x="11236" y="22502"/>
                  </a:cubicBezTo>
                  <a:cubicBezTo>
                    <a:pt x="10398" y="22502"/>
                    <a:pt x="9559" y="22155"/>
                    <a:pt x="9058" y="21450"/>
                  </a:cubicBezTo>
                  <a:cubicBezTo>
                    <a:pt x="8140" y="20183"/>
                    <a:pt x="8425" y="18346"/>
                    <a:pt x="9755" y="17491"/>
                  </a:cubicBezTo>
                  <a:cubicBezTo>
                    <a:pt x="10208" y="17236"/>
                    <a:pt x="10700" y="17114"/>
                    <a:pt x="11190" y="17114"/>
                  </a:cubicBezTo>
                  <a:close/>
                  <a:moveTo>
                    <a:pt x="3536" y="1"/>
                  </a:moveTo>
                  <a:cubicBezTo>
                    <a:pt x="2482" y="1"/>
                    <a:pt x="1480" y="557"/>
                    <a:pt x="887" y="1594"/>
                  </a:cubicBezTo>
                  <a:cubicBezTo>
                    <a:pt x="1" y="3240"/>
                    <a:pt x="729" y="5267"/>
                    <a:pt x="2439" y="6027"/>
                  </a:cubicBezTo>
                  <a:cubicBezTo>
                    <a:pt x="2811" y="6176"/>
                    <a:pt x="3192" y="6246"/>
                    <a:pt x="3565" y="6246"/>
                  </a:cubicBezTo>
                  <a:cubicBezTo>
                    <a:pt x="4462" y="6246"/>
                    <a:pt x="5319" y="5843"/>
                    <a:pt x="5923" y="5172"/>
                  </a:cubicBezTo>
                  <a:cubicBezTo>
                    <a:pt x="5954" y="5267"/>
                    <a:pt x="6018" y="5299"/>
                    <a:pt x="6081" y="5299"/>
                  </a:cubicBezTo>
                  <a:cubicBezTo>
                    <a:pt x="9058" y="5457"/>
                    <a:pt x="11972" y="5774"/>
                    <a:pt x="14917" y="6249"/>
                  </a:cubicBezTo>
                  <a:lnTo>
                    <a:pt x="14948" y="6249"/>
                  </a:lnTo>
                  <a:cubicBezTo>
                    <a:pt x="14948" y="7579"/>
                    <a:pt x="15582" y="8782"/>
                    <a:pt x="16532" y="9574"/>
                  </a:cubicBezTo>
                  <a:cubicBezTo>
                    <a:pt x="14885" y="11886"/>
                    <a:pt x="13302" y="14293"/>
                    <a:pt x="11750" y="16668"/>
                  </a:cubicBezTo>
                  <a:cubicBezTo>
                    <a:pt x="11718" y="16763"/>
                    <a:pt x="11718" y="16795"/>
                    <a:pt x="11750" y="16858"/>
                  </a:cubicBezTo>
                  <a:cubicBezTo>
                    <a:pt x="11553" y="16822"/>
                    <a:pt x="11353" y="16804"/>
                    <a:pt x="11154" y="16804"/>
                  </a:cubicBezTo>
                  <a:cubicBezTo>
                    <a:pt x="10298" y="16804"/>
                    <a:pt x="9447" y="17134"/>
                    <a:pt x="8805" y="17776"/>
                  </a:cubicBezTo>
                  <a:cubicBezTo>
                    <a:pt x="7696" y="19138"/>
                    <a:pt x="8045" y="21418"/>
                    <a:pt x="9533" y="22368"/>
                  </a:cubicBezTo>
                  <a:cubicBezTo>
                    <a:pt x="10021" y="22675"/>
                    <a:pt x="10568" y="22816"/>
                    <a:pt x="11113" y="22816"/>
                  </a:cubicBezTo>
                  <a:cubicBezTo>
                    <a:pt x="12372" y="22816"/>
                    <a:pt x="13626" y="22063"/>
                    <a:pt x="14157" y="20848"/>
                  </a:cubicBezTo>
                  <a:cubicBezTo>
                    <a:pt x="14442" y="20215"/>
                    <a:pt x="14537" y="18251"/>
                    <a:pt x="13840" y="17650"/>
                  </a:cubicBezTo>
                  <a:cubicBezTo>
                    <a:pt x="15550" y="15401"/>
                    <a:pt x="17039" y="13026"/>
                    <a:pt x="18400" y="10524"/>
                  </a:cubicBezTo>
                  <a:lnTo>
                    <a:pt x="18400" y="10397"/>
                  </a:lnTo>
                  <a:cubicBezTo>
                    <a:pt x="18615" y="10444"/>
                    <a:pt x="18835" y="10469"/>
                    <a:pt x="19059" y="10469"/>
                  </a:cubicBezTo>
                  <a:cubicBezTo>
                    <a:pt x="19894" y="10469"/>
                    <a:pt x="20782" y="10133"/>
                    <a:pt x="21631" y="9384"/>
                  </a:cubicBezTo>
                  <a:cubicBezTo>
                    <a:pt x="23341" y="7832"/>
                    <a:pt x="23309" y="5014"/>
                    <a:pt x="21662" y="3430"/>
                  </a:cubicBezTo>
                  <a:cubicBezTo>
                    <a:pt x="20927" y="2726"/>
                    <a:pt x="19967" y="2393"/>
                    <a:pt x="19001" y="2393"/>
                  </a:cubicBezTo>
                  <a:cubicBezTo>
                    <a:pt x="18012" y="2393"/>
                    <a:pt x="17016" y="2742"/>
                    <a:pt x="16247" y="3399"/>
                  </a:cubicBezTo>
                  <a:cubicBezTo>
                    <a:pt x="16234" y="3386"/>
                    <a:pt x="16210" y="3378"/>
                    <a:pt x="16182" y="3378"/>
                  </a:cubicBezTo>
                  <a:cubicBezTo>
                    <a:pt x="16142" y="3378"/>
                    <a:pt x="16094" y="3393"/>
                    <a:pt x="16057" y="3430"/>
                  </a:cubicBezTo>
                  <a:cubicBezTo>
                    <a:pt x="15867" y="3652"/>
                    <a:pt x="15709" y="3842"/>
                    <a:pt x="15582" y="4032"/>
                  </a:cubicBezTo>
                  <a:cubicBezTo>
                    <a:pt x="15582" y="4010"/>
                    <a:pt x="15566" y="3987"/>
                    <a:pt x="15523" y="3987"/>
                  </a:cubicBezTo>
                  <a:cubicBezTo>
                    <a:pt x="15505" y="3987"/>
                    <a:pt x="15483" y="3991"/>
                    <a:pt x="15455" y="4000"/>
                  </a:cubicBezTo>
                  <a:cubicBezTo>
                    <a:pt x="15280" y="4097"/>
                    <a:pt x="15064" y="4132"/>
                    <a:pt x="14827" y="4132"/>
                  </a:cubicBezTo>
                  <a:cubicBezTo>
                    <a:pt x="14210" y="4132"/>
                    <a:pt x="13457" y="3888"/>
                    <a:pt x="12953" y="3842"/>
                  </a:cubicBezTo>
                  <a:cubicBezTo>
                    <a:pt x="12288" y="3747"/>
                    <a:pt x="11623" y="3652"/>
                    <a:pt x="10958" y="3557"/>
                  </a:cubicBezTo>
                  <a:cubicBezTo>
                    <a:pt x="9565" y="3367"/>
                    <a:pt x="8171" y="3145"/>
                    <a:pt x="6746" y="3019"/>
                  </a:cubicBezTo>
                  <a:cubicBezTo>
                    <a:pt x="6746" y="2005"/>
                    <a:pt x="5923" y="897"/>
                    <a:pt x="5099" y="422"/>
                  </a:cubicBezTo>
                  <a:cubicBezTo>
                    <a:pt x="4595" y="138"/>
                    <a:pt x="4059" y="1"/>
                    <a:pt x="35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1"/>
            <p:cNvSpPr/>
            <p:nvPr/>
          </p:nvSpPr>
          <p:spPr>
            <a:xfrm>
              <a:off x="8095035" y="2967507"/>
              <a:ext cx="35807" cy="36122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1067" y="0"/>
                  </a:moveTo>
                  <a:cubicBezTo>
                    <a:pt x="1043" y="0"/>
                    <a:pt x="1017" y="11"/>
                    <a:pt x="1005" y="35"/>
                  </a:cubicBezTo>
                  <a:cubicBezTo>
                    <a:pt x="879" y="383"/>
                    <a:pt x="625" y="637"/>
                    <a:pt x="372" y="827"/>
                  </a:cubicBezTo>
                  <a:cubicBezTo>
                    <a:pt x="404" y="763"/>
                    <a:pt x="435" y="700"/>
                    <a:pt x="435" y="637"/>
                  </a:cubicBezTo>
                  <a:cubicBezTo>
                    <a:pt x="499" y="552"/>
                    <a:pt x="421" y="496"/>
                    <a:pt x="344" y="496"/>
                  </a:cubicBezTo>
                  <a:cubicBezTo>
                    <a:pt x="305" y="496"/>
                    <a:pt x="266" y="510"/>
                    <a:pt x="245" y="542"/>
                  </a:cubicBezTo>
                  <a:cubicBezTo>
                    <a:pt x="150" y="668"/>
                    <a:pt x="87" y="827"/>
                    <a:pt x="55" y="985"/>
                  </a:cubicBezTo>
                  <a:cubicBezTo>
                    <a:pt x="0" y="1067"/>
                    <a:pt x="64" y="1149"/>
                    <a:pt x="123" y="1149"/>
                  </a:cubicBezTo>
                  <a:cubicBezTo>
                    <a:pt x="133" y="1149"/>
                    <a:pt x="142" y="1147"/>
                    <a:pt x="150" y="1143"/>
                  </a:cubicBezTo>
                  <a:cubicBezTo>
                    <a:pt x="625" y="953"/>
                    <a:pt x="1005" y="605"/>
                    <a:pt x="1100" y="66"/>
                  </a:cubicBezTo>
                  <a:cubicBezTo>
                    <a:pt x="1139" y="27"/>
                    <a:pt x="110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1"/>
            <p:cNvSpPr/>
            <p:nvPr/>
          </p:nvSpPr>
          <p:spPr>
            <a:xfrm>
              <a:off x="7870956" y="2434197"/>
              <a:ext cx="35839" cy="57417"/>
            </a:xfrm>
            <a:custGeom>
              <a:avLst/>
              <a:gdLst/>
              <a:ahLst/>
              <a:cxnLst/>
              <a:rect l="l" t="t" r="r" b="b"/>
              <a:pathLst>
                <a:path w="1141" h="1828" extrusionOk="0">
                  <a:moveTo>
                    <a:pt x="1038" y="0"/>
                  </a:moveTo>
                  <a:cubicBezTo>
                    <a:pt x="1007" y="0"/>
                    <a:pt x="982" y="20"/>
                    <a:pt x="982" y="71"/>
                  </a:cubicBezTo>
                  <a:cubicBezTo>
                    <a:pt x="760" y="641"/>
                    <a:pt x="475" y="1116"/>
                    <a:pt x="95" y="1591"/>
                  </a:cubicBezTo>
                  <a:cubicBezTo>
                    <a:pt x="1" y="1709"/>
                    <a:pt x="118" y="1827"/>
                    <a:pt x="223" y="1827"/>
                  </a:cubicBezTo>
                  <a:cubicBezTo>
                    <a:pt x="258" y="1827"/>
                    <a:pt x="293" y="1813"/>
                    <a:pt x="317" y="1781"/>
                  </a:cubicBezTo>
                  <a:cubicBezTo>
                    <a:pt x="729" y="1306"/>
                    <a:pt x="1045" y="704"/>
                    <a:pt x="1140" y="103"/>
                  </a:cubicBezTo>
                  <a:cubicBezTo>
                    <a:pt x="1140" y="46"/>
                    <a:pt x="1083" y="0"/>
                    <a:pt x="103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1"/>
            <p:cNvSpPr/>
            <p:nvPr/>
          </p:nvSpPr>
          <p:spPr>
            <a:xfrm>
              <a:off x="8258901" y="2473930"/>
              <a:ext cx="18626" cy="62066"/>
            </a:xfrm>
            <a:custGeom>
              <a:avLst/>
              <a:gdLst/>
              <a:ahLst/>
              <a:cxnLst/>
              <a:rect l="l" t="t" r="r" b="b"/>
              <a:pathLst>
                <a:path w="593" h="1976" extrusionOk="0">
                  <a:moveTo>
                    <a:pt x="492" y="1"/>
                  </a:moveTo>
                  <a:cubicBezTo>
                    <a:pt x="472" y="1"/>
                    <a:pt x="453" y="12"/>
                    <a:pt x="444" y="41"/>
                  </a:cubicBezTo>
                  <a:cubicBezTo>
                    <a:pt x="127" y="548"/>
                    <a:pt x="0" y="1339"/>
                    <a:pt x="317" y="1910"/>
                  </a:cubicBezTo>
                  <a:cubicBezTo>
                    <a:pt x="345" y="1957"/>
                    <a:pt x="382" y="1976"/>
                    <a:pt x="419" y="1976"/>
                  </a:cubicBezTo>
                  <a:cubicBezTo>
                    <a:pt x="506" y="1976"/>
                    <a:pt x="592" y="1872"/>
                    <a:pt x="570" y="1783"/>
                  </a:cubicBezTo>
                  <a:cubicBezTo>
                    <a:pt x="475" y="1498"/>
                    <a:pt x="349" y="1213"/>
                    <a:pt x="349" y="959"/>
                  </a:cubicBezTo>
                  <a:cubicBezTo>
                    <a:pt x="349" y="674"/>
                    <a:pt x="444" y="358"/>
                    <a:pt x="570" y="104"/>
                  </a:cubicBezTo>
                  <a:cubicBezTo>
                    <a:pt x="592" y="60"/>
                    <a:pt x="538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51"/>
          <p:cNvGrpSpPr/>
          <p:nvPr/>
        </p:nvGrpSpPr>
        <p:grpSpPr>
          <a:xfrm>
            <a:off x="520233" y="576317"/>
            <a:ext cx="965920" cy="1364545"/>
            <a:chOff x="616408" y="576892"/>
            <a:chExt cx="965920" cy="1364545"/>
          </a:xfrm>
        </p:grpSpPr>
        <p:sp>
          <p:nvSpPr>
            <p:cNvPr id="1581" name="Google Shape;1581;p51"/>
            <p:cNvSpPr/>
            <p:nvPr/>
          </p:nvSpPr>
          <p:spPr>
            <a:xfrm>
              <a:off x="1039187" y="1206945"/>
              <a:ext cx="114427" cy="34834"/>
            </a:xfrm>
            <a:custGeom>
              <a:avLst/>
              <a:gdLst/>
              <a:ahLst/>
              <a:cxnLst/>
              <a:rect l="l" t="t" r="r" b="b"/>
              <a:pathLst>
                <a:path w="3643" h="1109" extrusionOk="0">
                  <a:moveTo>
                    <a:pt x="222" y="0"/>
                  </a:moveTo>
                  <a:lnTo>
                    <a:pt x="0" y="602"/>
                  </a:lnTo>
                  <a:cubicBezTo>
                    <a:pt x="1204" y="697"/>
                    <a:pt x="2439" y="855"/>
                    <a:pt x="3642" y="1109"/>
                  </a:cubicBezTo>
                  <a:cubicBezTo>
                    <a:pt x="3420" y="919"/>
                    <a:pt x="3262" y="634"/>
                    <a:pt x="3199" y="349"/>
                  </a:cubicBezTo>
                  <a:cubicBezTo>
                    <a:pt x="2280" y="254"/>
                    <a:pt x="1362" y="159"/>
                    <a:pt x="507" y="0"/>
                  </a:cubicBezTo>
                  <a:cubicBezTo>
                    <a:pt x="444" y="32"/>
                    <a:pt x="396" y="48"/>
                    <a:pt x="352" y="48"/>
                  </a:cubicBezTo>
                  <a:cubicBezTo>
                    <a:pt x="309" y="48"/>
                    <a:pt x="269" y="32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1"/>
            <p:cNvSpPr/>
            <p:nvPr/>
          </p:nvSpPr>
          <p:spPr>
            <a:xfrm>
              <a:off x="1267977" y="1031866"/>
              <a:ext cx="65678" cy="114427"/>
            </a:xfrm>
            <a:custGeom>
              <a:avLst/>
              <a:gdLst/>
              <a:ahLst/>
              <a:cxnLst/>
              <a:rect l="l" t="t" r="r" b="b"/>
              <a:pathLst>
                <a:path w="2091" h="3643" extrusionOk="0">
                  <a:moveTo>
                    <a:pt x="982" y="0"/>
                  </a:moveTo>
                  <a:lnTo>
                    <a:pt x="855" y="222"/>
                  </a:lnTo>
                  <a:cubicBezTo>
                    <a:pt x="887" y="254"/>
                    <a:pt x="887" y="254"/>
                    <a:pt x="887" y="317"/>
                  </a:cubicBezTo>
                  <a:cubicBezTo>
                    <a:pt x="887" y="349"/>
                    <a:pt x="855" y="381"/>
                    <a:pt x="855" y="381"/>
                  </a:cubicBezTo>
                  <a:cubicBezTo>
                    <a:pt x="950" y="476"/>
                    <a:pt x="887" y="571"/>
                    <a:pt x="823" y="571"/>
                  </a:cubicBezTo>
                  <a:cubicBezTo>
                    <a:pt x="633" y="1426"/>
                    <a:pt x="348" y="2122"/>
                    <a:pt x="63" y="2882"/>
                  </a:cubicBezTo>
                  <a:cubicBezTo>
                    <a:pt x="63" y="2914"/>
                    <a:pt x="32" y="2946"/>
                    <a:pt x="0" y="2946"/>
                  </a:cubicBezTo>
                  <a:cubicBezTo>
                    <a:pt x="190" y="3167"/>
                    <a:pt x="380" y="3389"/>
                    <a:pt x="507" y="3642"/>
                  </a:cubicBezTo>
                  <a:cubicBezTo>
                    <a:pt x="1013" y="2566"/>
                    <a:pt x="1488" y="1521"/>
                    <a:pt x="2090" y="507"/>
                  </a:cubicBezTo>
                  <a:cubicBezTo>
                    <a:pt x="1742" y="349"/>
                    <a:pt x="1330" y="159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1"/>
            <p:cNvSpPr/>
            <p:nvPr/>
          </p:nvSpPr>
          <p:spPr>
            <a:xfrm>
              <a:off x="1143625" y="1127352"/>
              <a:ext cx="139303" cy="108019"/>
            </a:xfrm>
            <a:custGeom>
              <a:avLst/>
              <a:gdLst/>
              <a:ahLst/>
              <a:cxnLst/>
              <a:rect l="l" t="t" r="r" b="b"/>
              <a:pathLst>
                <a:path w="4435" h="3439" extrusionOk="0">
                  <a:moveTo>
                    <a:pt x="3706" y="1"/>
                  </a:moveTo>
                  <a:cubicBezTo>
                    <a:pt x="2566" y="824"/>
                    <a:pt x="1299" y="1552"/>
                    <a:pt x="0" y="2218"/>
                  </a:cubicBezTo>
                  <a:cubicBezTo>
                    <a:pt x="0" y="2218"/>
                    <a:pt x="32" y="2249"/>
                    <a:pt x="32" y="2281"/>
                  </a:cubicBezTo>
                  <a:cubicBezTo>
                    <a:pt x="163" y="2881"/>
                    <a:pt x="293" y="3439"/>
                    <a:pt x="956" y="3439"/>
                  </a:cubicBezTo>
                  <a:cubicBezTo>
                    <a:pt x="1097" y="3439"/>
                    <a:pt x="1262" y="3413"/>
                    <a:pt x="1457" y="3358"/>
                  </a:cubicBezTo>
                  <a:cubicBezTo>
                    <a:pt x="1774" y="3294"/>
                    <a:pt x="2122" y="2883"/>
                    <a:pt x="2376" y="2724"/>
                  </a:cubicBezTo>
                  <a:cubicBezTo>
                    <a:pt x="3041" y="2249"/>
                    <a:pt x="3706" y="1774"/>
                    <a:pt x="4434" y="1394"/>
                  </a:cubicBezTo>
                  <a:lnTo>
                    <a:pt x="4434" y="1331"/>
                  </a:lnTo>
                  <a:cubicBezTo>
                    <a:pt x="4212" y="856"/>
                    <a:pt x="3991" y="381"/>
                    <a:pt x="370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999391" y="964240"/>
              <a:ext cx="286522" cy="203945"/>
            </a:xfrm>
            <a:custGeom>
              <a:avLst/>
              <a:gdLst/>
              <a:ahLst/>
              <a:cxnLst/>
              <a:rect l="l" t="t" r="r" b="b"/>
              <a:pathLst>
                <a:path w="9122" h="6493" extrusionOk="0">
                  <a:moveTo>
                    <a:pt x="7791" y="0"/>
                  </a:moveTo>
                  <a:cubicBezTo>
                    <a:pt x="5099" y="1583"/>
                    <a:pt x="2471" y="3167"/>
                    <a:pt x="0" y="5035"/>
                  </a:cubicBezTo>
                  <a:cubicBezTo>
                    <a:pt x="349" y="5510"/>
                    <a:pt x="634" y="5985"/>
                    <a:pt x="887" y="6492"/>
                  </a:cubicBezTo>
                  <a:cubicBezTo>
                    <a:pt x="887" y="6460"/>
                    <a:pt x="950" y="6460"/>
                    <a:pt x="950" y="6429"/>
                  </a:cubicBezTo>
                  <a:cubicBezTo>
                    <a:pt x="2312" y="5415"/>
                    <a:pt x="3706" y="4465"/>
                    <a:pt x="5162" y="3579"/>
                  </a:cubicBezTo>
                  <a:cubicBezTo>
                    <a:pt x="6398" y="2819"/>
                    <a:pt x="7759" y="1900"/>
                    <a:pt x="9121" y="1457"/>
                  </a:cubicBezTo>
                  <a:lnTo>
                    <a:pt x="9089" y="1393"/>
                  </a:lnTo>
                  <a:cubicBezTo>
                    <a:pt x="9058" y="1393"/>
                    <a:pt x="8963" y="1393"/>
                    <a:pt x="8931" y="1362"/>
                  </a:cubicBezTo>
                  <a:cubicBezTo>
                    <a:pt x="8551" y="950"/>
                    <a:pt x="8171" y="507"/>
                    <a:pt x="7823" y="95"/>
                  </a:cubicBezTo>
                  <a:cubicBezTo>
                    <a:pt x="7791" y="32"/>
                    <a:pt x="7791" y="0"/>
                    <a:pt x="77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768621" y="584242"/>
              <a:ext cx="98502" cy="60716"/>
            </a:xfrm>
            <a:custGeom>
              <a:avLst/>
              <a:gdLst/>
              <a:ahLst/>
              <a:cxnLst/>
              <a:rect l="l" t="t" r="r" b="b"/>
              <a:pathLst>
                <a:path w="3136" h="1933" extrusionOk="0">
                  <a:moveTo>
                    <a:pt x="3135" y="0"/>
                  </a:moveTo>
                  <a:lnTo>
                    <a:pt x="3135" y="0"/>
                  </a:lnTo>
                  <a:cubicBezTo>
                    <a:pt x="2629" y="222"/>
                    <a:pt x="2059" y="349"/>
                    <a:pt x="1584" y="634"/>
                  </a:cubicBezTo>
                  <a:cubicBezTo>
                    <a:pt x="950" y="982"/>
                    <a:pt x="475" y="1426"/>
                    <a:pt x="0" y="1932"/>
                  </a:cubicBezTo>
                  <a:cubicBezTo>
                    <a:pt x="63" y="1932"/>
                    <a:pt x="95" y="1901"/>
                    <a:pt x="127" y="1901"/>
                  </a:cubicBezTo>
                  <a:cubicBezTo>
                    <a:pt x="1394" y="1742"/>
                    <a:pt x="2375" y="1014"/>
                    <a:pt x="3135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1"/>
            <p:cNvSpPr/>
            <p:nvPr/>
          </p:nvSpPr>
          <p:spPr>
            <a:xfrm>
              <a:off x="876860" y="934369"/>
              <a:ext cx="48937" cy="45984"/>
            </a:xfrm>
            <a:custGeom>
              <a:avLst/>
              <a:gdLst/>
              <a:ahLst/>
              <a:cxnLst/>
              <a:rect l="l" t="t" r="r" b="b"/>
              <a:pathLst>
                <a:path w="1558" h="1464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66" y="33"/>
                    <a:pt x="734" y="33"/>
                    <a:pt x="671" y="96"/>
                  </a:cubicBezTo>
                  <a:cubicBezTo>
                    <a:pt x="1" y="340"/>
                    <a:pt x="34" y="1463"/>
                    <a:pt x="799" y="1463"/>
                  </a:cubicBezTo>
                  <a:cubicBezTo>
                    <a:pt x="829" y="1463"/>
                    <a:pt x="860" y="1461"/>
                    <a:pt x="893" y="1458"/>
                  </a:cubicBezTo>
                  <a:cubicBezTo>
                    <a:pt x="1241" y="1426"/>
                    <a:pt x="1558" y="1173"/>
                    <a:pt x="1558" y="793"/>
                  </a:cubicBezTo>
                  <a:cubicBezTo>
                    <a:pt x="1558" y="349"/>
                    <a:pt x="1114" y="33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1"/>
            <p:cNvSpPr/>
            <p:nvPr/>
          </p:nvSpPr>
          <p:spPr>
            <a:xfrm>
              <a:off x="1059289" y="1583897"/>
              <a:ext cx="71426" cy="58580"/>
            </a:xfrm>
            <a:custGeom>
              <a:avLst/>
              <a:gdLst/>
              <a:ahLst/>
              <a:cxnLst/>
              <a:rect l="l" t="t" r="r" b="b"/>
              <a:pathLst>
                <a:path w="2274" h="1865" extrusionOk="0">
                  <a:moveTo>
                    <a:pt x="1040" y="1"/>
                  </a:moveTo>
                  <a:cubicBezTo>
                    <a:pt x="954" y="1"/>
                    <a:pt x="869" y="11"/>
                    <a:pt x="785" y="33"/>
                  </a:cubicBezTo>
                  <a:cubicBezTo>
                    <a:pt x="757" y="24"/>
                    <a:pt x="738" y="20"/>
                    <a:pt x="724" y="20"/>
                  </a:cubicBezTo>
                  <a:cubicBezTo>
                    <a:pt x="690" y="20"/>
                    <a:pt x="690" y="43"/>
                    <a:pt x="690" y="65"/>
                  </a:cubicBezTo>
                  <a:cubicBezTo>
                    <a:pt x="1" y="617"/>
                    <a:pt x="272" y="1864"/>
                    <a:pt x="1106" y="1864"/>
                  </a:cubicBezTo>
                  <a:cubicBezTo>
                    <a:pt x="1230" y="1864"/>
                    <a:pt x="1366" y="1837"/>
                    <a:pt x="1514" y="1775"/>
                  </a:cubicBezTo>
                  <a:cubicBezTo>
                    <a:pt x="1989" y="1585"/>
                    <a:pt x="2274" y="1047"/>
                    <a:pt x="2052" y="572"/>
                  </a:cubicBezTo>
                  <a:cubicBezTo>
                    <a:pt x="1843" y="232"/>
                    <a:pt x="144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1"/>
            <p:cNvSpPr/>
            <p:nvPr/>
          </p:nvSpPr>
          <p:spPr>
            <a:xfrm>
              <a:off x="711926" y="1798804"/>
              <a:ext cx="750039" cy="126425"/>
            </a:xfrm>
            <a:custGeom>
              <a:avLst/>
              <a:gdLst/>
              <a:ahLst/>
              <a:cxnLst/>
              <a:rect l="l" t="t" r="r" b="b"/>
              <a:pathLst>
                <a:path w="23879" h="4025" extrusionOk="0">
                  <a:moveTo>
                    <a:pt x="22169" y="1791"/>
                  </a:moveTo>
                  <a:cubicBezTo>
                    <a:pt x="22226" y="1791"/>
                    <a:pt x="22280" y="1911"/>
                    <a:pt x="22200" y="1964"/>
                  </a:cubicBezTo>
                  <a:cubicBezTo>
                    <a:pt x="21629" y="2354"/>
                    <a:pt x="20944" y="2631"/>
                    <a:pt x="20225" y="2631"/>
                  </a:cubicBezTo>
                  <a:cubicBezTo>
                    <a:pt x="20187" y="2631"/>
                    <a:pt x="20148" y="2630"/>
                    <a:pt x="20110" y="2629"/>
                  </a:cubicBezTo>
                  <a:cubicBezTo>
                    <a:pt x="19952" y="2629"/>
                    <a:pt x="19952" y="2407"/>
                    <a:pt x="20110" y="2407"/>
                  </a:cubicBezTo>
                  <a:cubicBezTo>
                    <a:pt x="20838" y="2375"/>
                    <a:pt x="21472" y="2185"/>
                    <a:pt x="22137" y="1805"/>
                  </a:cubicBezTo>
                  <a:cubicBezTo>
                    <a:pt x="22147" y="1795"/>
                    <a:pt x="22158" y="1791"/>
                    <a:pt x="22169" y="1791"/>
                  </a:cubicBezTo>
                  <a:close/>
                  <a:moveTo>
                    <a:pt x="23720" y="0"/>
                  </a:moveTo>
                  <a:lnTo>
                    <a:pt x="23720" y="0"/>
                  </a:lnTo>
                  <a:cubicBezTo>
                    <a:pt x="23657" y="32"/>
                    <a:pt x="23657" y="127"/>
                    <a:pt x="23625" y="159"/>
                  </a:cubicBezTo>
                  <a:cubicBezTo>
                    <a:pt x="22833" y="1489"/>
                    <a:pt x="20142" y="1489"/>
                    <a:pt x="18843" y="1710"/>
                  </a:cubicBezTo>
                  <a:cubicBezTo>
                    <a:pt x="16468" y="1995"/>
                    <a:pt x="14061" y="2185"/>
                    <a:pt x="11623" y="2185"/>
                  </a:cubicBezTo>
                  <a:cubicBezTo>
                    <a:pt x="9216" y="2185"/>
                    <a:pt x="6809" y="1964"/>
                    <a:pt x="4434" y="1615"/>
                  </a:cubicBezTo>
                  <a:cubicBezTo>
                    <a:pt x="3325" y="1457"/>
                    <a:pt x="982" y="1457"/>
                    <a:pt x="32" y="412"/>
                  </a:cubicBezTo>
                  <a:lnTo>
                    <a:pt x="32" y="412"/>
                  </a:lnTo>
                  <a:cubicBezTo>
                    <a:pt x="0" y="1330"/>
                    <a:pt x="158" y="2185"/>
                    <a:pt x="602" y="3040"/>
                  </a:cubicBezTo>
                  <a:cubicBezTo>
                    <a:pt x="4545" y="3733"/>
                    <a:pt x="8488" y="4025"/>
                    <a:pt x="12486" y="4025"/>
                  </a:cubicBezTo>
                  <a:cubicBezTo>
                    <a:pt x="12694" y="4025"/>
                    <a:pt x="12902" y="4024"/>
                    <a:pt x="13111" y="4022"/>
                  </a:cubicBezTo>
                  <a:cubicBezTo>
                    <a:pt x="15011" y="3990"/>
                    <a:pt x="16943" y="3895"/>
                    <a:pt x="18843" y="3705"/>
                  </a:cubicBezTo>
                  <a:cubicBezTo>
                    <a:pt x="19920" y="3579"/>
                    <a:pt x="21187" y="3642"/>
                    <a:pt x="22168" y="3230"/>
                  </a:cubicBezTo>
                  <a:cubicBezTo>
                    <a:pt x="23752" y="2629"/>
                    <a:pt x="23878" y="1394"/>
                    <a:pt x="2372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1"/>
            <p:cNvSpPr/>
            <p:nvPr/>
          </p:nvSpPr>
          <p:spPr>
            <a:xfrm>
              <a:off x="727820" y="1723231"/>
              <a:ext cx="746082" cy="128624"/>
            </a:xfrm>
            <a:custGeom>
              <a:avLst/>
              <a:gdLst/>
              <a:ahLst/>
              <a:cxnLst/>
              <a:rect l="l" t="t" r="r" b="b"/>
              <a:pathLst>
                <a:path w="23753" h="4095" extrusionOk="0">
                  <a:moveTo>
                    <a:pt x="2489" y="1231"/>
                  </a:moveTo>
                  <a:cubicBezTo>
                    <a:pt x="2573" y="1231"/>
                    <a:pt x="2621" y="1427"/>
                    <a:pt x="2503" y="1456"/>
                  </a:cubicBezTo>
                  <a:cubicBezTo>
                    <a:pt x="2154" y="1583"/>
                    <a:pt x="1901" y="1773"/>
                    <a:pt x="1711" y="2026"/>
                  </a:cubicBezTo>
                  <a:cubicBezTo>
                    <a:pt x="1680" y="2049"/>
                    <a:pt x="1647" y="2059"/>
                    <a:pt x="1617" y="2059"/>
                  </a:cubicBezTo>
                  <a:cubicBezTo>
                    <a:pt x="1522" y="2059"/>
                    <a:pt x="1449" y="1964"/>
                    <a:pt x="1521" y="1868"/>
                  </a:cubicBezTo>
                  <a:cubicBezTo>
                    <a:pt x="1711" y="1583"/>
                    <a:pt x="2091" y="1329"/>
                    <a:pt x="2471" y="1234"/>
                  </a:cubicBezTo>
                  <a:cubicBezTo>
                    <a:pt x="2477" y="1232"/>
                    <a:pt x="2483" y="1231"/>
                    <a:pt x="2489" y="1231"/>
                  </a:cubicBezTo>
                  <a:close/>
                  <a:moveTo>
                    <a:pt x="5633" y="0"/>
                  </a:moveTo>
                  <a:cubicBezTo>
                    <a:pt x="4803" y="0"/>
                    <a:pt x="3964" y="39"/>
                    <a:pt x="3136" y="189"/>
                  </a:cubicBezTo>
                  <a:cubicBezTo>
                    <a:pt x="2471" y="316"/>
                    <a:pt x="1616" y="443"/>
                    <a:pt x="1077" y="791"/>
                  </a:cubicBezTo>
                  <a:cubicBezTo>
                    <a:pt x="412" y="1044"/>
                    <a:pt x="32" y="1614"/>
                    <a:pt x="1" y="2438"/>
                  </a:cubicBezTo>
                  <a:cubicBezTo>
                    <a:pt x="412" y="2755"/>
                    <a:pt x="792" y="2945"/>
                    <a:pt x="1267" y="3040"/>
                  </a:cubicBezTo>
                  <a:cubicBezTo>
                    <a:pt x="4244" y="3990"/>
                    <a:pt x="7791" y="4053"/>
                    <a:pt x="10895" y="4085"/>
                  </a:cubicBezTo>
                  <a:cubicBezTo>
                    <a:pt x="11215" y="4091"/>
                    <a:pt x="11535" y="4094"/>
                    <a:pt x="11855" y="4094"/>
                  </a:cubicBezTo>
                  <a:cubicBezTo>
                    <a:pt x="14770" y="4094"/>
                    <a:pt x="17701" y="3832"/>
                    <a:pt x="20554" y="3261"/>
                  </a:cubicBezTo>
                  <a:cubicBezTo>
                    <a:pt x="21187" y="3135"/>
                    <a:pt x="22201" y="3040"/>
                    <a:pt x="22644" y="2470"/>
                  </a:cubicBezTo>
                  <a:cubicBezTo>
                    <a:pt x="23753" y="1044"/>
                    <a:pt x="21409" y="633"/>
                    <a:pt x="20776" y="506"/>
                  </a:cubicBezTo>
                  <a:cubicBezTo>
                    <a:pt x="19129" y="189"/>
                    <a:pt x="17450" y="94"/>
                    <a:pt x="15804" y="31"/>
                  </a:cubicBezTo>
                  <a:lnTo>
                    <a:pt x="15804" y="31"/>
                  </a:lnTo>
                  <a:cubicBezTo>
                    <a:pt x="15835" y="443"/>
                    <a:pt x="15867" y="854"/>
                    <a:pt x="15867" y="1234"/>
                  </a:cubicBezTo>
                  <a:cubicBezTo>
                    <a:pt x="15962" y="1298"/>
                    <a:pt x="15962" y="1424"/>
                    <a:pt x="15867" y="1456"/>
                  </a:cubicBezTo>
                  <a:cubicBezTo>
                    <a:pt x="14526" y="2153"/>
                    <a:pt x="12908" y="2409"/>
                    <a:pt x="11286" y="2409"/>
                  </a:cubicBezTo>
                  <a:cubicBezTo>
                    <a:pt x="9958" y="2409"/>
                    <a:pt x="8626" y="2237"/>
                    <a:pt x="7443" y="1995"/>
                  </a:cubicBezTo>
                  <a:cubicBezTo>
                    <a:pt x="7253" y="1995"/>
                    <a:pt x="7221" y="1804"/>
                    <a:pt x="7285" y="1678"/>
                  </a:cubicBezTo>
                  <a:cubicBezTo>
                    <a:pt x="7158" y="1646"/>
                    <a:pt x="7095" y="1583"/>
                    <a:pt x="7126" y="1456"/>
                  </a:cubicBezTo>
                  <a:cubicBezTo>
                    <a:pt x="7221" y="1044"/>
                    <a:pt x="7285" y="538"/>
                    <a:pt x="7380" y="31"/>
                  </a:cubicBezTo>
                  <a:lnTo>
                    <a:pt x="7316" y="31"/>
                  </a:lnTo>
                  <a:cubicBezTo>
                    <a:pt x="6764" y="18"/>
                    <a:pt x="6201" y="0"/>
                    <a:pt x="563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1"/>
            <p:cNvSpPr/>
            <p:nvPr/>
          </p:nvSpPr>
          <p:spPr>
            <a:xfrm>
              <a:off x="1061048" y="1134325"/>
              <a:ext cx="75635" cy="77614"/>
            </a:xfrm>
            <a:custGeom>
              <a:avLst/>
              <a:gdLst/>
              <a:ahLst/>
              <a:cxnLst/>
              <a:rect l="l" t="t" r="r" b="b"/>
              <a:pathLst>
                <a:path w="2408" h="2471" extrusionOk="0">
                  <a:moveTo>
                    <a:pt x="1141" y="0"/>
                  </a:moveTo>
                  <a:cubicBezTo>
                    <a:pt x="951" y="127"/>
                    <a:pt x="761" y="285"/>
                    <a:pt x="508" y="412"/>
                  </a:cubicBezTo>
                  <a:cubicBezTo>
                    <a:pt x="444" y="950"/>
                    <a:pt x="286" y="1520"/>
                    <a:pt x="1" y="2027"/>
                  </a:cubicBezTo>
                  <a:cubicBezTo>
                    <a:pt x="793" y="2154"/>
                    <a:pt x="1616" y="2312"/>
                    <a:pt x="2376" y="2471"/>
                  </a:cubicBezTo>
                  <a:cubicBezTo>
                    <a:pt x="2344" y="2344"/>
                    <a:pt x="2344" y="2281"/>
                    <a:pt x="2313" y="2154"/>
                  </a:cubicBezTo>
                  <a:lnTo>
                    <a:pt x="2313" y="2122"/>
                  </a:lnTo>
                  <a:cubicBezTo>
                    <a:pt x="2154" y="2059"/>
                    <a:pt x="2059" y="1869"/>
                    <a:pt x="2218" y="1806"/>
                  </a:cubicBezTo>
                  <a:cubicBezTo>
                    <a:pt x="2313" y="1742"/>
                    <a:pt x="2344" y="1711"/>
                    <a:pt x="2408" y="1711"/>
                  </a:cubicBezTo>
                  <a:cubicBezTo>
                    <a:pt x="1996" y="1204"/>
                    <a:pt x="1521" y="602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1"/>
            <p:cNvSpPr/>
            <p:nvPr/>
          </p:nvSpPr>
          <p:spPr>
            <a:xfrm>
              <a:off x="1213261" y="1038839"/>
              <a:ext cx="74630" cy="87571"/>
            </a:xfrm>
            <a:custGeom>
              <a:avLst/>
              <a:gdLst/>
              <a:ahLst/>
              <a:cxnLst/>
              <a:rect l="l" t="t" r="r" b="b"/>
              <a:pathLst>
                <a:path w="2376" h="2788" extrusionOk="0">
                  <a:moveTo>
                    <a:pt x="1330" y="0"/>
                  </a:moveTo>
                  <a:cubicBezTo>
                    <a:pt x="887" y="285"/>
                    <a:pt x="475" y="507"/>
                    <a:pt x="0" y="760"/>
                  </a:cubicBezTo>
                  <a:cubicBezTo>
                    <a:pt x="507" y="1267"/>
                    <a:pt x="887" y="1900"/>
                    <a:pt x="1109" y="2629"/>
                  </a:cubicBezTo>
                  <a:cubicBezTo>
                    <a:pt x="1109" y="2660"/>
                    <a:pt x="1109" y="2692"/>
                    <a:pt x="1045" y="2724"/>
                  </a:cubicBezTo>
                  <a:lnTo>
                    <a:pt x="1109" y="2787"/>
                  </a:lnTo>
                  <a:lnTo>
                    <a:pt x="1457" y="2534"/>
                  </a:lnTo>
                  <a:cubicBezTo>
                    <a:pt x="1478" y="2534"/>
                    <a:pt x="1485" y="2520"/>
                    <a:pt x="1497" y="2520"/>
                  </a:cubicBezTo>
                  <a:cubicBezTo>
                    <a:pt x="1503" y="2520"/>
                    <a:pt x="1510" y="2523"/>
                    <a:pt x="1520" y="2534"/>
                  </a:cubicBezTo>
                  <a:cubicBezTo>
                    <a:pt x="1805" y="1837"/>
                    <a:pt x="2059" y="1077"/>
                    <a:pt x="2375" y="349"/>
                  </a:cubicBezTo>
                  <a:cubicBezTo>
                    <a:pt x="1995" y="190"/>
                    <a:pt x="1679" y="95"/>
                    <a:pt x="133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1"/>
            <p:cNvSpPr/>
            <p:nvPr/>
          </p:nvSpPr>
          <p:spPr>
            <a:xfrm>
              <a:off x="1106813" y="1067673"/>
              <a:ext cx="139303" cy="115432"/>
            </a:xfrm>
            <a:custGeom>
              <a:avLst/>
              <a:gdLst/>
              <a:ahLst/>
              <a:cxnLst/>
              <a:rect l="l" t="t" r="r" b="b"/>
              <a:pathLst>
                <a:path w="4435" h="3675" extrusionOk="0">
                  <a:moveTo>
                    <a:pt x="2978" y="1"/>
                  </a:moveTo>
                  <a:cubicBezTo>
                    <a:pt x="2629" y="191"/>
                    <a:pt x="2217" y="444"/>
                    <a:pt x="1869" y="634"/>
                  </a:cubicBezTo>
                  <a:cubicBezTo>
                    <a:pt x="1267" y="1077"/>
                    <a:pt x="634" y="1457"/>
                    <a:pt x="1" y="1901"/>
                  </a:cubicBezTo>
                  <a:cubicBezTo>
                    <a:pt x="476" y="2407"/>
                    <a:pt x="887" y="3041"/>
                    <a:pt x="1236" y="3674"/>
                  </a:cubicBezTo>
                  <a:cubicBezTo>
                    <a:pt x="2344" y="3104"/>
                    <a:pt x="3421" y="2534"/>
                    <a:pt x="4434" y="1869"/>
                  </a:cubicBezTo>
                  <a:lnTo>
                    <a:pt x="4403" y="1806"/>
                  </a:lnTo>
                  <a:cubicBezTo>
                    <a:pt x="4388" y="1834"/>
                    <a:pt x="4355" y="1850"/>
                    <a:pt x="4320" y="1850"/>
                  </a:cubicBezTo>
                  <a:cubicBezTo>
                    <a:pt x="4276" y="1850"/>
                    <a:pt x="4230" y="1826"/>
                    <a:pt x="4213" y="1774"/>
                  </a:cubicBezTo>
                  <a:cubicBezTo>
                    <a:pt x="3896" y="1109"/>
                    <a:pt x="3484" y="539"/>
                    <a:pt x="29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1"/>
            <p:cNvSpPr/>
            <p:nvPr/>
          </p:nvSpPr>
          <p:spPr>
            <a:xfrm>
              <a:off x="776568" y="591215"/>
              <a:ext cx="158181" cy="160160"/>
            </a:xfrm>
            <a:custGeom>
              <a:avLst/>
              <a:gdLst/>
              <a:ahLst/>
              <a:cxnLst/>
              <a:rect l="l" t="t" r="r" b="b"/>
              <a:pathLst>
                <a:path w="5036" h="5099" extrusionOk="0">
                  <a:moveTo>
                    <a:pt x="3009" y="0"/>
                  </a:moveTo>
                  <a:cubicBezTo>
                    <a:pt x="2407" y="1109"/>
                    <a:pt x="1267" y="1805"/>
                    <a:pt x="1" y="1964"/>
                  </a:cubicBezTo>
                  <a:cubicBezTo>
                    <a:pt x="824" y="2819"/>
                    <a:pt x="1552" y="3769"/>
                    <a:pt x="2091" y="4846"/>
                  </a:cubicBezTo>
                  <a:cubicBezTo>
                    <a:pt x="2122" y="4941"/>
                    <a:pt x="2059" y="5036"/>
                    <a:pt x="1964" y="5036"/>
                  </a:cubicBezTo>
                  <a:lnTo>
                    <a:pt x="1964" y="5099"/>
                  </a:lnTo>
                  <a:cubicBezTo>
                    <a:pt x="3294" y="5099"/>
                    <a:pt x="4403" y="4434"/>
                    <a:pt x="5036" y="3294"/>
                  </a:cubicBezTo>
                  <a:cubicBezTo>
                    <a:pt x="4181" y="2249"/>
                    <a:pt x="3484" y="1140"/>
                    <a:pt x="3009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1"/>
            <p:cNvSpPr/>
            <p:nvPr/>
          </p:nvSpPr>
          <p:spPr>
            <a:xfrm>
              <a:off x="821327" y="702218"/>
              <a:ext cx="190031" cy="118039"/>
            </a:xfrm>
            <a:custGeom>
              <a:avLst/>
              <a:gdLst/>
              <a:ahLst/>
              <a:cxnLst/>
              <a:rect l="l" t="t" r="r" b="b"/>
              <a:pathLst>
                <a:path w="6050" h="3758" extrusionOk="0">
                  <a:moveTo>
                    <a:pt x="4680" y="1"/>
                  </a:moveTo>
                  <a:cubicBezTo>
                    <a:pt x="4357" y="1"/>
                    <a:pt x="4039" y="30"/>
                    <a:pt x="3738" y="76"/>
                  </a:cubicBezTo>
                  <a:lnTo>
                    <a:pt x="3674" y="76"/>
                  </a:lnTo>
                  <a:cubicBezTo>
                    <a:pt x="3116" y="1194"/>
                    <a:pt x="1949" y="1946"/>
                    <a:pt x="710" y="1946"/>
                  </a:cubicBezTo>
                  <a:cubicBezTo>
                    <a:pt x="685" y="1946"/>
                    <a:pt x="659" y="1946"/>
                    <a:pt x="634" y="1945"/>
                  </a:cubicBezTo>
                  <a:cubicBezTo>
                    <a:pt x="634" y="2578"/>
                    <a:pt x="381" y="3243"/>
                    <a:pt x="1" y="3750"/>
                  </a:cubicBezTo>
                  <a:cubicBezTo>
                    <a:pt x="73" y="3755"/>
                    <a:pt x="146" y="3758"/>
                    <a:pt x="219" y="3758"/>
                  </a:cubicBezTo>
                  <a:cubicBezTo>
                    <a:pt x="2420" y="3758"/>
                    <a:pt x="4517" y="1487"/>
                    <a:pt x="6049" y="76"/>
                  </a:cubicBezTo>
                  <a:lnTo>
                    <a:pt x="6049" y="76"/>
                  </a:lnTo>
                  <a:cubicBezTo>
                    <a:pt x="5986" y="89"/>
                    <a:pt x="5921" y="94"/>
                    <a:pt x="5856" y="94"/>
                  </a:cubicBezTo>
                  <a:cubicBezTo>
                    <a:pt x="5593" y="94"/>
                    <a:pt x="5315" y="13"/>
                    <a:pt x="5036" y="13"/>
                  </a:cubicBezTo>
                  <a:cubicBezTo>
                    <a:pt x="4917" y="5"/>
                    <a:pt x="4798" y="1"/>
                    <a:pt x="468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1"/>
            <p:cNvSpPr/>
            <p:nvPr/>
          </p:nvSpPr>
          <p:spPr>
            <a:xfrm>
              <a:off x="825316" y="887129"/>
              <a:ext cx="157176" cy="142162"/>
            </a:xfrm>
            <a:custGeom>
              <a:avLst/>
              <a:gdLst/>
              <a:ahLst/>
              <a:cxnLst/>
              <a:rect l="l" t="t" r="r" b="b"/>
              <a:pathLst>
                <a:path w="5004" h="4526" extrusionOk="0">
                  <a:moveTo>
                    <a:pt x="2249" y="1315"/>
                  </a:moveTo>
                  <a:cubicBezTo>
                    <a:pt x="2312" y="1315"/>
                    <a:pt x="2375" y="1315"/>
                    <a:pt x="2407" y="1347"/>
                  </a:cubicBezTo>
                  <a:cubicBezTo>
                    <a:pt x="2466" y="1332"/>
                    <a:pt x="2525" y="1325"/>
                    <a:pt x="2584" y="1325"/>
                  </a:cubicBezTo>
                  <a:cubicBezTo>
                    <a:pt x="3027" y="1325"/>
                    <a:pt x="3432" y="1726"/>
                    <a:pt x="3516" y="2202"/>
                  </a:cubicBezTo>
                  <a:cubicBezTo>
                    <a:pt x="3579" y="2740"/>
                    <a:pt x="3167" y="3183"/>
                    <a:pt x="2629" y="3247"/>
                  </a:cubicBezTo>
                  <a:cubicBezTo>
                    <a:pt x="2569" y="3258"/>
                    <a:pt x="2509" y="3263"/>
                    <a:pt x="2449" y="3263"/>
                  </a:cubicBezTo>
                  <a:cubicBezTo>
                    <a:pt x="2008" y="3263"/>
                    <a:pt x="1604" y="2961"/>
                    <a:pt x="1520" y="2487"/>
                  </a:cubicBezTo>
                  <a:cubicBezTo>
                    <a:pt x="1457" y="1980"/>
                    <a:pt x="1742" y="1410"/>
                    <a:pt x="2249" y="1315"/>
                  </a:cubicBezTo>
                  <a:close/>
                  <a:moveTo>
                    <a:pt x="2460" y="0"/>
                  </a:moveTo>
                  <a:cubicBezTo>
                    <a:pt x="2292" y="0"/>
                    <a:pt x="2125" y="16"/>
                    <a:pt x="1964" y="48"/>
                  </a:cubicBezTo>
                  <a:cubicBezTo>
                    <a:pt x="1489" y="112"/>
                    <a:pt x="1014" y="365"/>
                    <a:pt x="697" y="745"/>
                  </a:cubicBezTo>
                  <a:cubicBezTo>
                    <a:pt x="539" y="935"/>
                    <a:pt x="380" y="1188"/>
                    <a:pt x="317" y="1410"/>
                  </a:cubicBezTo>
                  <a:cubicBezTo>
                    <a:pt x="0" y="2423"/>
                    <a:pt x="349" y="3627"/>
                    <a:pt x="1204" y="4197"/>
                  </a:cubicBezTo>
                  <a:cubicBezTo>
                    <a:pt x="1565" y="4420"/>
                    <a:pt x="1983" y="4525"/>
                    <a:pt x="2402" y="4525"/>
                  </a:cubicBezTo>
                  <a:cubicBezTo>
                    <a:pt x="3235" y="4525"/>
                    <a:pt x="4076" y="4110"/>
                    <a:pt x="4497" y="3373"/>
                  </a:cubicBezTo>
                  <a:cubicBezTo>
                    <a:pt x="5004" y="2392"/>
                    <a:pt x="4656" y="1157"/>
                    <a:pt x="3864" y="397"/>
                  </a:cubicBezTo>
                  <a:cubicBezTo>
                    <a:pt x="3462" y="137"/>
                    <a:pt x="2955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1"/>
            <p:cNvSpPr/>
            <p:nvPr/>
          </p:nvSpPr>
          <p:spPr>
            <a:xfrm>
              <a:off x="827295" y="710573"/>
              <a:ext cx="383014" cy="383987"/>
            </a:xfrm>
            <a:custGeom>
              <a:avLst/>
              <a:gdLst/>
              <a:ahLst/>
              <a:cxnLst/>
              <a:rect l="l" t="t" r="r" b="b"/>
              <a:pathLst>
                <a:path w="12194" h="12225" extrusionOk="0">
                  <a:moveTo>
                    <a:pt x="6018" y="0"/>
                  </a:moveTo>
                  <a:cubicBezTo>
                    <a:pt x="4624" y="1711"/>
                    <a:pt x="2376" y="3927"/>
                    <a:pt x="1" y="3991"/>
                  </a:cubicBezTo>
                  <a:cubicBezTo>
                    <a:pt x="254" y="4276"/>
                    <a:pt x="444" y="4592"/>
                    <a:pt x="634" y="4877"/>
                  </a:cubicBezTo>
                  <a:cubicBezTo>
                    <a:pt x="666" y="4909"/>
                    <a:pt x="729" y="4941"/>
                    <a:pt x="729" y="5036"/>
                  </a:cubicBezTo>
                  <a:cubicBezTo>
                    <a:pt x="824" y="5226"/>
                    <a:pt x="951" y="5384"/>
                    <a:pt x="1077" y="5574"/>
                  </a:cubicBezTo>
                  <a:cubicBezTo>
                    <a:pt x="1447" y="5376"/>
                    <a:pt x="1871" y="5277"/>
                    <a:pt x="2300" y="5277"/>
                  </a:cubicBezTo>
                  <a:cubicBezTo>
                    <a:pt x="2901" y="5277"/>
                    <a:pt x="3511" y="5471"/>
                    <a:pt x="3991" y="5859"/>
                  </a:cubicBezTo>
                  <a:cubicBezTo>
                    <a:pt x="4054" y="5859"/>
                    <a:pt x="4054" y="5891"/>
                    <a:pt x="4054" y="5954"/>
                  </a:cubicBezTo>
                  <a:cubicBezTo>
                    <a:pt x="4941" y="6683"/>
                    <a:pt x="5258" y="8076"/>
                    <a:pt x="4688" y="9184"/>
                  </a:cubicBezTo>
                  <a:cubicBezTo>
                    <a:pt x="4561" y="9438"/>
                    <a:pt x="4403" y="9628"/>
                    <a:pt x="4213" y="9786"/>
                  </a:cubicBezTo>
                  <a:cubicBezTo>
                    <a:pt x="4244" y="9786"/>
                    <a:pt x="4244" y="9786"/>
                    <a:pt x="4276" y="9818"/>
                  </a:cubicBezTo>
                  <a:cubicBezTo>
                    <a:pt x="5068" y="10419"/>
                    <a:pt x="5638" y="11338"/>
                    <a:pt x="5954" y="12225"/>
                  </a:cubicBezTo>
                  <a:cubicBezTo>
                    <a:pt x="7918" y="10768"/>
                    <a:pt x="10008" y="9406"/>
                    <a:pt x="12193" y="8298"/>
                  </a:cubicBezTo>
                  <a:cubicBezTo>
                    <a:pt x="10071" y="5637"/>
                    <a:pt x="8013" y="2819"/>
                    <a:pt x="601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1"/>
            <p:cNvSpPr/>
            <p:nvPr/>
          </p:nvSpPr>
          <p:spPr>
            <a:xfrm>
              <a:off x="966567" y="1539671"/>
              <a:ext cx="248704" cy="244935"/>
            </a:xfrm>
            <a:custGeom>
              <a:avLst/>
              <a:gdLst/>
              <a:ahLst/>
              <a:cxnLst/>
              <a:rect l="l" t="t" r="r" b="b"/>
              <a:pathLst>
                <a:path w="7918" h="7798" extrusionOk="0">
                  <a:moveTo>
                    <a:pt x="4128" y="1080"/>
                  </a:moveTo>
                  <a:cubicBezTo>
                    <a:pt x="4592" y="1080"/>
                    <a:pt x="5038" y="1352"/>
                    <a:pt x="5257" y="1790"/>
                  </a:cubicBezTo>
                  <a:cubicBezTo>
                    <a:pt x="5637" y="2423"/>
                    <a:pt x="5257" y="3183"/>
                    <a:pt x="4624" y="3468"/>
                  </a:cubicBezTo>
                  <a:cubicBezTo>
                    <a:pt x="4453" y="3544"/>
                    <a:pt x="4264" y="3583"/>
                    <a:pt x="4075" y="3583"/>
                  </a:cubicBezTo>
                  <a:cubicBezTo>
                    <a:pt x="3637" y="3583"/>
                    <a:pt x="3199" y="3373"/>
                    <a:pt x="2977" y="2930"/>
                  </a:cubicBezTo>
                  <a:cubicBezTo>
                    <a:pt x="2692" y="2391"/>
                    <a:pt x="2819" y="1536"/>
                    <a:pt x="3421" y="1251"/>
                  </a:cubicBezTo>
                  <a:cubicBezTo>
                    <a:pt x="3431" y="1230"/>
                    <a:pt x="3442" y="1223"/>
                    <a:pt x="3452" y="1223"/>
                  </a:cubicBezTo>
                  <a:cubicBezTo>
                    <a:pt x="3473" y="1223"/>
                    <a:pt x="3494" y="1251"/>
                    <a:pt x="3516" y="1251"/>
                  </a:cubicBezTo>
                  <a:cubicBezTo>
                    <a:pt x="3711" y="1134"/>
                    <a:pt x="3921" y="1080"/>
                    <a:pt x="4128" y="1080"/>
                  </a:cubicBezTo>
                  <a:close/>
                  <a:moveTo>
                    <a:pt x="6124" y="3610"/>
                  </a:moveTo>
                  <a:cubicBezTo>
                    <a:pt x="6165" y="3610"/>
                    <a:pt x="6196" y="3650"/>
                    <a:pt x="6176" y="3690"/>
                  </a:cubicBezTo>
                  <a:cubicBezTo>
                    <a:pt x="6017" y="4165"/>
                    <a:pt x="5574" y="4608"/>
                    <a:pt x="5036" y="4672"/>
                  </a:cubicBezTo>
                  <a:cubicBezTo>
                    <a:pt x="4877" y="4672"/>
                    <a:pt x="4877" y="4482"/>
                    <a:pt x="5004" y="4450"/>
                  </a:cubicBezTo>
                  <a:cubicBezTo>
                    <a:pt x="5479" y="4323"/>
                    <a:pt x="5827" y="4102"/>
                    <a:pt x="6049" y="3658"/>
                  </a:cubicBezTo>
                  <a:cubicBezTo>
                    <a:pt x="6072" y="3623"/>
                    <a:pt x="6100" y="3610"/>
                    <a:pt x="6124" y="3610"/>
                  </a:cubicBezTo>
                  <a:close/>
                  <a:moveTo>
                    <a:pt x="3835" y="0"/>
                  </a:moveTo>
                  <a:cubicBezTo>
                    <a:pt x="650" y="0"/>
                    <a:pt x="399" y="5158"/>
                    <a:pt x="0" y="7490"/>
                  </a:cubicBezTo>
                  <a:cubicBezTo>
                    <a:pt x="1122" y="7710"/>
                    <a:pt x="2225" y="7798"/>
                    <a:pt x="3352" y="7798"/>
                  </a:cubicBezTo>
                  <a:cubicBezTo>
                    <a:pt x="3689" y="7798"/>
                    <a:pt x="4028" y="7790"/>
                    <a:pt x="4371" y="7775"/>
                  </a:cubicBezTo>
                  <a:cubicBezTo>
                    <a:pt x="5542" y="7680"/>
                    <a:pt x="6746" y="7332"/>
                    <a:pt x="7918" y="7173"/>
                  </a:cubicBezTo>
                  <a:cubicBezTo>
                    <a:pt x="7601" y="4703"/>
                    <a:pt x="7379" y="333"/>
                    <a:pt x="4149" y="16"/>
                  </a:cubicBezTo>
                  <a:cubicBezTo>
                    <a:pt x="4041" y="6"/>
                    <a:pt x="3936" y="0"/>
                    <a:pt x="38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1"/>
            <p:cNvSpPr/>
            <p:nvPr/>
          </p:nvSpPr>
          <p:spPr>
            <a:xfrm>
              <a:off x="626365" y="872711"/>
              <a:ext cx="373057" cy="802777"/>
            </a:xfrm>
            <a:custGeom>
              <a:avLst/>
              <a:gdLst/>
              <a:ahLst/>
              <a:cxnLst/>
              <a:rect l="l" t="t" r="r" b="b"/>
              <a:pathLst>
                <a:path w="11877" h="25558" extrusionOk="0">
                  <a:moveTo>
                    <a:pt x="6873" y="0"/>
                  </a:moveTo>
                  <a:cubicBezTo>
                    <a:pt x="2376" y="2914"/>
                    <a:pt x="0" y="8424"/>
                    <a:pt x="951" y="13713"/>
                  </a:cubicBezTo>
                  <a:cubicBezTo>
                    <a:pt x="1964" y="19192"/>
                    <a:pt x="6018" y="23214"/>
                    <a:pt x="10831" y="25557"/>
                  </a:cubicBezTo>
                  <a:cubicBezTo>
                    <a:pt x="11085" y="24481"/>
                    <a:pt x="11401" y="23372"/>
                    <a:pt x="11876" y="22517"/>
                  </a:cubicBezTo>
                  <a:cubicBezTo>
                    <a:pt x="8298" y="21694"/>
                    <a:pt x="5638" y="18147"/>
                    <a:pt x="5289" y="14600"/>
                  </a:cubicBezTo>
                  <a:cubicBezTo>
                    <a:pt x="4941" y="10800"/>
                    <a:pt x="7126" y="6683"/>
                    <a:pt x="10546" y="5004"/>
                  </a:cubicBezTo>
                  <a:lnTo>
                    <a:pt x="10451" y="4909"/>
                  </a:lnTo>
                  <a:cubicBezTo>
                    <a:pt x="10388" y="4909"/>
                    <a:pt x="10388" y="4846"/>
                    <a:pt x="10388" y="4814"/>
                  </a:cubicBezTo>
                  <a:cubicBezTo>
                    <a:pt x="9907" y="5175"/>
                    <a:pt x="9295" y="5368"/>
                    <a:pt x="8685" y="5368"/>
                  </a:cubicBezTo>
                  <a:cubicBezTo>
                    <a:pt x="8170" y="5368"/>
                    <a:pt x="7656" y="5231"/>
                    <a:pt x="7221" y="4941"/>
                  </a:cubicBezTo>
                  <a:cubicBezTo>
                    <a:pt x="6049" y="4149"/>
                    <a:pt x="5733" y="2312"/>
                    <a:pt x="6556" y="1172"/>
                  </a:cubicBezTo>
                  <a:cubicBezTo>
                    <a:pt x="6746" y="887"/>
                    <a:pt x="6999" y="666"/>
                    <a:pt x="7284" y="507"/>
                  </a:cubicBezTo>
                  <a:cubicBezTo>
                    <a:pt x="7189" y="349"/>
                    <a:pt x="7063" y="190"/>
                    <a:pt x="687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1"/>
            <p:cNvSpPr/>
            <p:nvPr/>
          </p:nvSpPr>
          <p:spPr>
            <a:xfrm>
              <a:off x="1155561" y="1346186"/>
              <a:ext cx="415837" cy="250715"/>
            </a:xfrm>
            <a:custGeom>
              <a:avLst/>
              <a:gdLst/>
              <a:ahLst/>
              <a:cxnLst/>
              <a:rect l="l" t="t" r="r" b="b"/>
              <a:pathLst>
                <a:path w="13239" h="7982" extrusionOk="0">
                  <a:moveTo>
                    <a:pt x="11038" y="1802"/>
                  </a:moveTo>
                  <a:cubicBezTo>
                    <a:pt x="11090" y="1802"/>
                    <a:pt x="11111" y="1936"/>
                    <a:pt x="11053" y="1964"/>
                  </a:cubicBezTo>
                  <a:cubicBezTo>
                    <a:pt x="10388" y="2186"/>
                    <a:pt x="9754" y="2534"/>
                    <a:pt x="9121" y="2819"/>
                  </a:cubicBezTo>
                  <a:cubicBezTo>
                    <a:pt x="9110" y="2822"/>
                    <a:pt x="9099" y="2824"/>
                    <a:pt x="9089" y="2824"/>
                  </a:cubicBezTo>
                  <a:cubicBezTo>
                    <a:pt x="8984" y="2824"/>
                    <a:pt x="8940" y="2684"/>
                    <a:pt x="9026" y="2598"/>
                  </a:cubicBezTo>
                  <a:cubicBezTo>
                    <a:pt x="9628" y="2249"/>
                    <a:pt x="10325" y="2028"/>
                    <a:pt x="11021" y="1806"/>
                  </a:cubicBezTo>
                  <a:cubicBezTo>
                    <a:pt x="11027" y="1803"/>
                    <a:pt x="11032" y="1802"/>
                    <a:pt x="11038" y="1802"/>
                  </a:cubicBezTo>
                  <a:close/>
                  <a:moveTo>
                    <a:pt x="12478" y="1"/>
                  </a:moveTo>
                  <a:lnTo>
                    <a:pt x="12478" y="1"/>
                  </a:lnTo>
                  <a:cubicBezTo>
                    <a:pt x="8044" y="1711"/>
                    <a:pt x="4244" y="4403"/>
                    <a:pt x="0" y="6525"/>
                  </a:cubicBezTo>
                  <a:cubicBezTo>
                    <a:pt x="475" y="6936"/>
                    <a:pt x="824" y="7443"/>
                    <a:pt x="1109" y="7981"/>
                  </a:cubicBezTo>
                  <a:lnTo>
                    <a:pt x="1141" y="7950"/>
                  </a:lnTo>
                  <a:cubicBezTo>
                    <a:pt x="4782" y="5575"/>
                    <a:pt x="8994" y="3199"/>
                    <a:pt x="13238" y="2091"/>
                  </a:cubicBezTo>
                  <a:cubicBezTo>
                    <a:pt x="13175" y="1743"/>
                    <a:pt x="13111" y="1458"/>
                    <a:pt x="12953" y="1141"/>
                  </a:cubicBezTo>
                  <a:cubicBezTo>
                    <a:pt x="12795" y="824"/>
                    <a:pt x="12605" y="539"/>
                    <a:pt x="12383" y="286"/>
                  </a:cubicBezTo>
                  <a:cubicBezTo>
                    <a:pt x="12320" y="159"/>
                    <a:pt x="12383" y="64"/>
                    <a:pt x="124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1"/>
            <p:cNvSpPr/>
            <p:nvPr/>
          </p:nvSpPr>
          <p:spPr>
            <a:xfrm>
              <a:off x="616408" y="576892"/>
              <a:ext cx="965920" cy="1364545"/>
            </a:xfrm>
            <a:custGeom>
              <a:avLst/>
              <a:gdLst/>
              <a:ahLst/>
              <a:cxnLst/>
              <a:rect l="l" t="t" r="r" b="b"/>
              <a:pathLst>
                <a:path w="30752" h="43443" extrusionOk="0">
                  <a:moveTo>
                    <a:pt x="11148" y="4008"/>
                  </a:moveTo>
                  <a:cubicBezTo>
                    <a:pt x="11285" y="4008"/>
                    <a:pt x="11423" y="4015"/>
                    <a:pt x="11560" y="4035"/>
                  </a:cubicBezTo>
                  <a:cubicBezTo>
                    <a:pt x="11821" y="4035"/>
                    <a:pt x="12083" y="4088"/>
                    <a:pt x="12330" y="4088"/>
                  </a:cubicBezTo>
                  <a:cubicBezTo>
                    <a:pt x="12413" y="4088"/>
                    <a:pt x="12494" y="4082"/>
                    <a:pt x="12573" y="4066"/>
                  </a:cubicBezTo>
                  <a:lnTo>
                    <a:pt x="12573" y="4066"/>
                  </a:lnTo>
                  <a:cubicBezTo>
                    <a:pt x="11041" y="5507"/>
                    <a:pt x="8946" y="7748"/>
                    <a:pt x="6659" y="7748"/>
                  </a:cubicBezTo>
                  <a:cubicBezTo>
                    <a:pt x="6583" y="7748"/>
                    <a:pt x="6506" y="7745"/>
                    <a:pt x="6430" y="7740"/>
                  </a:cubicBezTo>
                  <a:lnTo>
                    <a:pt x="6461" y="7740"/>
                  </a:lnTo>
                  <a:cubicBezTo>
                    <a:pt x="6873" y="7233"/>
                    <a:pt x="7158" y="6600"/>
                    <a:pt x="7158" y="5935"/>
                  </a:cubicBezTo>
                  <a:cubicBezTo>
                    <a:pt x="7183" y="5936"/>
                    <a:pt x="7209" y="5936"/>
                    <a:pt x="7234" y="5936"/>
                  </a:cubicBezTo>
                  <a:cubicBezTo>
                    <a:pt x="8473" y="5936"/>
                    <a:pt x="9640" y="5184"/>
                    <a:pt x="10198" y="4066"/>
                  </a:cubicBezTo>
                  <a:lnTo>
                    <a:pt x="10262" y="4066"/>
                  </a:lnTo>
                  <a:cubicBezTo>
                    <a:pt x="10546" y="4045"/>
                    <a:pt x="10845" y="4008"/>
                    <a:pt x="11148" y="4008"/>
                  </a:cubicBezTo>
                  <a:close/>
                  <a:moveTo>
                    <a:pt x="9075" y="9877"/>
                  </a:moveTo>
                  <a:cubicBezTo>
                    <a:pt x="9562" y="9877"/>
                    <a:pt x="10058" y="10014"/>
                    <a:pt x="10483" y="10274"/>
                  </a:cubicBezTo>
                  <a:cubicBezTo>
                    <a:pt x="11275" y="11034"/>
                    <a:pt x="11655" y="12269"/>
                    <a:pt x="11117" y="13250"/>
                  </a:cubicBezTo>
                  <a:cubicBezTo>
                    <a:pt x="10717" y="13987"/>
                    <a:pt x="9869" y="14402"/>
                    <a:pt x="9029" y="14402"/>
                  </a:cubicBezTo>
                  <a:cubicBezTo>
                    <a:pt x="8605" y="14402"/>
                    <a:pt x="8184" y="14297"/>
                    <a:pt x="7823" y="14074"/>
                  </a:cubicBezTo>
                  <a:cubicBezTo>
                    <a:pt x="6968" y="13504"/>
                    <a:pt x="6588" y="12300"/>
                    <a:pt x="6905" y="11287"/>
                  </a:cubicBezTo>
                  <a:cubicBezTo>
                    <a:pt x="7000" y="11065"/>
                    <a:pt x="7158" y="10812"/>
                    <a:pt x="7316" y="10622"/>
                  </a:cubicBezTo>
                  <a:cubicBezTo>
                    <a:pt x="7633" y="10242"/>
                    <a:pt x="8108" y="9989"/>
                    <a:pt x="8583" y="9925"/>
                  </a:cubicBezTo>
                  <a:cubicBezTo>
                    <a:pt x="8744" y="9893"/>
                    <a:pt x="8909" y="9877"/>
                    <a:pt x="9075" y="9877"/>
                  </a:cubicBezTo>
                  <a:close/>
                  <a:moveTo>
                    <a:pt x="12763" y="4225"/>
                  </a:moveTo>
                  <a:cubicBezTo>
                    <a:pt x="14727" y="7075"/>
                    <a:pt x="16785" y="9830"/>
                    <a:pt x="18939" y="12522"/>
                  </a:cubicBezTo>
                  <a:cubicBezTo>
                    <a:pt x="16785" y="13630"/>
                    <a:pt x="14664" y="14992"/>
                    <a:pt x="12700" y="16449"/>
                  </a:cubicBezTo>
                  <a:cubicBezTo>
                    <a:pt x="12352" y="15531"/>
                    <a:pt x="11782" y="14675"/>
                    <a:pt x="11022" y="14042"/>
                  </a:cubicBezTo>
                  <a:cubicBezTo>
                    <a:pt x="10990" y="14010"/>
                    <a:pt x="10990" y="14010"/>
                    <a:pt x="10958" y="14010"/>
                  </a:cubicBezTo>
                  <a:cubicBezTo>
                    <a:pt x="11148" y="13852"/>
                    <a:pt x="11307" y="13630"/>
                    <a:pt x="11433" y="13409"/>
                  </a:cubicBezTo>
                  <a:cubicBezTo>
                    <a:pt x="12035" y="12332"/>
                    <a:pt x="11718" y="10939"/>
                    <a:pt x="10800" y="10147"/>
                  </a:cubicBezTo>
                  <a:cubicBezTo>
                    <a:pt x="10800" y="10147"/>
                    <a:pt x="10800" y="10115"/>
                    <a:pt x="10768" y="10084"/>
                  </a:cubicBezTo>
                  <a:cubicBezTo>
                    <a:pt x="10262" y="9708"/>
                    <a:pt x="9645" y="9511"/>
                    <a:pt x="9035" y="9511"/>
                  </a:cubicBezTo>
                  <a:cubicBezTo>
                    <a:pt x="8614" y="9511"/>
                    <a:pt x="8198" y="9605"/>
                    <a:pt x="7823" y="9798"/>
                  </a:cubicBezTo>
                  <a:cubicBezTo>
                    <a:pt x="7696" y="9608"/>
                    <a:pt x="7601" y="9450"/>
                    <a:pt x="7475" y="9260"/>
                  </a:cubicBezTo>
                  <a:cubicBezTo>
                    <a:pt x="7475" y="9197"/>
                    <a:pt x="7443" y="9133"/>
                    <a:pt x="7380" y="9007"/>
                  </a:cubicBezTo>
                  <a:cubicBezTo>
                    <a:pt x="7158" y="8722"/>
                    <a:pt x="6968" y="8405"/>
                    <a:pt x="6746" y="8152"/>
                  </a:cubicBezTo>
                  <a:cubicBezTo>
                    <a:pt x="9090" y="8152"/>
                    <a:pt x="11338" y="5872"/>
                    <a:pt x="12763" y="4225"/>
                  </a:cubicBezTo>
                  <a:close/>
                  <a:moveTo>
                    <a:pt x="21726" y="14517"/>
                  </a:moveTo>
                  <a:cubicBezTo>
                    <a:pt x="22074" y="14675"/>
                    <a:pt x="22486" y="14866"/>
                    <a:pt x="22834" y="15024"/>
                  </a:cubicBezTo>
                  <a:cubicBezTo>
                    <a:pt x="22232" y="16069"/>
                    <a:pt x="21757" y="17082"/>
                    <a:pt x="21251" y="18159"/>
                  </a:cubicBezTo>
                  <a:cubicBezTo>
                    <a:pt x="21092" y="17874"/>
                    <a:pt x="20934" y="17684"/>
                    <a:pt x="20681" y="17399"/>
                  </a:cubicBezTo>
                  <a:cubicBezTo>
                    <a:pt x="20744" y="17399"/>
                    <a:pt x="20776" y="17367"/>
                    <a:pt x="20776" y="17336"/>
                  </a:cubicBezTo>
                  <a:cubicBezTo>
                    <a:pt x="21061" y="16607"/>
                    <a:pt x="21314" y="15847"/>
                    <a:pt x="21567" y="15119"/>
                  </a:cubicBezTo>
                  <a:cubicBezTo>
                    <a:pt x="21631" y="15119"/>
                    <a:pt x="21694" y="14992"/>
                    <a:pt x="21599" y="14897"/>
                  </a:cubicBezTo>
                  <a:cubicBezTo>
                    <a:pt x="21599" y="14897"/>
                    <a:pt x="21631" y="14866"/>
                    <a:pt x="21631" y="14834"/>
                  </a:cubicBezTo>
                  <a:cubicBezTo>
                    <a:pt x="21631" y="14771"/>
                    <a:pt x="21631" y="14771"/>
                    <a:pt x="21599" y="14739"/>
                  </a:cubicBezTo>
                  <a:lnTo>
                    <a:pt x="21726" y="14517"/>
                  </a:lnTo>
                  <a:close/>
                  <a:moveTo>
                    <a:pt x="20332" y="14707"/>
                  </a:moveTo>
                  <a:cubicBezTo>
                    <a:pt x="20681" y="14802"/>
                    <a:pt x="20997" y="14961"/>
                    <a:pt x="21377" y="15056"/>
                  </a:cubicBezTo>
                  <a:cubicBezTo>
                    <a:pt x="21061" y="15784"/>
                    <a:pt x="20807" y="16544"/>
                    <a:pt x="20522" y="17241"/>
                  </a:cubicBezTo>
                  <a:cubicBezTo>
                    <a:pt x="20512" y="17230"/>
                    <a:pt x="20505" y="17227"/>
                    <a:pt x="20499" y="17227"/>
                  </a:cubicBezTo>
                  <a:cubicBezTo>
                    <a:pt x="20487" y="17227"/>
                    <a:pt x="20480" y="17241"/>
                    <a:pt x="20459" y="17241"/>
                  </a:cubicBezTo>
                  <a:lnTo>
                    <a:pt x="20111" y="17494"/>
                  </a:lnTo>
                  <a:cubicBezTo>
                    <a:pt x="19034" y="18127"/>
                    <a:pt x="17957" y="18761"/>
                    <a:pt x="16849" y="19267"/>
                  </a:cubicBezTo>
                  <a:cubicBezTo>
                    <a:pt x="16500" y="18634"/>
                    <a:pt x="16089" y="18001"/>
                    <a:pt x="15614" y="17462"/>
                  </a:cubicBezTo>
                  <a:cubicBezTo>
                    <a:pt x="16247" y="17082"/>
                    <a:pt x="16880" y="16639"/>
                    <a:pt x="17577" y="16259"/>
                  </a:cubicBezTo>
                  <a:cubicBezTo>
                    <a:pt x="17925" y="16037"/>
                    <a:pt x="18306" y="15816"/>
                    <a:pt x="18686" y="15626"/>
                  </a:cubicBezTo>
                  <a:cubicBezTo>
                    <a:pt x="19192" y="16164"/>
                    <a:pt x="19572" y="16734"/>
                    <a:pt x="19889" y="17399"/>
                  </a:cubicBezTo>
                  <a:cubicBezTo>
                    <a:pt x="19952" y="17494"/>
                    <a:pt x="20016" y="17494"/>
                    <a:pt x="20111" y="17494"/>
                  </a:cubicBezTo>
                  <a:lnTo>
                    <a:pt x="20111" y="17336"/>
                  </a:lnTo>
                  <a:cubicBezTo>
                    <a:pt x="19889" y="16607"/>
                    <a:pt x="19509" y="15974"/>
                    <a:pt x="19002" y="15467"/>
                  </a:cubicBezTo>
                  <a:cubicBezTo>
                    <a:pt x="19477" y="15214"/>
                    <a:pt x="19889" y="14992"/>
                    <a:pt x="20332" y="14707"/>
                  </a:cubicBezTo>
                  <a:close/>
                  <a:moveTo>
                    <a:pt x="15297" y="17747"/>
                  </a:moveTo>
                  <a:cubicBezTo>
                    <a:pt x="15677" y="18349"/>
                    <a:pt x="16120" y="18951"/>
                    <a:pt x="16564" y="19458"/>
                  </a:cubicBezTo>
                  <a:cubicBezTo>
                    <a:pt x="16500" y="19458"/>
                    <a:pt x="16469" y="19489"/>
                    <a:pt x="16374" y="19553"/>
                  </a:cubicBezTo>
                  <a:cubicBezTo>
                    <a:pt x="16215" y="19616"/>
                    <a:pt x="16310" y="19806"/>
                    <a:pt x="16469" y="19869"/>
                  </a:cubicBezTo>
                  <a:lnTo>
                    <a:pt x="16469" y="19901"/>
                  </a:lnTo>
                  <a:cubicBezTo>
                    <a:pt x="16500" y="20028"/>
                    <a:pt x="16500" y="20091"/>
                    <a:pt x="16532" y="20218"/>
                  </a:cubicBezTo>
                  <a:cubicBezTo>
                    <a:pt x="15740" y="20059"/>
                    <a:pt x="14949" y="19901"/>
                    <a:pt x="14125" y="19869"/>
                  </a:cubicBezTo>
                  <a:cubicBezTo>
                    <a:pt x="14379" y="19331"/>
                    <a:pt x="14537" y="18792"/>
                    <a:pt x="14632" y="18222"/>
                  </a:cubicBezTo>
                  <a:cubicBezTo>
                    <a:pt x="14854" y="18064"/>
                    <a:pt x="15075" y="17906"/>
                    <a:pt x="15297" y="17747"/>
                  </a:cubicBezTo>
                  <a:close/>
                  <a:moveTo>
                    <a:pt x="20491" y="17494"/>
                  </a:moveTo>
                  <a:cubicBezTo>
                    <a:pt x="20776" y="17874"/>
                    <a:pt x="20997" y="18349"/>
                    <a:pt x="21219" y="18824"/>
                  </a:cubicBezTo>
                  <a:lnTo>
                    <a:pt x="21219" y="18856"/>
                  </a:lnTo>
                  <a:cubicBezTo>
                    <a:pt x="20491" y="19267"/>
                    <a:pt x="19826" y="19743"/>
                    <a:pt x="19161" y="20218"/>
                  </a:cubicBezTo>
                  <a:cubicBezTo>
                    <a:pt x="18907" y="20376"/>
                    <a:pt x="18559" y="20756"/>
                    <a:pt x="18242" y="20851"/>
                  </a:cubicBezTo>
                  <a:cubicBezTo>
                    <a:pt x="18047" y="20907"/>
                    <a:pt x="17882" y="20932"/>
                    <a:pt x="17741" y="20932"/>
                  </a:cubicBezTo>
                  <a:cubicBezTo>
                    <a:pt x="17078" y="20932"/>
                    <a:pt x="16948" y="20375"/>
                    <a:pt x="16817" y="19774"/>
                  </a:cubicBezTo>
                  <a:cubicBezTo>
                    <a:pt x="16817" y="19743"/>
                    <a:pt x="16785" y="19711"/>
                    <a:pt x="16785" y="19711"/>
                  </a:cubicBezTo>
                  <a:cubicBezTo>
                    <a:pt x="18084" y="19077"/>
                    <a:pt x="19319" y="18349"/>
                    <a:pt x="20491" y="17494"/>
                  </a:cubicBezTo>
                  <a:close/>
                  <a:moveTo>
                    <a:pt x="13777" y="20059"/>
                  </a:moveTo>
                  <a:cubicBezTo>
                    <a:pt x="13795" y="20096"/>
                    <a:pt x="13825" y="20112"/>
                    <a:pt x="13865" y="20112"/>
                  </a:cubicBezTo>
                  <a:cubicBezTo>
                    <a:pt x="13894" y="20112"/>
                    <a:pt x="13927" y="20104"/>
                    <a:pt x="13967" y="20091"/>
                  </a:cubicBezTo>
                  <a:cubicBezTo>
                    <a:pt x="14822" y="20249"/>
                    <a:pt x="15740" y="20376"/>
                    <a:pt x="16659" y="20439"/>
                  </a:cubicBezTo>
                  <a:cubicBezTo>
                    <a:pt x="16722" y="20724"/>
                    <a:pt x="16880" y="21009"/>
                    <a:pt x="17102" y="21199"/>
                  </a:cubicBezTo>
                  <a:cubicBezTo>
                    <a:pt x="15899" y="20914"/>
                    <a:pt x="14632" y="20756"/>
                    <a:pt x="13492" y="20661"/>
                  </a:cubicBezTo>
                  <a:lnTo>
                    <a:pt x="13713" y="20059"/>
                  </a:lnTo>
                  <a:close/>
                  <a:moveTo>
                    <a:pt x="7253" y="9482"/>
                  </a:moveTo>
                  <a:lnTo>
                    <a:pt x="7633" y="9957"/>
                  </a:lnTo>
                  <a:cubicBezTo>
                    <a:pt x="7348" y="10147"/>
                    <a:pt x="7095" y="10369"/>
                    <a:pt x="6905" y="10622"/>
                  </a:cubicBezTo>
                  <a:cubicBezTo>
                    <a:pt x="6081" y="11794"/>
                    <a:pt x="6398" y="13599"/>
                    <a:pt x="7601" y="14390"/>
                  </a:cubicBezTo>
                  <a:cubicBezTo>
                    <a:pt x="8043" y="14685"/>
                    <a:pt x="8559" y="14828"/>
                    <a:pt x="9077" y="14828"/>
                  </a:cubicBezTo>
                  <a:cubicBezTo>
                    <a:pt x="9675" y="14828"/>
                    <a:pt x="10276" y="14637"/>
                    <a:pt x="10768" y="14264"/>
                  </a:cubicBezTo>
                  <a:cubicBezTo>
                    <a:pt x="10768" y="14264"/>
                    <a:pt x="10768" y="14327"/>
                    <a:pt x="10800" y="14359"/>
                  </a:cubicBezTo>
                  <a:lnTo>
                    <a:pt x="10927" y="14485"/>
                  </a:lnTo>
                  <a:cubicBezTo>
                    <a:pt x="7475" y="16164"/>
                    <a:pt x="5290" y="20281"/>
                    <a:pt x="5638" y="24049"/>
                  </a:cubicBezTo>
                  <a:cubicBezTo>
                    <a:pt x="6018" y="27565"/>
                    <a:pt x="8646" y="31143"/>
                    <a:pt x="12225" y="31967"/>
                  </a:cubicBezTo>
                  <a:cubicBezTo>
                    <a:pt x="11718" y="32853"/>
                    <a:pt x="11433" y="33962"/>
                    <a:pt x="11180" y="35007"/>
                  </a:cubicBezTo>
                  <a:cubicBezTo>
                    <a:pt x="6366" y="32695"/>
                    <a:pt x="2313" y="28641"/>
                    <a:pt x="1331" y="23226"/>
                  </a:cubicBezTo>
                  <a:cubicBezTo>
                    <a:pt x="349" y="17906"/>
                    <a:pt x="2756" y="12364"/>
                    <a:pt x="7253" y="9482"/>
                  </a:cubicBezTo>
                  <a:close/>
                  <a:moveTo>
                    <a:pt x="14928" y="30618"/>
                  </a:moveTo>
                  <a:cubicBezTo>
                    <a:pt x="15037" y="30618"/>
                    <a:pt x="15149" y="30624"/>
                    <a:pt x="15265" y="30637"/>
                  </a:cubicBezTo>
                  <a:cubicBezTo>
                    <a:pt x="18464" y="30985"/>
                    <a:pt x="18749" y="35387"/>
                    <a:pt x="19034" y="37794"/>
                  </a:cubicBezTo>
                  <a:cubicBezTo>
                    <a:pt x="17830" y="37984"/>
                    <a:pt x="16690" y="38300"/>
                    <a:pt x="15455" y="38395"/>
                  </a:cubicBezTo>
                  <a:cubicBezTo>
                    <a:pt x="15212" y="38406"/>
                    <a:pt x="14970" y="38411"/>
                    <a:pt x="14727" y="38411"/>
                  </a:cubicBezTo>
                  <a:cubicBezTo>
                    <a:pt x="13514" y="38411"/>
                    <a:pt x="12304" y="38279"/>
                    <a:pt x="11117" y="38015"/>
                  </a:cubicBezTo>
                  <a:cubicBezTo>
                    <a:pt x="11545" y="35811"/>
                    <a:pt x="11767" y="30618"/>
                    <a:pt x="14928" y="30618"/>
                  </a:cubicBezTo>
                  <a:close/>
                  <a:moveTo>
                    <a:pt x="9346" y="36536"/>
                  </a:moveTo>
                  <a:cubicBezTo>
                    <a:pt x="9842" y="36536"/>
                    <a:pt x="10339" y="36548"/>
                    <a:pt x="10832" y="36559"/>
                  </a:cubicBezTo>
                  <a:lnTo>
                    <a:pt x="10863" y="36559"/>
                  </a:lnTo>
                  <a:cubicBezTo>
                    <a:pt x="10800" y="37065"/>
                    <a:pt x="10705" y="37604"/>
                    <a:pt x="10642" y="37984"/>
                  </a:cubicBezTo>
                  <a:cubicBezTo>
                    <a:pt x="10642" y="38110"/>
                    <a:pt x="10705" y="38174"/>
                    <a:pt x="10800" y="38237"/>
                  </a:cubicBezTo>
                  <a:cubicBezTo>
                    <a:pt x="10768" y="38332"/>
                    <a:pt x="10768" y="38491"/>
                    <a:pt x="10958" y="38554"/>
                  </a:cubicBezTo>
                  <a:cubicBezTo>
                    <a:pt x="12127" y="38779"/>
                    <a:pt x="13432" y="38942"/>
                    <a:pt x="14740" y="38942"/>
                  </a:cubicBezTo>
                  <a:cubicBezTo>
                    <a:pt x="16374" y="38942"/>
                    <a:pt x="18010" y="38688"/>
                    <a:pt x="19382" y="37984"/>
                  </a:cubicBezTo>
                  <a:cubicBezTo>
                    <a:pt x="19477" y="37952"/>
                    <a:pt x="19477" y="37825"/>
                    <a:pt x="19382" y="37794"/>
                  </a:cubicBezTo>
                  <a:cubicBezTo>
                    <a:pt x="19382" y="37445"/>
                    <a:pt x="19351" y="37002"/>
                    <a:pt x="19287" y="36559"/>
                  </a:cubicBezTo>
                  <a:lnTo>
                    <a:pt x="19287" y="36559"/>
                  </a:lnTo>
                  <a:cubicBezTo>
                    <a:pt x="20966" y="36590"/>
                    <a:pt x="22612" y="36685"/>
                    <a:pt x="24291" y="37034"/>
                  </a:cubicBezTo>
                  <a:cubicBezTo>
                    <a:pt x="24924" y="37160"/>
                    <a:pt x="27268" y="37604"/>
                    <a:pt x="26159" y="39029"/>
                  </a:cubicBezTo>
                  <a:cubicBezTo>
                    <a:pt x="25716" y="39567"/>
                    <a:pt x="24703" y="39694"/>
                    <a:pt x="24069" y="39821"/>
                  </a:cubicBezTo>
                  <a:cubicBezTo>
                    <a:pt x="21061" y="40362"/>
                    <a:pt x="17967" y="40646"/>
                    <a:pt x="14896" y="40646"/>
                  </a:cubicBezTo>
                  <a:cubicBezTo>
                    <a:pt x="14734" y="40646"/>
                    <a:pt x="14572" y="40646"/>
                    <a:pt x="14410" y="40644"/>
                  </a:cubicBezTo>
                  <a:cubicBezTo>
                    <a:pt x="11307" y="40612"/>
                    <a:pt x="7760" y="40517"/>
                    <a:pt x="4783" y="39567"/>
                  </a:cubicBezTo>
                  <a:cubicBezTo>
                    <a:pt x="4308" y="39504"/>
                    <a:pt x="3896" y="39282"/>
                    <a:pt x="3421" y="39061"/>
                  </a:cubicBezTo>
                  <a:cubicBezTo>
                    <a:pt x="3484" y="38174"/>
                    <a:pt x="3833" y="37635"/>
                    <a:pt x="4498" y="37382"/>
                  </a:cubicBezTo>
                  <a:cubicBezTo>
                    <a:pt x="5131" y="37002"/>
                    <a:pt x="5923" y="36844"/>
                    <a:pt x="6651" y="36717"/>
                  </a:cubicBezTo>
                  <a:cubicBezTo>
                    <a:pt x="7532" y="36574"/>
                    <a:pt x="8438" y="36536"/>
                    <a:pt x="9346" y="36536"/>
                  </a:cubicBezTo>
                  <a:close/>
                  <a:moveTo>
                    <a:pt x="26824" y="38871"/>
                  </a:moveTo>
                  <a:lnTo>
                    <a:pt x="26824" y="38871"/>
                  </a:lnTo>
                  <a:cubicBezTo>
                    <a:pt x="26983" y="40201"/>
                    <a:pt x="26824" y="41467"/>
                    <a:pt x="25273" y="42101"/>
                  </a:cubicBezTo>
                  <a:cubicBezTo>
                    <a:pt x="24291" y="42481"/>
                    <a:pt x="22993" y="42449"/>
                    <a:pt x="21947" y="42576"/>
                  </a:cubicBezTo>
                  <a:cubicBezTo>
                    <a:pt x="20047" y="42766"/>
                    <a:pt x="18115" y="42861"/>
                    <a:pt x="16215" y="42892"/>
                  </a:cubicBezTo>
                  <a:cubicBezTo>
                    <a:pt x="15792" y="42902"/>
                    <a:pt x="15367" y="42907"/>
                    <a:pt x="14943" y="42907"/>
                  </a:cubicBezTo>
                  <a:cubicBezTo>
                    <a:pt x="11182" y="42907"/>
                    <a:pt x="7409" y="42534"/>
                    <a:pt x="3738" y="41879"/>
                  </a:cubicBezTo>
                  <a:cubicBezTo>
                    <a:pt x="3294" y="40992"/>
                    <a:pt x="3136" y="40169"/>
                    <a:pt x="3199" y="39251"/>
                  </a:cubicBezTo>
                  <a:lnTo>
                    <a:pt x="3199" y="39251"/>
                  </a:lnTo>
                  <a:cubicBezTo>
                    <a:pt x="4054" y="40296"/>
                    <a:pt x="6430" y="40327"/>
                    <a:pt x="7538" y="40486"/>
                  </a:cubicBezTo>
                  <a:cubicBezTo>
                    <a:pt x="9913" y="40834"/>
                    <a:pt x="12320" y="41024"/>
                    <a:pt x="14759" y="41024"/>
                  </a:cubicBezTo>
                  <a:cubicBezTo>
                    <a:pt x="17165" y="41024"/>
                    <a:pt x="19572" y="40866"/>
                    <a:pt x="21947" y="40549"/>
                  </a:cubicBezTo>
                  <a:cubicBezTo>
                    <a:pt x="23278" y="40391"/>
                    <a:pt x="25969" y="40391"/>
                    <a:pt x="26761" y="39029"/>
                  </a:cubicBezTo>
                  <a:cubicBezTo>
                    <a:pt x="26793" y="38966"/>
                    <a:pt x="26793" y="38902"/>
                    <a:pt x="26824" y="38871"/>
                  </a:cubicBezTo>
                  <a:close/>
                  <a:moveTo>
                    <a:pt x="8090" y="1"/>
                  </a:moveTo>
                  <a:cubicBezTo>
                    <a:pt x="8027" y="1"/>
                    <a:pt x="7966" y="41"/>
                    <a:pt x="7950" y="108"/>
                  </a:cubicBezTo>
                  <a:cubicBezTo>
                    <a:pt x="7898" y="104"/>
                    <a:pt x="7847" y="102"/>
                    <a:pt x="7795" y="102"/>
                  </a:cubicBezTo>
                  <a:cubicBezTo>
                    <a:pt x="6595" y="102"/>
                    <a:pt x="5230" y="1128"/>
                    <a:pt x="4593" y="2008"/>
                  </a:cubicBezTo>
                  <a:cubicBezTo>
                    <a:pt x="4522" y="2102"/>
                    <a:pt x="4608" y="2213"/>
                    <a:pt x="4709" y="2213"/>
                  </a:cubicBezTo>
                  <a:cubicBezTo>
                    <a:pt x="4744" y="2213"/>
                    <a:pt x="4782" y="2199"/>
                    <a:pt x="4814" y="2166"/>
                  </a:cubicBezTo>
                  <a:cubicBezTo>
                    <a:pt x="5290" y="1691"/>
                    <a:pt x="5765" y="1216"/>
                    <a:pt x="6366" y="900"/>
                  </a:cubicBezTo>
                  <a:cubicBezTo>
                    <a:pt x="6841" y="615"/>
                    <a:pt x="7380" y="488"/>
                    <a:pt x="7918" y="266"/>
                  </a:cubicBezTo>
                  <a:lnTo>
                    <a:pt x="7918" y="266"/>
                  </a:lnTo>
                  <a:cubicBezTo>
                    <a:pt x="7158" y="1280"/>
                    <a:pt x="6176" y="2008"/>
                    <a:pt x="4909" y="2166"/>
                  </a:cubicBezTo>
                  <a:cubicBezTo>
                    <a:pt x="4846" y="2166"/>
                    <a:pt x="4846" y="2166"/>
                    <a:pt x="4814" y="2198"/>
                  </a:cubicBezTo>
                  <a:cubicBezTo>
                    <a:pt x="4814" y="2198"/>
                    <a:pt x="4783" y="2198"/>
                    <a:pt x="4783" y="2230"/>
                  </a:cubicBezTo>
                  <a:cubicBezTo>
                    <a:pt x="4624" y="2230"/>
                    <a:pt x="4498" y="2451"/>
                    <a:pt x="4624" y="2546"/>
                  </a:cubicBezTo>
                  <a:cubicBezTo>
                    <a:pt x="5480" y="3433"/>
                    <a:pt x="6240" y="4383"/>
                    <a:pt x="6905" y="5397"/>
                  </a:cubicBezTo>
                  <a:cubicBezTo>
                    <a:pt x="6968" y="5460"/>
                    <a:pt x="7000" y="5460"/>
                    <a:pt x="7031" y="5460"/>
                  </a:cubicBezTo>
                  <a:cubicBezTo>
                    <a:pt x="7095" y="5460"/>
                    <a:pt x="7190" y="5333"/>
                    <a:pt x="7158" y="5238"/>
                  </a:cubicBezTo>
                  <a:cubicBezTo>
                    <a:pt x="6588" y="4225"/>
                    <a:pt x="5891" y="3275"/>
                    <a:pt x="5068" y="2388"/>
                  </a:cubicBezTo>
                  <a:cubicBezTo>
                    <a:pt x="6335" y="2230"/>
                    <a:pt x="7475" y="1565"/>
                    <a:pt x="8076" y="424"/>
                  </a:cubicBezTo>
                  <a:cubicBezTo>
                    <a:pt x="8583" y="1660"/>
                    <a:pt x="9280" y="2768"/>
                    <a:pt x="10135" y="3750"/>
                  </a:cubicBezTo>
                  <a:cubicBezTo>
                    <a:pt x="9527" y="4844"/>
                    <a:pt x="8482" y="5559"/>
                    <a:pt x="7223" y="5559"/>
                  </a:cubicBezTo>
                  <a:cubicBezTo>
                    <a:pt x="7170" y="5559"/>
                    <a:pt x="7117" y="5557"/>
                    <a:pt x="7063" y="5555"/>
                  </a:cubicBezTo>
                  <a:lnTo>
                    <a:pt x="7031" y="5555"/>
                  </a:lnTo>
                  <a:cubicBezTo>
                    <a:pt x="6873" y="5555"/>
                    <a:pt x="6841" y="5682"/>
                    <a:pt x="6873" y="5808"/>
                  </a:cubicBezTo>
                  <a:cubicBezTo>
                    <a:pt x="6810" y="6473"/>
                    <a:pt x="6651" y="7043"/>
                    <a:pt x="6366" y="7677"/>
                  </a:cubicBezTo>
                  <a:cubicBezTo>
                    <a:pt x="6366" y="7708"/>
                    <a:pt x="6366" y="7740"/>
                    <a:pt x="6398" y="7772"/>
                  </a:cubicBezTo>
                  <a:cubicBezTo>
                    <a:pt x="6240" y="7835"/>
                    <a:pt x="6208" y="8025"/>
                    <a:pt x="6335" y="8152"/>
                  </a:cubicBezTo>
                  <a:cubicBezTo>
                    <a:pt x="6335" y="8183"/>
                    <a:pt x="6366" y="8183"/>
                    <a:pt x="6366" y="8215"/>
                  </a:cubicBezTo>
                  <a:cubicBezTo>
                    <a:pt x="6588" y="8532"/>
                    <a:pt x="6841" y="8880"/>
                    <a:pt x="7063" y="9323"/>
                  </a:cubicBezTo>
                  <a:cubicBezTo>
                    <a:pt x="2376" y="11889"/>
                    <a:pt x="1" y="17589"/>
                    <a:pt x="698" y="22814"/>
                  </a:cubicBezTo>
                  <a:cubicBezTo>
                    <a:pt x="1458" y="28515"/>
                    <a:pt x="5796" y="33518"/>
                    <a:pt x="11085" y="35640"/>
                  </a:cubicBezTo>
                  <a:cubicBezTo>
                    <a:pt x="11085" y="35799"/>
                    <a:pt x="11022" y="36020"/>
                    <a:pt x="10990" y="36210"/>
                  </a:cubicBezTo>
                  <a:cubicBezTo>
                    <a:pt x="10958" y="36179"/>
                    <a:pt x="10927" y="36179"/>
                    <a:pt x="10863" y="36179"/>
                  </a:cubicBezTo>
                  <a:cubicBezTo>
                    <a:pt x="10303" y="36161"/>
                    <a:pt x="9738" y="36144"/>
                    <a:pt x="9174" y="36144"/>
                  </a:cubicBezTo>
                  <a:cubicBezTo>
                    <a:pt x="7666" y="36144"/>
                    <a:pt x="6166" y="36267"/>
                    <a:pt x="4783" y="36844"/>
                  </a:cubicBezTo>
                  <a:cubicBezTo>
                    <a:pt x="3991" y="37192"/>
                    <a:pt x="2629" y="37825"/>
                    <a:pt x="2788" y="38807"/>
                  </a:cubicBezTo>
                  <a:cubicBezTo>
                    <a:pt x="2471" y="39916"/>
                    <a:pt x="2756" y="41151"/>
                    <a:pt x="3421" y="42101"/>
                  </a:cubicBezTo>
                  <a:cubicBezTo>
                    <a:pt x="3326" y="42196"/>
                    <a:pt x="3326" y="42386"/>
                    <a:pt x="3516" y="42417"/>
                  </a:cubicBezTo>
                  <a:cubicBezTo>
                    <a:pt x="7402" y="43092"/>
                    <a:pt x="11339" y="43442"/>
                    <a:pt x="15290" y="43442"/>
                  </a:cubicBezTo>
                  <a:cubicBezTo>
                    <a:pt x="16716" y="43442"/>
                    <a:pt x="18144" y="43397"/>
                    <a:pt x="19572" y="43304"/>
                  </a:cubicBezTo>
                  <a:cubicBezTo>
                    <a:pt x="20934" y="43178"/>
                    <a:pt x="22232" y="43051"/>
                    <a:pt x="23594" y="42892"/>
                  </a:cubicBezTo>
                  <a:cubicBezTo>
                    <a:pt x="24386" y="42766"/>
                    <a:pt x="25241" y="42734"/>
                    <a:pt x="25969" y="42354"/>
                  </a:cubicBezTo>
                  <a:cubicBezTo>
                    <a:pt x="27426" y="41499"/>
                    <a:pt x="27268" y="39916"/>
                    <a:pt x="26856" y="38491"/>
                  </a:cubicBezTo>
                  <a:cubicBezTo>
                    <a:pt x="27093" y="36625"/>
                    <a:pt x="22622" y="36307"/>
                    <a:pt x="20314" y="36307"/>
                  </a:cubicBezTo>
                  <a:cubicBezTo>
                    <a:pt x="19839" y="36307"/>
                    <a:pt x="19456" y="36321"/>
                    <a:pt x="19224" y="36337"/>
                  </a:cubicBezTo>
                  <a:cubicBezTo>
                    <a:pt x="19097" y="35165"/>
                    <a:pt x="18907" y="33899"/>
                    <a:pt x="18432" y="32853"/>
                  </a:cubicBezTo>
                  <a:cubicBezTo>
                    <a:pt x="18464" y="32853"/>
                    <a:pt x="18464" y="32790"/>
                    <a:pt x="18527" y="32790"/>
                  </a:cubicBezTo>
                  <a:cubicBezTo>
                    <a:pt x="20586" y="31587"/>
                    <a:pt x="22581" y="30383"/>
                    <a:pt x="24734" y="29370"/>
                  </a:cubicBezTo>
                  <a:cubicBezTo>
                    <a:pt x="25906" y="28768"/>
                    <a:pt x="27173" y="28198"/>
                    <a:pt x="28408" y="27691"/>
                  </a:cubicBezTo>
                  <a:cubicBezTo>
                    <a:pt x="28883" y="27501"/>
                    <a:pt x="29453" y="27343"/>
                    <a:pt x="29928" y="27058"/>
                  </a:cubicBezTo>
                  <a:cubicBezTo>
                    <a:pt x="30023" y="26995"/>
                    <a:pt x="30340" y="26773"/>
                    <a:pt x="30276" y="26773"/>
                  </a:cubicBezTo>
                  <a:cubicBezTo>
                    <a:pt x="30308" y="26741"/>
                    <a:pt x="30340" y="26741"/>
                    <a:pt x="30403" y="26741"/>
                  </a:cubicBezTo>
                  <a:cubicBezTo>
                    <a:pt x="30415" y="26776"/>
                    <a:pt x="30443" y="26790"/>
                    <a:pt x="30477" y="26790"/>
                  </a:cubicBezTo>
                  <a:cubicBezTo>
                    <a:pt x="30534" y="26790"/>
                    <a:pt x="30605" y="26750"/>
                    <a:pt x="30625" y="26710"/>
                  </a:cubicBezTo>
                  <a:cubicBezTo>
                    <a:pt x="30751" y="26710"/>
                    <a:pt x="30751" y="26520"/>
                    <a:pt x="30625" y="26520"/>
                  </a:cubicBezTo>
                  <a:cubicBezTo>
                    <a:pt x="30593" y="25791"/>
                    <a:pt x="30276" y="25000"/>
                    <a:pt x="29770" y="24556"/>
                  </a:cubicBezTo>
                  <a:cubicBezTo>
                    <a:pt x="29703" y="24534"/>
                    <a:pt x="29667" y="24511"/>
                    <a:pt x="29618" y="24511"/>
                  </a:cubicBezTo>
                  <a:cubicBezTo>
                    <a:pt x="29598" y="24511"/>
                    <a:pt x="29576" y="24515"/>
                    <a:pt x="29548" y="24525"/>
                  </a:cubicBezTo>
                  <a:cubicBezTo>
                    <a:pt x="29485" y="24556"/>
                    <a:pt x="29390" y="24651"/>
                    <a:pt x="29485" y="24778"/>
                  </a:cubicBezTo>
                  <a:cubicBezTo>
                    <a:pt x="29675" y="25095"/>
                    <a:pt x="29865" y="25316"/>
                    <a:pt x="30023" y="25633"/>
                  </a:cubicBezTo>
                  <a:cubicBezTo>
                    <a:pt x="30181" y="25950"/>
                    <a:pt x="30245" y="26266"/>
                    <a:pt x="30308" y="26583"/>
                  </a:cubicBezTo>
                  <a:cubicBezTo>
                    <a:pt x="26064" y="27723"/>
                    <a:pt x="21852" y="30067"/>
                    <a:pt x="18242" y="32442"/>
                  </a:cubicBezTo>
                  <a:lnTo>
                    <a:pt x="18210" y="32473"/>
                  </a:lnTo>
                  <a:cubicBezTo>
                    <a:pt x="17925" y="31903"/>
                    <a:pt x="17577" y="31428"/>
                    <a:pt x="17102" y="31017"/>
                  </a:cubicBezTo>
                  <a:cubicBezTo>
                    <a:pt x="21282" y="28927"/>
                    <a:pt x="25083" y="26235"/>
                    <a:pt x="29516" y="24525"/>
                  </a:cubicBezTo>
                  <a:cubicBezTo>
                    <a:pt x="29548" y="24493"/>
                    <a:pt x="29548" y="24493"/>
                    <a:pt x="29611" y="24493"/>
                  </a:cubicBezTo>
                  <a:cubicBezTo>
                    <a:pt x="29699" y="24405"/>
                    <a:pt x="29679" y="24236"/>
                    <a:pt x="29550" y="24236"/>
                  </a:cubicBezTo>
                  <a:cubicBezTo>
                    <a:pt x="29540" y="24236"/>
                    <a:pt x="29528" y="24237"/>
                    <a:pt x="29516" y="24240"/>
                  </a:cubicBezTo>
                  <a:cubicBezTo>
                    <a:pt x="24893" y="25411"/>
                    <a:pt x="21061" y="28515"/>
                    <a:pt x="16849" y="30637"/>
                  </a:cubicBezTo>
                  <a:cubicBezTo>
                    <a:pt x="16817" y="30668"/>
                    <a:pt x="16785" y="30700"/>
                    <a:pt x="16785" y="30732"/>
                  </a:cubicBezTo>
                  <a:cubicBezTo>
                    <a:pt x="16342" y="30478"/>
                    <a:pt x="15835" y="30257"/>
                    <a:pt x="15234" y="30193"/>
                  </a:cubicBezTo>
                  <a:cubicBezTo>
                    <a:pt x="15107" y="30181"/>
                    <a:pt x="14985" y="30176"/>
                    <a:pt x="14866" y="30176"/>
                  </a:cubicBezTo>
                  <a:cubicBezTo>
                    <a:pt x="13709" y="30176"/>
                    <a:pt x="12926" y="30725"/>
                    <a:pt x="12352" y="31587"/>
                  </a:cubicBezTo>
                  <a:cubicBezTo>
                    <a:pt x="12288" y="31587"/>
                    <a:pt x="12288" y="31523"/>
                    <a:pt x="12257" y="31523"/>
                  </a:cubicBezTo>
                  <a:cubicBezTo>
                    <a:pt x="8868" y="30257"/>
                    <a:pt x="6208" y="27375"/>
                    <a:pt x="6018" y="23606"/>
                  </a:cubicBezTo>
                  <a:cubicBezTo>
                    <a:pt x="5796" y="19869"/>
                    <a:pt x="8013" y="16797"/>
                    <a:pt x="10990" y="14707"/>
                  </a:cubicBezTo>
                  <a:cubicBezTo>
                    <a:pt x="11497" y="15309"/>
                    <a:pt x="11940" y="15911"/>
                    <a:pt x="12288" y="16639"/>
                  </a:cubicBezTo>
                  <a:lnTo>
                    <a:pt x="12352" y="16702"/>
                  </a:lnTo>
                  <a:cubicBezTo>
                    <a:pt x="12130" y="16861"/>
                    <a:pt x="11908" y="17019"/>
                    <a:pt x="11718" y="17177"/>
                  </a:cubicBezTo>
                  <a:cubicBezTo>
                    <a:pt x="11592" y="17272"/>
                    <a:pt x="11655" y="17494"/>
                    <a:pt x="11782" y="17526"/>
                  </a:cubicBezTo>
                  <a:cubicBezTo>
                    <a:pt x="11813" y="17526"/>
                    <a:pt x="11813" y="17557"/>
                    <a:pt x="11813" y="17557"/>
                  </a:cubicBezTo>
                  <a:cubicBezTo>
                    <a:pt x="12130" y="18127"/>
                    <a:pt x="12542" y="18666"/>
                    <a:pt x="12922" y="19172"/>
                  </a:cubicBezTo>
                  <a:cubicBezTo>
                    <a:pt x="12948" y="19212"/>
                    <a:pt x="12975" y="19230"/>
                    <a:pt x="12999" y="19230"/>
                  </a:cubicBezTo>
                  <a:cubicBezTo>
                    <a:pt x="13033" y="19230"/>
                    <a:pt x="13062" y="19196"/>
                    <a:pt x="13080" y="19141"/>
                  </a:cubicBezTo>
                  <a:cubicBezTo>
                    <a:pt x="13143" y="19141"/>
                    <a:pt x="13207" y="19141"/>
                    <a:pt x="13238" y="19109"/>
                  </a:cubicBezTo>
                  <a:cubicBezTo>
                    <a:pt x="13618" y="18824"/>
                    <a:pt x="13967" y="18602"/>
                    <a:pt x="14315" y="18349"/>
                  </a:cubicBezTo>
                  <a:lnTo>
                    <a:pt x="14315" y="18349"/>
                  </a:lnTo>
                  <a:cubicBezTo>
                    <a:pt x="14157" y="18824"/>
                    <a:pt x="13935" y="19299"/>
                    <a:pt x="13682" y="19743"/>
                  </a:cubicBezTo>
                  <a:cubicBezTo>
                    <a:pt x="13618" y="19711"/>
                    <a:pt x="13523" y="19711"/>
                    <a:pt x="13460" y="19711"/>
                  </a:cubicBezTo>
                  <a:cubicBezTo>
                    <a:pt x="13333" y="19711"/>
                    <a:pt x="13302" y="19901"/>
                    <a:pt x="13365" y="19964"/>
                  </a:cubicBezTo>
                  <a:lnTo>
                    <a:pt x="13017" y="20693"/>
                  </a:lnTo>
                  <a:cubicBezTo>
                    <a:pt x="12922" y="20756"/>
                    <a:pt x="12985" y="20914"/>
                    <a:pt x="13080" y="20914"/>
                  </a:cubicBezTo>
                  <a:cubicBezTo>
                    <a:pt x="14410" y="21136"/>
                    <a:pt x="15740" y="21326"/>
                    <a:pt x="17102" y="21516"/>
                  </a:cubicBezTo>
                  <a:cubicBezTo>
                    <a:pt x="17197" y="21516"/>
                    <a:pt x="17292" y="21453"/>
                    <a:pt x="17292" y="21358"/>
                  </a:cubicBezTo>
                  <a:cubicBezTo>
                    <a:pt x="17450" y="21389"/>
                    <a:pt x="17577" y="21389"/>
                    <a:pt x="17735" y="21389"/>
                  </a:cubicBezTo>
                  <a:cubicBezTo>
                    <a:pt x="18369" y="21326"/>
                    <a:pt x="19066" y="20598"/>
                    <a:pt x="19572" y="20249"/>
                  </a:cubicBezTo>
                  <a:cubicBezTo>
                    <a:pt x="20174" y="19806"/>
                    <a:pt x="20807" y="19394"/>
                    <a:pt x="21409" y="18919"/>
                  </a:cubicBezTo>
                  <a:cubicBezTo>
                    <a:pt x="21441" y="18919"/>
                    <a:pt x="21441" y="18856"/>
                    <a:pt x="21441" y="18824"/>
                  </a:cubicBezTo>
                  <a:lnTo>
                    <a:pt x="21441" y="18697"/>
                  </a:lnTo>
                  <a:cubicBezTo>
                    <a:pt x="21409" y="18602"/>
                    <a:pt x="21377" y="18507"/>
                    <a:pt x="21314" y="18444"/>
                  </a:cubicBezTo>
                  <a:cubicBezTo>
                    <a:pt x="21916" y="17272"/>
                    <a:pt x="22517" y="16132"/>
                    <a:pt x="22961" y="14897"/>
                  </a:cubicBezTo>
                  <a:cubicBezTo>
                    <a:pt x="22961" y="14866"/>
                    <a:pt x="22961" y="14834"/>
                    <a:pt x="22898" y="14834"/>
                  </a:cubicBezTo>
                  <a:cubicBezTo>
                    <a:pt x="22898" y="14771"/>
                    <a:pt x="22898" y="14739"/>
                    <a:pt x="22866" y="14739"/>
                  </a:cubicBezTo>
                  <a:cubicBezTo>
                    <a:pt x="22486" y="14549"/>
                    <a:pt x="22074" y="14390"/>
                    <a:pt x="21694" y="14232"/>
                  </a:cubicBezTo>
                  <a:cubicBezTo>
                    <a:pt x="21666" y="14223"/>
                    <a:pt x="21644" y="14219"/>
                    <a:pt x="21625" y="14219"/>
                  </a:cubicBezTo>
                  <a:cubicBezTo>
                    <a:pt x="21581" y="14219"/>
                    <a:pt x="21558" y="14241"/>
                    <a:pt x="21536" y="14264"/>
                  </a:cubicBezTo>
                  <a:cubicBezTo>
                    <a:pt x="21409" y="14422"/>
                    <a:pt x="21377" y="14580"/>
                    <a:pt x="21377" y="14771"/>
                  </a:cubicBezTo>
                  <a:cubicBezTo>
                    <a:pt x="21124" y="14675"/>
                    <a:pt x="20807" y="14549"/>
                    <a:pt x="20522" y="14454"/>
                  </a:cubicBezTo>
                  <a:lnTo>
                    <a:pt x="21377" y="13884"/>
                  </a:lnTo>
                  <a:cubicBezTo>
                    <a:pt x="21409" y="13852"/>
                    <a:pt x="21314" y="13757"/>
                    <a:pt x="21282" y="13757"/>
                  </a:cubicBezTo>
                  <a:cubicBezTo>
                    <a:pt x="21251" y="13789"/>
                    <a:pt x="21251" y="13789"/>
                    <a:pt x="21219" y="13789"/>
                  </a:cubicBezTo>
                  <a:cubicBezTo>
                    <a:pt x="19826" y="14232"/>
                    <a:pt x="18464" y="15151"/>
                    <a:pt x="17260" y="15879"/>
                  </a:cubicBezTo>
                  <a:cubicBezTo>
                    <a:pt x="15772" y="16797"/>
                    <a:pt x="14410" y="17747"/>
                    <a:pt x="13017" y="18729"/>
                  </a:cubicBezTo>
                  <a:cubicBezTo>
                    <a:pt x="13017" y="18792"/>
                    <a:pt x="12985" y="18792"/>
                    <a:pt x="12985" y="18824"/>
                  </a:cubicBezTo>
                  <a:cubicBezTo>
                    <a:pt x="12700" y="18349"/>
                    <a:pt x="12415" y="17874"/>
                    <a:pt x="12098" y="17399"/>
                  </a:cubicBezTo>
                  <a:cubicBezTo>
                    <a:pt x="12098" y="17367"/>
                    <a:pt x="12067" y="17367"/>
                    <a:pt x="12067" y="17367"/>
                  </a:cubicBezTo>
                  <a:cubicBezTo>
                    <a:pt x="14600" y="15531"/>
                    <a:pt x="17197" y="13947"/>
                    <a:pt x="19889" y="12364"/>
                  </a:cubicBezTo>
                  <a:cubicBezTo>
                    <a:pt x="19889" y="12364"/>
                    <a:pt x="19889" y="12427"/>
                    <a:pt x="19952" y="12459"/>
                  </a:cubicBezTo>
                  <a:cubicBezTo>
                    <a:pt x="20301" y="12902"/>
                    <a:pt x="20649" y="13314"/>
                    <a:pt x="21061" y="13725"/>
                  </a:cubicBezTo>
                  <a:cubicBezTo>
                    <a:pt x="21092" y="13757"/>
                    <a:pt x="21156" y="13757"/>
                    <a:pt x="21219" y="13757"/>
                  </a:cubicBezTo>
                  <a:cubicBezTo>
                    <a:pt x="21282" y="13725"/>
                    <a:pt x="21377" y="13630"/>
                    <a:pt x="21282" y="13567"/>
                  </a:cubicBezTo>
                  <a:cubicBezTo>
                    <a:pt x="20966" y="13092"/>
                    <a:pt x="20586" y="12649"/>
                    <a:pt x="20206" y="12205"/>
                  </a:cubicBezTo>
                  <a:cubicBezTo>
                    <a:pt x="20192" y="12179"/>
                    <a:pt x="20173" y="12169"/>
                    <a:pt x="20149" y="12169"/>
                  </a:cubicBezTo>
                  <a:cubicBezTo>
                    <a:pt x="20115" y="12169"/>
                    <a:pt x="20070" y="12187"/>
                    <a:pt x="20016" y="12205"/>
                  </a:cubicBezTo>
                  <a:cubicBezTo>
                    <a:pt x="19992" y="12159"/>
                    <a:pt x="19935" y="12130"/>
                    <a:pt x="19882" y="12130"/>
                  </a:cubicBezTo>
                  <a:cubicBezTo>
                    <a:pt x="19862" y="12130"/>
                    <a:pt x="19843" y="12134"/>
                    <a:pt x="19826" y="12142"/>
                  </a:cubicBezTo>
                  <a:lnTo>
                    <a:pt x="19097" y="12490"/>
                  </a:lnTo>
                  <a:cubicBezTo>
                    <a:pt x="17165" y="9608"/>
                    <a:pt x="15075" y="6758"/>
                    <a:pt x="12922" y="4035"/>
                  </a:cubicBezTo>
                  <a:cubicBezTo>
                    <a:pt x="12902" y="3975"/>
                    <a:pt x="12869" y="3952"/>
                    <a:pt x="12823" y="3952"/>
                  </a:cubicBezTo>
                  <a:cubicBezTo>
                    <a:pt x="12797" y="3952"/>
                    <a:pt x="12767" y="3960"/>
                    <a:pt x="12732" y="3971"/>
                  </a:cubicBezTo>
                  <a:lnTo>
                    <a:pt x="12700" y="3971"/>
                  </a:lnTo>
                  <a:cubicBezTo>
                    <a:pt x="12700" y="3971"/>
                    <a:pt x="12700" y="3940"/>
                    <a:pt x="12668" y="3940"/>
                  </a:cubicBezTo>
                  <a:cubicBezTo>
                    <a:pt x="12383" y="3750"/>
                    <a:pt x="11972" y="3750"/>
                    <a:pt x="11623" y="3718"/>
                  </a:cubicBezTo>
                  <a:cubicBezTo>
                    <a:pt x="11180" y="3718"/>
                    <a:pt x="10768" y="3718"/>
                    <a:pt x="10325" y="3750"/>
                  </a:cubicBezTo>
                  <a:lnTo>
                    <a:pt x="10325" y="3718"/>
                  </a:lnTo>
                  <a:cubicBezTo>
                    <a:pt x="9502" y="2610"/>
                    <a:pt x="8805" y="1375"/>
                    <a:pt x="8235" y="108"/>
                  </a:cubicBezTo>
                  <a:cubicBezTo>
                    <a:pt x="8205" y="33"/>
                    <a:pt x="8147" y="1"/>
                    <a:pt x="809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1"/>
            <p:cNvSpPr/>
            <p:nvPr/>
          </p:nvSpPr>
          <p:spPr>
            <a:xfrm>
              <a:off x="771982" y="1762620"/>
              <a:ext cx="37943" cy="25788"/>
            </a:xfrm>
            <a:custGeom>
              <a:avLst/>
              <a:gdLst/>
              <a:ahLst/>
              <a:cxnLst/>
              <a:rect l="l" t="t" r="r" b="b"/>
              <a:pathLst>
                <a:path w="1208" h="821" extrusionOk="0">
                  <a:moveTo>
                    <a:pt x="1098" y="1"/>
                  </a:moveTo>
                  <a:cubicBezTo>
                    <a:pt x="1088" y="1"/>
                    <a:pt x="1077" y="4"/>
                    <a:pt x="1065" y="12"/>
                  </a:cubicBezTo>
                  <a:cubicBezTo>
                    <a:pt x="653" y="107"/>
                    <a:pt x="305" y="329"/>
                    <a:pt x="51" y="645"/>
                  </a:cubicBezTo>
                  <a:cubicBezTo>
                    <a:pt x="0" y="723"/>
                    <a:pt x="95" y="821"/>
                    <a:pt x="200" y="821"/>
                  </a:cubicBezTo>
                  <a:cubicBezTo>
                    <a:pt x="225" y="821"/>
                    <a:pt x="249" y="816"/>
                    <a:pt x="273" y="804"/>
                  </a:cubicBezTo>
                  <a:cubicBezTo>
                    <a:pt x="495" y="519"/>
                    <a:pt x="748" y="329"/>
                    <a:pt x="1097" y="202"/>
                  </a:cubicBezTo>
                  <a:cubicBezTo>
                    <a:pt x="1208" y="174"/>
                    <a:pt x="1173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1"/>
            <p:cNvSpPr/>
            <p:nvPr/>
          </p:nvSpPr>
          <p:spPr>
            <a:xfrm>
              <a:off x="871081" y="927679"/>
              <a:ext cx="66652" cy="61972"/>
            </a:xfrm>
            <a:custGeom>
              <a:avLst/>
              <a:gdLst/>
              <a:ahLst/>
              <a:cxnLst/>
              <a:rect l="l" t="t" r="r" b="b"/>
              <a:pathLst>
                <a:path w="2122" h="1973" extrusionOk="0">
                  <a:moveTo>
                    <a:pt x="950" y="214"/>
                  </a:moveTo>
                  <a:cubicBezTo>
                    <a:pt x="1330" y="246"/>
                    <a:pt x="1774" y="562"/>
                    <a:pt x="1774" y="1006"/>
                  </a:cubicBezTo>
                  <a:cubicBezTo>
                    <a:pt x="1774" y="1354"/>
                    <a:pt x="1425" y="1639"/>
                    <a:pt x="1077" y="1671"/>
                  </a:cubicBezTo>
                  <a:cubicBezTo>
                    <a:pt x="1044" y="1674"/>
                    <a:pt x="1013" y="1676"/>
                    <a:pt x="983" y="1676"/>
                  </a:cubicBezTo>
                  <a:cubicBezTo>
                    <a:pt x="218" y="1676"/>
                    <a:pt x="185" y="553"/>
                    <a:pt x="855" y="309"/>
                  </a:cubicBezTo>
                  <a:cubicBezTo>
                    <a:pt x="918" y="246"/>
                    <a:pt x="950" y="246"/>
                    <a:pt x="950" y="214"/>
                  </a:cubicBezTo>
                  <a:close/>
                  <a:moveTo>
                    <a:pt x="883" y="0"/>
                  </a:moveTo>
                  <a:cubicBezTo>
                    <a:pt x="855" y="0"/>
                    <a:pt x="823" y="8"/>
                    <a:pt x="792" y="24"/>
                  </a:cubicBezTo>
                  <a:cubicBezTo>
                    <a:pt x="285" y="119"/>
                    <a:pt x="0" y="689"/>
                    <a:pt x="63" y="1196"/>
                  </a:cubicBezTo>
                  <a:cubicBezTo>
                    <a:pt x="147" y="1670"/>
                    <a:pt x="551" y="1972"/>
                    <a:pt x="992" y="1972"/>
                  </a:cubicBezTo>
                  <a:cubicBezTo>
                    <a:pt x="1052" y="1972"/>
                    <a:pt x="1112" y="1967"/>
                    <a:pt x="1172" y="1956"/>
                  </a:cubicBezTo>
                  <a:cubicBezTo>
                    <a:pt x="1710" y="1892"/>
                    <a:pt x="2122" y="1449"/>
                    <a:pt x="2059" y="879"/>
                  </a:cubicBezTo>
                  <a:cubicBezTo>
                    <a:pt x="1975" y="403"/>
                    <a:pt x="1570" y="2"/>
                    <a:pt x="1127" y="2"/>
                  </a:cubicBezTo>
                  <a:cubicBezTo>
                    <a:pt x="1068" y="2"/>
                    <a:pt x="1009" y="9"/>
                    <a:pt x="950" y="24"/>
                  </a:cubicBezTo>
                  <a:cubicBezTo>
                    <a:pt x="934" y="8"/>
                    <a:pt x="911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1"/>
            <p:cNvSpPr/>
            <p:nvPr/>
          </p:nvSpPr>
          <p:spPr>
            <a:xfrm>
              <a:off x="1052097" y="1573594"/>
              <a:ext cx="90555" cy="78651"/>
            </a:xfrm>
            <a:custGeom>
              <a:avLst/>
              <a:gdLst/>
              <a:ahLst/>
              <a:cxnLst/>
              <a:rect l="l" t="t" r="r" b="b"/>
              <a:pathLst>
                <a:path w="2883" h="2504" extrusionOk="0">
                  <a:moveTo>
                    <a:pt x="1226" y="294"/>
                  </a:moveTo>
                  <a:cubicBezTo>
                    <a:pt x="1628" y="294"/>
                    <a:pt x="2038" y="508"/>
                    <a:pt x="2218" y="868"/>
                  </a:cubicBezTo>
                  <a:cubicBezTo>
                    <a:pt x="2471" y="1343"/>
                    <a:pt x="2186" y="1850"/>
                    <a:pt x="1743" y="2103"/>
                  </a:cubicBezTo>
                  <a:cubicBezTo>
                    <a:pt x="1595" y="2165"/>
                    <a:pt x="1459" y="2192"/>
                    <a:pt x="1335" y="2192"/>
                  </a:cubicBezTo>
                  <a:cubicBezTo>
                    <a:pt x="501" y="2192"/>
                    <a:pt x="230" y="945"/>
                    <a:pt x="919" y="393"/>
                  </a:cubicBezTo>
                  <a:cubicBezTo>
                    <a:pt x="951" y="361"/>
                    <a:pt x="951" y="361"/>
                    <a:pt x="951" y="330"/>
                  </a:cubicBezTo>
                  <a:cubicBezTo>
                    <a:pt x="1040" y="306"/>
                    <a:pt x="1133" y="294"/>
                    <a:pt x="1226" y="294"/>
                  </a:cubicBezTo>
                  <a:close/>
                  <a:moveTo>
                    <a:pt x="1456" y="0"/>
                  </a:moveTo>
                  <a:cubicBezTo>
                    <a:pt x="1256" y="0"/>
                    <a:pt x="1051" y="54"/>
                    <a:pt x="856" y="171"/>
                  </a:cubicBezTo>
                  <a:cubicBezTo>
                    <a:pt x="824" y="140"/>
                    <a:pt x="800" y="124"/>
                    <a:pt x="781" y="124"/>
                  </a:cubicBezTo>
                  <a:cubicBezTo>
                    <a:pt x="761" y="124"/>
                    <a:pt x="745" y="140"/>
                    <a:pt x="729" y="171"/>
                  </a:cubicBezTo>
                  <a:cubicBezTo>
                    <a:pt x="159" y="488"/>
                    <a:pt x="1" y="1311"/>
                    <a:pt x="286" y="1850"/>
                  </a:cubicBezTo>
                  <a:cubicBezTo>
                    <a:pt x="507" y="2293"/>
                    <a:pt x="946" y="2503"/>
                    <a:pt x="1384" y="2503"/>
                  </a:cubicBezTo>
                  <a:cubicBezTo>
                    <a:pt x="1573" y="2503"/>
                    <a:pt x="1761" y="2464"/>
                    <a:pt x="1933" y="2388"/>
                  </a:cubicBezTo>
                  <a:cubicBezTo>
                    <a:pt x="2534" y="2103"/>
                    <a:pt x="2883" y="1343"/>
                    <a:pt x="2598" y="710"/>
                  </a:cubicBezTo>
                  <a:cubicBezTo>
                    <a:pt x="2335" y="272"/>
                    <a:pt x="1905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1"/>
            <p:cNvSpPr/>
            <p:nvPr/>
          </p:nvSpPr>
          <p:spPr>
            <a:xfrm>
              <a:off x="1120727" y="1654475"/>
              <a:ext cx="42058" cy="31944"/>
            </a:xfrm>
            <a:custGeom>
              <a:avLst/>
              <a:gdLst/>
              <a:ahLst/>
              <a:cxnLst/>
              <a:rect l="l" t="t" r="r" b="b"/>
              <a:pathLst>
                <a:path w="1339" h="1017" extrusionOk="0">
                  <a:moveTo>
                    <a:pt x="1266" y="0"/>
                  </a:moveTo>
                  <a:cubicBezTo>
                    <a:pt x="1242" y="0"/>
                    <a:pt x="1217" y="11"/>
                    <a:pt x="1204" y="35"/>
                  </a:cubicBezTo>
                  <a:cubicBezTo>
                    <a:pt x="951" y="447"/>
                    <a:pt x="603" y="637"/>
                    <a:pt x="128" y="795"/>
                  </a:cubicBezTo>
                  <a:cubicBezTo>
                    <a:pt x="1" y="827"/>
                    <a:pt x="1" y="1017"/>
                    <a:pt x="159" y="1017"/>
                  </a:cubicBezTo>
                  <a:cubicBezTo>
                    <a:pt x="666" y="985"/>
                    <a:pt x="1141" y="542"/>
                    <a:pt x="1299" y="67"/>
                  </a:cubicBezTo>
                  <a:cubicBezTo>
                    <a:pt x="1339" y="27"/>
                    <a:pt x="1305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1"/>
            <p:cNvSpPr/>
            <p:nvPr/>
          </p:nvSpPr>
          <p:spPr>
            <a:xfrm>
              <a:off x="1338587" y="1855028"/>
              <a:ext cx="73154" cy="26353"/>
            </a:xfrm>
            <a:custGeom>
              <a:avLst/>
              <a:gdLst/>
              <a:ahLst/>
              <a:cxnLst/>
              <a:rect l="l" t="t" r="r" b="b"/>
              <a:pathLst>
                <a:path w="2329" h="839" extrusionOk="0">
                  <a:moveTo>
                    <a:pt x="2218" y="1"/>
                  </a:moveTo>
                  <a:cubicBezTo>
                    <a:pt x="2207" y="1"/>
                    <a:pt x="2196" y="5"/>
                    <a:pt x="2186" y="15"/>
                  </a:cubicBezTo>
                  <a:cubicBezTo>
                    <a:pt x="1489" y="395"/>
                    <a:pt x="919" y="554"/>
                    <a:pt x="159" y="617"/>
                  </a:cubicBezTo>
                  <a:cubicBezTo>
                    <a:pt x="1" y="617"/>
                    <a:pt x="1" y="839"/>
                    <a:pt x="159" y="839"/>
                  </a:cubicBezTo>
                  <a:cubicBezTo>
                    <a:pt x="919" y="839"/>
                    <a:pt x="1647" y="585"/>
                    <a:pt x="2249" y="174"/>
                  </a:cubicBezTo>
                  <a:cubicBezTo>
                    <a:pt x="2329" y="121"/>
                    <a:pt x="2275" y="1"/>
                    <a:pt x="22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1"/>
            <p:cNvSpPr/>
            <p:nvPr/>
          </p:nvSpPr>
          <p:spPr>
            <a:xfrm>
              <a:off x="1436335" y="1402755"/>
              <a:ext cx="68223" cy="32132"/>
            </a:xfrm>
            <a:custGeom>
              <a:avLst/>
              <a:gdLst/>
              <a:ahLst/>
              <a:cxnLst/>
              <a:rect l="l" t="t" r="r" b="b"/>
              <a:pathLst>
                <a:path w="2172" h="1023" extrusionOk="0">
                  <a:moveTo>
                    <a:pt x="2099" y="1"/>
                  </a:moveTo>
                  <a:cubicBezTo>
                    <a:pt x="2093" y="1"/>
                    <a:pt x="2088" y="2"/>
                    <a:pt x="2082" y="5"/>
                  </a:cubicBezTo>
                  <a:cubicBezTo>
                    <a:pt x="1386" y="227"/>
                    <a:pt x="689" y="417"/>
                    <a:pt x="87" y="797"/>
                  </a:cubicBezTo>
                  <a:cubicBezTo>
                    <a:pt x="1" y="883"/>
                    <a:pt x="45" y="1023"/>
                    <a:pt x="150" y="1023"/>
                  </a:cubicBezTo>
                  <a:cubicBezTo>
                    <a:pt x="160" y="1023"/>
                    <a:pt x="171" y="1021"/>
                    <a:pt x="182" y="1018"/>
                  </a:cubicBezTo>
                  <a:cubicBezTo>
                    <a:pt x="847" y="733"/>
                    <a:pt x="1449" y="417"/>
                    <a:pt x="2114" y="163"/>
                  </a:cubicBezTo>
                  <a:cubicBezTo>
                    <a:pt x="2172" y="135"/>
                    <a:pt x="2151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51"/>
          <p:cNvGrpSpPr/>
          <p:nvPr/>
        </p:nvGrpSpPr>
        <p:grpSpPr>
          <a:xfrm>
            <a:off x="2168188" y="3700491"/>
            <a:ext cx="742752" cy="798379"/>
            <a:chOff x="2168188" y="3700491"/>
            <a:chExt cx="742752" cy="798379"/>
          </a:xfrm>
        </p:grpSpPr>
        <p:sp>
          <p:nvSpPr>
            <p:cNvPr id="1608" name="Google Shape;1608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51"/>
          <p:cNvGrpSpPr/>
          <p:nvPr/>
        </p:nvGrpSpPr>
        <p:grpSpPr>
          <a:xfrm>
            <a:off x="7857535" y="452387"/>
            <a:ext cx="842573" cy="1362660"/>
            <a:chOff x="7773460" y="636100"/>
            <a:chExt cx="842573" cy="1362660"/>
          </a:xfrm>
        </p:grpSpPr>
        <p:sp>
          <p:nvSpPr>
            <p:cNvPr id="1619" name="Google Shape;1619;p51"/>
            <p:cNvSpPr/>
            <p:nvPr/>
          </p:nvSpPr>
          <p:spPr>
            <a:xfrm>
              <a:off x="7903780" y="1106465"/>
              <a:ext cx="133304" cy="54748"/>
            </a:xfrm>
            <a:custGeom>
              <a:avLst/>
              <a:gdLst/>
              <a:ahLst/>
              <a:cxnLst/>
              <a:rect l="l" t="t" r="r" b="b"/>
              <a:pathLst>
                <a:path w="4244" h="1743" extrusionOk="0">
                  <a:moveTo>
                    <a:pt x="3959" y="1"/>
                  </a:moveTo>
                  <a:cubicBezTo>
                    <a:pt x="2661" y="32"/>
                    <a:pt x="1330" y="1"/>
                    <a:pt x="32" y="64"/>
                  </a:cubicBezTo>
                  <a:cubicBezTo>
                    <a:pt x="0" y="571"/>
                    <a:pt x="32" y="1077"/>
                    <a:pt x="64" y="1616"/>
                  </a:cubicBezTo>
                  <a:cubicBezTo>
                    <a:pt x="380" y="1592"/>
                    <a:pt x="701" y="1582"/>
                    <a:pt x="1024" y="1582"/>
                  </a:cubicBezTo>
                  <a:cubicBezTo>
                    <a:pt x="1994" y="1582"/>
                    <a:pt x="2985" y="1671"/>
                    <a:pt x="3959" y="1742"/>
                  </a:cubicBezTo>
                  <a:lnTo>
                    <a:pt x="3959" y="1679"/>
                  </a:lnTo>
                  <a:cubicBezTo>
                    <a:pt x="4244" y="1109"/>
                    <a:pt x="4181" y="539"/>
                    <a:pt x="395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8241971" y="1107470"/>
              <a:ext cx="345196" cy="70641"/>
            </a:xfrm>
            <a:custGeom>
              <a:avLst/>
              <a:gdLst/>
              <a:ahLst/>
              <a:cxnLst/>
              <a:rect l="l" t="t" r="r" b="b"/>
              <a:pathLst>
                <a:path w="10990" h="2249" extrusionOk="0">
                  <a:moveTo>
                    <a:pt x="8235" y="1172"/>
                  </a:moveTo>
                  <a:cubicBezTo>
                    <a:pt x="8805" y="1172"/>
                    <a:pt x="9375" y="1235"/>
                    <a:pt x="9977" y="1235"/>
                  </a:cubicBezTo>
                  <a:cubicBezTo>
                    <a:pt x="10040" y="1235"/>
                    <a:pt x="10040" y="1330"/>
                    <a:pt x="9977" y="1330"/>
                  </a:cubicBezTo>
                  <a:cubicBezTo>
                    <a:pt x="9692" y="1362"/>
                    <a:pt x="9407" y="1378"/>
                    <a:pt x="9118" y="1378"/>
                  </a:cubicBezTo>
                  <a:cubicBezTo>
                    <a:pt x="8829" y="1378"/>
                    <a:pt x="8536" y="1362"/>
                    <a:pt x="8235" y="1330"/>
                  </a:cubicBezTo>
                  <a:cubicBezTo>
                    <a:pt x="8108" y="1330"/>
                    <a:pt x="8108" y="1172"/>
                    <a:pt x="8235" y="1172"/>
                  </a:cubicBezTo>
                  <a:close/>
                  <a:moveTo>
                    <a:pt x="10927" y="0"/>
                  </a:moveTo>
                  <a:cubicBezTo>
                    <a:pt x="10194" y="82"/>
                    <a:pt x="9449" y="105"/>
                    <a:pt x="8703" y="105"/>
                  </a:cubicBezTo>
                  <a:cubicBezTo>
                    <a:pt x="7708" y="105"/>
                    <a:pt x="6710" y="64"/>
                    <a:pt x="5733" y="64"/>
                  </a:cubicBezTo>
                  <a:cubicBezTo>
                    <a:pt x="4593" y="64"/>
                    <a:pt x="3441" y="98"/>
                    <a:pt x="2292" y="98"/>
                  </a:cubicBezTo>
                  <a:cubicBezTo>
                    <a:pt x="1526" y="98"/>
                    <a:pt x="761" y="83"/>
                    <a:pt x="1" y="32"/>
                  </a:cubicBezTo>
                  <a:lnTo>
                    <a:pt x="1" y="32"/>
                  </a:lnTo>
                  <a:cubicBezTo>
                    <a:pt x="33" y="64"/>
                    <a:pt x="33" y="64"/>
                    <a:pt x="33" y="95"/>
                  </a:cubicBezTo>
                  <a:cubicBezTo>
                    <a:pt x="33" y="824"/>
                    <a:pt x="64" y="1552"/>
                    <a:pt x="128" y="2249"/>
                  </a:cubicBezTo>
                  <a:cubicBezTo>
                    <a:pt x="2692" y="2158"/>
                    <a:pt x="5272" y="2084"/>
                    <a:pt x="7857" y="2084"/>
                  </a:cubicBezTo>
                  <a:cubicBezTo>
                    <a:pt x="8880" y="2084"/>
                    <a:pt x="9903" y="2095"/>
                    <a:pt x="10927" y="2122"/>
                  </a:cubicBezTo>
                  <a:cubicBezTo>
                    <a:pt x="10990" y="1425"/>
                    <a:pt x="10990" y="760"/>
                    <a:pt x="10927" y="32"/>
                  </a:cubicBezTo>
                  <a:lnTo>
                    <a:pt x="10927" y="0"/>
                  </a:ln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7831160" y="1932642"/>
              <a:ext cx="772278" cy="61155"/>
            </a:xfrm>
            <a:custGeom>
              <a:avLst/>
              <a:gdLst/>
              <a:ahLst/>
              <a:cxnLst/>
              <a:rect l="l" t="t" r="r" b="b"/>
              <a:pathLst>
                <a:path w="24587" h="1947" extrusionOk="0">
                  <a:moveTo>
                    <a:pt x="24582" y="0"/>
                  </a:moveTo>
                  <a:cubicBezTo>
                    <a:pt x="24572" y="0"/>
                    <a:pt x="24544" y="15"/>
                    <a:pt x="24544" y="15"/>
                  </a:cubicBezTo>
                  <a:cubicBezTo>
                    <a:pt x="20554" y="363"/>
                    <a:pt x="16532" y="616"/>
                    <a:pt x="12510" y="775"/>
                  </a:cubicBezTo>
                  <a:lnTo>
                    <a:pt x="8488" y="870"/>
                  </a:lnTo>
                  <a:cubicBezTo>
                    <a:pt x="7126" y="933"/>
                    <a:pt x="5796" y="933"/>
                    <a:pt x="4434" y="933"/>
                  </a:cubicBezTo>
                  <a:cubicBezTo>
                    <a:pt x="3712" y="933"/>
                    <a:pt x="2910" y="1001"/>
                    <a:pt x="2118" y="1001"/>
                  </a:cubicBezTo>
                  <a:cubicBezTo>
                    <a:pt x="1589" y="1001"/>
                    <a:pt x="1065" y="971"/>
                    <a:pt x="571" y="870"/>
                  </a:cubicBezTo>
                  <a:cubicBezTo>
                    <a:pt x="444" y="838"/>
                    <a:pt x="381" y="838"/>
                    <a:pt x="286" y="806"/>
                  </a:cubicBezTo>
                  <a:cubicBezTo>
                    <a:pt x="127" y="1155"/>
                    <a:pt x="64" y="1566"/>
                    <a:pt x="1" y="1946"/>
                  </a:cubicBezTo>
                  <a:cubicBezTo>
                    <a:pt x="4181" y="1788"/>
                    <a:pt x="8330" y="1630"/>
                    <a:pt x="12510" y="1471"/>
                  </a:cubicBezTo>
                  <a:lnTo>
                    <a:pt x="12668" y="1471"/>
                  </a:lnTo>
                  <a:cubicBezTo>
                    <a:pt x="14853" y="1408"/>
                    <a:pt x="17007" y="1313"/>
                    <a:pt x="19160" y="1250"/>
                  </a:cubicBezTo>
                  <a:cubicBezTo>
                    <a:pt x="20174" y="1186"/>
                    <a:pt x="21155" y="1155"/>
                    <a:pt x="22169" y="1123"/>
                  </a:cubicBezTo>
                  <a:cubicBezTo>
                    <a:pt x="22406" y="1123"/>
                    <a:pt x="22668" y="1131"/>
                    <a:pt x="22929" y="1131"/>
                  </a:cubicBezTo>
                  <a:cubicBezTo>
                    <a:pt x="23190" y="1131"/>
                    <a:pt x="23451" y="1123"/>
                    <a:pt x="23689" y="1091"/>
                  </a:cubicBezTo>
                  <a:cubicBezTo>
                    <a:pt x="24512" y="933"/>
                    <a:pt x="24544" y="806"/>
                    <a:pt x="24576" y="15"/>
                  </a:cubicBezTo>
                  <a:cubicBezTo>
                    <a:pt x="24586" y="4"/>
                    <a:pt x="24586" y="0"/>
                    <a:pt x="245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7773460" y="1859488"/>
              <a:ext cx="61721" cy="135283"/>
            </a:xfrm>
            <a:custGeom>
              <a:avLst/>
              <a:gdLst/>
              <a:ahLst/>
              <a:cxnLst/>
              <a:rect l="l" t="t" r="r" b="b"/>
              <a:pathLst>
                <a:path w="1965" h="4307" extrusionOk="0">
                  <a:moveTo>
                    <a:pt x="1014" y="0"/>
                  </a:moveTo>
                  <a:lnTo>
                    <a:pt x="1014" y="0"/>
                  </a:lnTo>
                  <a:cubicBezTo>
                    <a:pt x="1" y="982"/>
                    <a:pt x="476" y="3515"/>
                    <a:pt x="1584" y="4307"/>
                  </a:cubicBezTo>
                  <a:lnTo>
                    <a:pt x="1743" y="4307"/>
                  </a:lnTo>
                  <a:cubicBezTo>
                    <a:pt x="1679" y="3895"/>
                    <a:pt x="1774" y="3452"/>
                    <a:pt x="1964" y="3040"/>
                  </a:cubicBezTo>
                  <a:cubicBezTo>
                    <a:pt x="1046" y="2502"/>
                    <a:pt x="1014" y="1077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7816240" y="1824654"/>
              <a:ext cx="790841" cy="125357"/>
            </a:xfrm>
            <a:custGeom>
              <a:avLst/>
              <a:gdLst/>
              <a:ahLst/>
              <a:cxnLst/>
              <a:rect l="l" t="t" r="r" b="b"/>
              <a:pathLst>
                <a:path w="25178" h="3991" extrusionOk="0">
                  <a:moveTo>
                    <a:pt x="21820" y="2376"/>
                  </a:moveTo>
                  <a:cubicBezTo>
                    <a:pt x="22169" y="2376"/>
                    <a:pt x="22581" y="2376"/>
                    <a:pt x="22929" y="2407"/>
                  </a:cubicBezTo>
                  <a:cubicBezTo>
                    <a:pt x="22932" y="2404"/>
                    <a:pt x="22936" y="2402"/>
                    <a:pt x="22938" y="2402"/>
                  </a:cubicBezTo>
                  <a:lnTo>
                    <a:pt x="22938" y="2402"/>
                  </a:lnTo>
                  <a:cubicBezTo>
                    <a:pt x="22960" y="2402"/>
                    <a:pt x="22957" y="2502"/>
                    <a:pt x="22929" y="2502"/>
                  </a:cubicBezTo>
                  <a:cubicBezTo>
                    <a:pt x="22581" y="2502"/>
                    <a:pt x="22169" y="2502"/>
                    <a:pt x="21820" y="2534"/>
                  </a:cubicBezTo>
                  <a:cubicBezTo>
                    <a:pt x="21694" y="2534"/>
                    <a:pt x="21694" y="2376"/>
                    <a:pt x="21820" y="2376"/>
                  </a:cubicBezTo>
                  <a:close/>
                  <a:moveTo>
                    <a:pt x="5986" y="1"/>
                  </a:moveTo>
                  <a:cubicBezTo>
                    <a:pt x="5986" y="1077"/>
                    <a:pt x="6018" y="2091"/>
                    <a:pt x="5986" y="3167"/>
                  </a:cubicBezTo>
                  <a:cubicBezTo>
                    <a:pt x="5986" y="3267"/>
                    <a:pt x="5908" y="3314"/>
                    <a:pt x="5829" y="3314"/>
                  </a:cubicBezTo>
                  <a:cubicBezTo>
                    <a:pt x="5757" y="3314"/>
                    <a:pt x="5684" y="3275"/>
                    <a:pt x="5669" y="3199"/>
                  </a:cubicBezTo>
                  <a:lnTo>
                    <a:pt x="5638" y="3199"/>
                  </a:lnTo>
                  <a:lnTo>
                    <a:pt x="5638" y="3262"/>
                  </a:lnTo>
                  <a:lnTo>
                    <a:pt x="5638" y="3294"/>
                  </a:lnTo>
                  <a:cubicBezTo>
                    <a:pt x="5638" y="3326"/>
                    <a:pt x="5606" y="3357"/>
                    <a:pt x="5543" y="3357"/>
                  </a:cubicBezTo>
                  <a:cubicBezTo>
                    <a:pt x="5321" y="3453"/>
                    <a:pt x="5004" y="3516"/>
                    <a:pt x="4719" y="3516"/>
                  </a:cubicBezTo>
                  <a:cubicBezTo>
                    <a:pt x="4593" y="3516"/>
                    <a:pt x="4529" y="3516"/>
                    <a:pt x="4403" y="3484"/>
                  </a:cubicBezTo>
                  <a:cubicBezTo>
                    <a:pt x="4212" y="3421"/>
                    <a:pt x="4054" y="3294"/>
                    <a:pt x="4022" y="3104"/>
                  </a:cubicBezTo>
                  <a:cubicBezTo>
                    <a:pt x="4006" y="3108"/>
                    <a:pt x="3988" y="3110"/>
                    <a:pt x="3970" y="3110"/>
                  </a:cubicBezTo>
                  <a:cubicBezTo>
                    <a:pt x="3857" y="3110"/>
                    <a:pt x="3742" y="3028"/>
                    <a:pt x="3769" y="2946"/>
                  </a:cubicBezTo>
                  <a:cubicBezTo>
                    <a:pt x="3801" y="2154"/>
                    <a:pt x="3801" y="1362"/>
                    <a:pt x="3864" y="571"/>
                  </a:cubicBezTo>
                  <a:cubicBezTo>
                    <a:pt x="3484" y="571"/>
                    <a:pt x="3018" y="550"/>
                    <a:pt x="2543" y="550"/>
                  </a:cubicBezTo>
                  <a:cubicBezTo>
                    <a:pt x="1830" y="550"/>
                    <a:pt x="1096" y="596"/>
                    <a:pt x="602" y="824"/>
                  </a:cubicBezTo>
                  <a:cubicBezTo>
                    <a:pt x="1" y="1109"/>
                    <a:pt x="96" y="1394"/>
                    <a:pt x="159" y="1964"/>
                  </a:cubicBezTo>
                  <a:cubicBezTo>
                    <a:pt x="254" y="2756"/>
                    <a:pt x="254" y="3136"/>
                    <a:pt x="951" y="3548"/>
                  </a:cubicBezTo>
                  <a:cubicBezTo>
                    <a:pt x="1489" y="3906"/>
                    <a:pt x="2200" y="3991"/>
                    <a:pt x="2922" y="3991"/>
                  </a:cubicBezTo>
                  <a:cubicBezTo>
                    <a:pt x="3475" y="3991"/>
                    <a:pt x="4035" y="3941"/>
                    <a:pt x="4529" y="3928"/>
                  </a:cubicBezTo>
                  <a:lnTo>
                    <a:pt x="4814" y="3928"/>
                  </a:lnTo>
                  <a:cubicBezTo>
                    <a:pt x="5701" y="3928"/>
                    <a:pt x="6619" y="3928"/>
                    <a:pt x="7538" y="3896"/>
                  </a:cubicBezTo>
                  <a:cubicBezTo>
                    <a:pt x="11655" y="3801"/>
                    <a:pt x="15740" y="3643"/>
                    <a:pt x="19857" y="3357"/>
                  </a:cubicBezTo>
                  <a:cubicBezTo>
                    <a:pt x="20839" y="3294"/>
                    <a:pt x="21852" y="3199"/>
                    <a:pt x="22866" y="3136"/>
                  </a:cubicBezTo>
                  <a:cubicBezTo>
                    <a:pt x="23341" y="3104"/>
                    <a:pt x="23879" y="3136"/>
                    <a:pt x="24354" y="3009"/>
                  </a:cubicBezTo>
                  <a:cubicBezTo>
                    <a:pt x="25177" y="2851"/>
                    <a:pt x="24702" y="2091"/>
                    <a:pt x="24227" y="1521"/>
                  </a:cubicBezTo>
                  <a:cubicBezTo>
                    <a:pt x="23255" y="390"/>
                    <a:pt x="21652" y="228"/>
                    <a:pt x="20146" y="228"/>
                  </a:cubicBezTo>
                  <a:cubicBezTo>
                    <a:pt x="19544" y="228"/>
                    <a:pt x="18957" y="254"/>
                    <a:pt x="18432" y="254"/>
                  </a:cubicBezTo>
                  <a:cubicBezTo>
                    <a:pt x="14252" y="191"/>
                    <a:pt x="10135" y="191"/>
                    <a:pt x="598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7939587" y="1042797"/>
              <a:ext cx="57669" cy="51764"/>
            </a:xfrm>
            <a:custGeom>
              <a:avLst/>
              <a:gdLst/>
              <a:ahLst/>
              <a:cxnLst/>
              <a:rect l="l" t="t" r="r" b="b"/>
              <a:pathLst>
                <a:path w="1836" h="1648" extrusionOk="0">
                  <a:moveTo>
                    <a:pt x="927" y="0"/>
                  </a:moveTo>
                  <a:cubicBezTo>
                    <a:pt x="914" y="0"/>
                    <a:pt x="901" y="0"/>
                    <a:pt x="887" y="1"/>
                  </a:cubicBezTo>
                  <a:cubicBezTo>
                    <a:pt x="0" y="33"/>
                    <a:pt x="444" y="1014"/>
                    <a:pt x="159" y="1553"/>
                  </a:cubicBezTo>
                  <a:cubicBezTo>
                    <a:pt x="127" y="1616"/>
                    <a:pt x="95" y="1616"/>
                    <a:pt x="32" y="1616"/>
                  </a:cubicBezTo>
                  <a:lnTo>
                    <a:pt x="32" y="1648"/>
                  </a:lnTo>
                  <a:cubicBezTo>
                    <a:pt x="602" y="1616"/>
                    <a:pt x="1141" y="1616"/>
                    <a:pt x="1711" y="1616"/>
                  </a:cubicBezTo>
                  <a:lnTo>
                    <a:pt x="1711" y="1584"/>
                  </a:lnTo>
                  <a:cubicBezTo>
                    <a:pt x="1835" y="961"/>
                    <a:pt x="1745" y="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7938582" y="1169128"/>
              <a:ext cx="55753" cy="759023"/>
            </a:xfrm>
            <a:custGeom>
              <a:avLst/>
              <a:gdLst/>
              <a:ahLst/>
              <a:cxnLst/>
              <a:rect l="l" t="t" r="r" b="b"/>
              <a:pathLst>
                <a:path w="1775" h="24165" extrusionOk="0">
                  <a:moveTo>
                    <a:pt x="1157" y="22359"/>
                  </a:moveTo>
                  <a:cubicBezTo>
                    <a:pt x="1212" y="22359"/>
                    <a:pt x="1268" y="22391"/>
                    <a:pt x="1268" y="22454"/>
                  </a:cubicBezTo>
                  <a:cubicBezTo>
                    <a:pt x="1268" y="22771"/>
                    <a:pt x="1268" y="23119"/>
                    <a:pt x="1236" y="23436"/>
                  </a:cubicBezTo>
                  <a:cubicBezTo>
                    <a:pt x="1236" y="23467"/>
                    <a:pt x="1204" y="23483"/>
                    <a:pt x="1173" y="23483"/>
                  </a:cubicBezTo>
                  <a:cubicBezTo>
                    <a:pt x="1141" y="23483"/>
                    <a:pt x="1109" y="23467"/>
                    <a:pt x="1109" y="23436"/>
                  </a:cubicBezTo>
                  <a:cubicBezTo>
                    <a:pt x="1046" y="23119"/>
                    <a:pt x="1046" y="22771"/>
                    <a:pt x="1046" y="22454"/>
                  </a:cubicBezTo>
                  <a:cubicBezTo>
                    <a:pt x="1046" y="22391"/>
                    <a:pt x="1101" y="22359"/>
                    <a:pt x="1157" y="2235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666" y="7855"/>
                    <a:pt x="508" y="15835"/>
                    <a:pt x="286" y="23721"/>
                  </a:cubicBezTo>
                  <a:cubicBezTo>
                    <a:pt x="317" y="23721"/>
                    <a:pt x="349" y="23752"/>
                    <a:pt x="349" y="23816"/>
                  </a:cubicBezTo>
                  <a:cubicBezTo>
                    <a:pt x="425" y="24087"/>
                    <a:pt x="615" y="24165"/>
                    <a:pt x="841" y="24165"/>
                  </a:cubicBezTo>
                  <a:cubicBezTo>
                    <a:pt x="1090" y="24165"/>
                    <a:pt x="1384" y="24071"/>
                    <a:pt x="1616" y="24037"/>
                  </a:cubicBezTo>
                  <a:cubicBezTo>
                    <a:pt x="1625" y="24028"/>
                    <a:pt x="1637" y="24024"/>
                    <a:pt x="1650" y="24024"/>
                  </a:cubicBezTo>
                  <a:cubicBezTo>
                    <a:pt x="1682" y="24024"/>
                    <a:pt x="1720" y="24047"/>
                    <a:pt x="1743" y="24069"/>
                  </a:cubicBezTo>
                  <a:lnTo>
                    <a:pt x="1774" y="24069"/>
                  </a:lnTo>
                  <a:lnTo>
                    <a:pt x="1774" y="24037"/>
                  </a:lnTo>
                  <a:cubicBezTo>
                    <a:pt x="1584" y="20047"/>
                    <a:pt x="1616" y="15994"/>
                    <a:pt x="1584" y="12003"/>
                  </a:cubicBezTo>
                  <a:cubicBezTo>
                    <a:pt x="1553" y="8045"/>
                    <a:pt x="1394" y="4023"/>
                    <a:pt x="1648" y="64"/>
                  </a:cubicBezTo>
                  <a:cubicBezTo>
                    <a:pt x="1109" y="64"/>
                    <a:pt x="539" y="6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8040068" y="1132346"/>
              <a:ext cx="192983" cy="19914"/>
            </a:xfrm>
            <a:custGeom>
              <a:avLst/>
              <a:gdLst/>
              <a:ahLst/>
              <a:cxnLst/>
              <a:rect l="l" t="t" r="r" b="b"/>
              <a:pathLst>
                <a:path w="6144" h="634" extrusionOk="0">
                  <a:moveTo>
                    <a:pt x="6112" y="0"/>
                  </a:moveTo>
                  <a:cubicBezTo>
                    <a:pt x="4085" y="63"/>
                    <a:pt x="2122" y="127"/>
                    <a:pt x="95" y="158"/>
                  </a:cubicBezTo>
                  <a:cubicBezTo>
                    <a:pt x="95" y="285"/>
                    <a:pt x="63" y="380"/>
                    <a:pt x="0" y="507"/>
                  </a:cubicBezTo>
                  <a:lnTo>
                    <a:pt x="158" y="602"/>
                  </a:lnTo>
                  <a:cubicBezTo>
                    <a:pt x="158" y="538"/>
                    <a:pt x="222" y="475"/>
                    <a:pt x="285" y="475"/>
                  </a:cubicBezTo>
                  <a:cubicBezTo>
                    <a:pt x="2217" y="538"/>
                    <a:pt x="4212" y="633"/>
                    <a:pt x="6144" y="633"/>
                  </a:cubicBezTo>
                  <a:cubicBezTo>
                    <a:pt x="6112" y="443"/>
                    <a:pt x="6112" y="222"/>
                    <a:pt x="6112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8300300" y="643952"/>
              <a:ext cx="107831" cy="90743"/>
            </a:xfrm>
            <a:custGeom>
              <a:avLst/>
              <a:gdLst/>
              <a:ahLst/>
              <a:cxnLst/>
              <a:rect l="l" t="t" r="r" b="b"/>
              <a:pathLst>
                <a:path w="3433" h="2889" extrusionOk="0">
                  <a:moveTo>
                    <a:pt x="2047" y="505"/>
                  </a:moveTo>
                  <a:cubicBezTo>
                    <a:pt x="2631" y="505"/>
                    <a:pt x="3112" y="1184"/>
                    <a:pt x="2958" y="1741"/>
                  </a:cubicBezTo>
                  <a:cubicBezTo>
                    <a:pt x="2946" y="1764"/>
                    <a:pt x="2923" y="1774"/>
                    <a:pt x="2898" y="1774"/>
                  </a:cubicBezTo>
                  <a:cubicBezTo>
                    <a:pt x="2852" y="1774"/>
                    <a:pt x="2799" y="1739"/>
                    <a:pt x="2799" y="1678"/>
                  </a:cubicBezTo>
                  <a:cubicBezTo>
                    <a:pt x="2863" y="1140"/>
                    <a:pt x="2483" y="791"/>
                    <a:pt x="1976" y="696"/>
                  </a:cubicBezTo>
                  <a:cubicBezTo>
                    <a:pt x="1849" y="696"/>
                    <a:pt x="1912" y="506"/>
                    <a:pt x="2007" y="506"/>
                  </a:cubicBezTo>
                  <a:cubicBezTo>
                    <a:pt x="2021" y="506"/>
                    <a:pt x="2034" y="505"/>
                    <a:pt x="2047" y="505"/>
                  </a:cubicBezTo>
                  <a:close/>
                  <a:moveTo>
                    <a:pt x="1464" y="1"/>
                  </a:moveTo>
                  <a:cubicBezTo>
                    <a:pt x="204" y="1"/>
                    <a:pt x="0" y="2888"/>
                    <a:pt x="1614" y="2888"/>
                  </a:cubicBezTo>
                  <a:cubicBezTo>
                    <a:pt x="1660" y="2888"/>
                    <a:pt x="1706" y="2886"/>
                    <a:pt x="1754" y="2881"/>
                  </a:cubicBezTo>
                  <a:cubicBezTo>
                    <a:pt x="2451" y="2786"/>
                    <a:pt x="3433" y="2153"/>
                    <a:pt x="3338" y="1361"/>
                  </a:cubicBezTo>
                  <a:cubicBezTo>
                    <a:pt x="3243" y="791"/>
                    <a:pt x="2736" y="95"/>
                    <a:pt x="2103" y="31"/>
                  </a:cubicBezTo>
                  <a:lnTo>
                    <a:pt x="2103" y="31"/>
                  </a:lnTo>
                  <a:cubicBezTo>
                    <a:pt x="2126" y="78"/>
                    <a:pt x="2062" y="160"/>
                    <a:pt x="2002" y="160"/>
                  </a:cubicBezTo>
                  <a:cubicBezTo>
                    <a:pt x="1981" y="160"/>
                    <a:pt x="1960" y="151"/>
                    <a:pt x="1944" y="126"/>
                  </a:cubicBezTo>
                  <a:cubicBezTo>
                    <a:pt x="1771" y="40"/>
                    <a:pt x="1610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8412088" y="782596"/>
              <a:ext cx="69667" cy="47272"/>
            </a:xfrm>
            <a:custGeom>
              <a:avLst/>
              <a:gdLst/>
              <a:ahLst/>
              <a:cxnLst/>
              <a:rect l="l" t="t" r="r" b="b"/>
              <a:pathLst>
                <a:path w="2218" h="1505" extrusionOk="0">
                  <a:moveTo>
                    <a:pt x="1204" y="336"/>
                  </a:moveTo>
                  <a:cubicBezTo>
                    <a:pt x="1267" y="336"/>
                    <a:pt x="1267" y="431"/>
                    <a:pt x="1204" y="431"/>
                  </a:cubicBezTo>
                  <a:cubicBezTo>
                    <a:pt x="1014" y="431"/>
                    <a:pt x="919" y="526"/>
                    <a:pt x="824" y="653"/>
                  </a:cubicBezTo>
                  <a:cubicBezTo>
                    <a:pt x="792" y="748"/>
                    <a:pt x="792" y="874"/>
                    <a:pt x="792" y="1001"/>
                  </a:cubicBezTo>
                  <a:cubicBezTo>
                    <a:pt x="792" y="1041"/>
                    <a:pt x="741" y="1081"/>
                    <a:pt x="696" y="1081"/>
                  </a:cubicBezTo>
                  <a:cubicBezTo>
                    <a:pt x="670" y="1081"/>
                    <a:pt x="645" y="1068"/>
                    <a:pt x="634" y="1033"/>
                  </a:cubicBezTo>
                  <a:cubicBezTo>
                    <a:pt x="475" y="716"/>
                    <a:pt x="824" y="336"/>
                    <a:pt x="1204" y="336"/>
                  </a:cubicBezTo>
                  <a:close/>
                  <a:moveTo>
                    <a:pt x="1151" y="1"/>
                  </a:moveTo>
                  <a:cubicBezTo>
                    <a:pt x="1007" y="1"/>
                    <a:pt x="865" y="14"/>
                    <a:pt x="729" y="51"/>
                  </a:cubicBezTo>
                  <a:cubicBezTo>
                    <a:pt x="159" y="241"/>
                    <a:pt x="0" y="874"/>
                    <a:pt x="444" y="1286"/>
                  </a:cubicBezTo>
                  <a:cubicBezTo>
                    <a:pt x="608" y="1437"/>
                    <a:pt x="832" y="1505"/>
                    <a:pt x="1062" y="1505"/>
                  </a:cubicBezTo>
                  <a:cubicBezTo>
                    <a:pt x="1362" y="1505"/>
                    <a:pt x="1671" y="1389"/>
                    <a:pt x="1869" y="1191"/>
                  </a:cubicBezTo>
                  <a:cubicBezTo>
                    <a:pt x="2217" y="843"/>
                    <a:pt x="2185" y="336"/>
                    <a:pt x="1837" y="51"/>
                  </a:cubicBezTo>
                  <a:cubicBezTo>
                    <a:pt x="1606" y="32"/>
                    <a:pt x="1375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8313617" y="849280"/>
              <a:ext cx="66652" cy="65301"/>
            </a:xfrm>
            <a:custGeom>
              <a:avLst/>
              <a:gdLst/>
              <a:ahLst/>
              <a:cxnLst/>
              <a:rect l="l" t="t" r="r" b="b"/>
              <a:pathLst>
                <a:path w="2122" h="2079" extrusionOk="0">
                  <a:moveTo>
                    <a:pt x="979" y="361"/>
                  </a:moveTo>
                  <a:cubicBezTo>
                    <a:pt x="1051" y="361"/>
                    <a:pt x="1070" y="465"/>
                    <a:pt x="1013" y="493"/>
                  </a:cubicBezTo>
                  <a:cubicBezTo>
                    <a:pt x="602" y="620"/>
                    <a:pt x="475" y="1063"/>
                    <a:pt x="633" y="1380"/>
                  </a:cubicBezTo>
                  <a:cubicBezTo>
                    <a:pt x="678" y="1447"/>
                    <a:pt x="612" y="1514"/>
                    <a:pt x="547" y="1514"/>
                  </a:cubicBezTo>
                  <a:cubicBezTo>
                    <a:pt x="520" y="1514"/>
                    <a:pt x="494" y="1503"/>
                    <a:pt x="475" y="1475"/>
                  </a:cubicBezTo>
                  <a:cubicBezTo>
                    <a:pt x="222" y="1095"/>
                    <a:pt x="475" y="493"/>
                    <a:pt x="950" y="366"/>
                  </a:cubicBezTo>
                  <a:cubicBezTo>
                    <a:pt x="961" y="363"/>
                    <a:pt x="970" y="361"/>
                    <a:pt x="979" y="361"/>
                  </a:cubicBezTo>
                  <a:close/>
                  <a:moveTo>
                    <a:pt x="942" y="0"/>
                  </a:moveTo>
                  <a:cubicBezTo>
                    <a:pt x="881" y="0"/>
                    <a:pt x="820" y="6"/>
                    <a:pt x="760" y="18"/>
                  </a:cubicBezTo>
                  <a:lnTo>
                    <a:pt x="633" y="18"/>
                  </a:lnTo>
                  <a:cubicBezTo>
                    <a:pt x="285" y="240"/>
                    <a:pt x="0" y="620"/>
                    <a:pt x="0" y="1126"/>
                  </a:cubicBezTo>
                  <a:cubicBezTo>
                    <a:pt x="61" y="1676"/>
                    <a:pt x="416" y="2078"/>
                    <a:pt x="981" y="2078"/>
                  </a:cubicBezTo>
                  <a:cubicBezTo>
                    <a:pt x="1002" y="2078"/>
                    <a:pt x="1023" y="2078"/>
                    <a:pt x="1045" y="2077"/>
                  </a:cubicBezTo>
                  <a:cubicBezTo>
                    <a:pt x="1552" y="2077"/>
                    <a:pt x="2122" y="1697"/>
                    <a:pt x="2122" y="1126"/>
                  </a:cubicBezTo>
                  <a:cubicBezTo>
                    <a:pt x="2122" y="524"/>
                    <a:pt x="1525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8326527" y="1259400"/>
              <a:ext cx="153218" cy="29840"/>
            </a:xfrm>
            <a:custGeom>
              <a:avLst/>
              <a:gdLst/>
              <a:ahLst/>
              <a:cxnLst/>
              <a:rect l="l" t="t" r="r" b="b"/>
              <a:pathLst>
                <a:path w="4878" h="950" extrusionOk="0">
                  <a:moveTo>
                    <a:pt x="1987" y="0"/>
                  </a:moveTo>
                  <a:cubicBezTo>
                    <a:pt x="1328" y="0"/>
                    <a:pt x="664" y="71"/>
                    <a:pt x="1" y="199"/>
                  </a:cubicBezTo>
                  <a:cubicBezTo>
                    <a:pt x="880" y="701"/>
                    <a:pt x="1820" y="949"/>
                    <a:pt x="2757" y="949"/>
                  </a:cubicBezTo>
                  <a:cubicBezTo>
                    <a:pt x="3475" y="949"/>
                    <a:pt x="4191" y="804"/>
                    <a:pt x="4878" y="515"/>
                  </a:cubicBezTo>
                  <a:cubicBezTo>
                    <a:pt x="3932" y="156"/>
                    <a:pt x="2964" y="0"/>
                    <a:pt x="198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8309126" y="1271587"/>
              <a:ext cx="181581" cy="350913"/>
            </a:xfrm>
            <a:custGeom>
              <a:avLst/>
              <a:gdLst/>
              <a:ahLst/>
              <a:cxnLst/>
              <a:rect l="l" t="t" r="r" b="b"/>
              <a:pathLst>
                <a:path w="5781" h="11172" extrusionOk="0">
                  <a:moveTo>
                    <a:pt x="4128" y="7720"/>
                  </a:moveTo>
                  <a:cubicBezTo>
                    <a:pt x="4187" y="7720"/>
                    <a:pt x="4247" y="7766"/>
                    <a:pt x="4228" y="7823"/>
                  </a:cubicBezTo>
                  <a:cubicBezTo>
                    <a:pt x="4102" y="8425"/>
                    <a:pt x="3880" y="9026"/>
                    <a:pt x="3627" y="9565"/>
                  </a:cubicBezTo>
                  <a:cubicBezTo>
                    <a:pt x="3612" y="9593"/>
                    <a:pt x="3592" y="9609"/>
                    <a:pt x="3573" y="9609"/>
                  </a:cubicBezTo>
                  <a:cubicBezTo>
                    <a:pt x="3551" y="9609"/>
                    <a:pt x="3532" y="9585"/>
                    <a:pt x="3532" y="9533"/>
                  </a:cubicBezTo>
                  <a:cubicBezTo>
                    <a:pt x="3627" y="8931"/>
                    <a:pt x="3785" y="8361"/>
                    <a:pt x="4038" y="7791"/>
                  </a:cubicBezTo>
                  <a:cubicBezTo>
                    <a:pt x="4051" y="7741"/>
                    <a:pt x="4089" y="7720"/>
                    <a:pt x="4128" y="7720"/>
                  </a:cubicBezTo>
                  <a:close/>
                  <a:moveTo>
                    <a:pt x="301" y="1"/>
                  </a:moveTo>
                  <a:lnTo>
                    <a:pt x="301" y="1"/>
                  </a:lnTo>
                  <a:cubicBezTo>
                    <a:pt x="365" y="1742"/>
                    <a:pt x="428" y="3484"/>
                    <a:pt x="460" y="5226"/>
                  </a:cubicBezTo>
                  <a:cubicBezTo>
                    <a:pt x="551" y="7018"/>
                    <a:pt x="1" y="11171"/>
                    <a:pt x="2556" y="11171"/>
                  </a:cubicBezTo>
                  <a:cubicBezTo>
                    <a:pt x="2664" y="11171"/>
                    <a:pt x="2778" y="11164"/>
                    <a:pt x="2898" y="11148"/>
                  </a:cubicBezTo>
                  <a:cubicBezTo>
                    <a:pt x="5653" y="10831"/>
                    <a:pt x="5622" y="8203"/>
                    <a:pt x="5685" y="6018"/>
                  </a:cubicBezTo>
                  <a:cubicBezTo>
                    <a:pt x="5780" y="4118"/>
                    <a:pt x="5748" y="2218"/>
                    <a:pt x="5780" y="317"/>
                  </a:cubicBezTo>
                  <a:lnTo>
                    <a:pt x="5780" y="222"/>
                  </a:lnTo>
                  <a:cubicBezTo>
                    <a:pt x="4963" y="660"/>
                    <a:pt x="4091" y="876"/>
                    <a:pt x="3225" y="876"/>
                  </a:cubicBezTo>
                  <a:cubicBezTo>
                    <a:pt x="2212" y="876"/>
                    <a:pt x="1206" y="581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7776475" y="951770"/>
              <a:ext cx="839558" cy="1046990"/>
            </a:xfrm>
            <a:custGeom>
              <a:avLst/>
              <a:gdLst/>
              <a:ahLst/>
              <a:cxnLst/>
              <a:rect l="l" t="t" r="r" b="b"/>
              <a:pathLst>
                <a:path w="26729" h="33333" extrusionOk="0">
                  <a:moveTo>
                    <a:pt x="15355" y="1472"/>
                  </a:moveTo>
                  <a:cubicBezTo>
                    <a:pt x="15356" y="1483"/>
                    <a:pt x="15357" y="1494"/>
                    <a:pt x="15359" y="1505"/>
                  </a:cubicBezTo>
                  <a:cubicBezTo>
                    <a:pt x="15359" y="1537"/>
                    <a:pt x="15328" y="1600"/>
                    <a:pt x="15296" y="1600"/>
                  </a:cubicBezTo>
                  <a:lnTo>
                    <a:pt x="15359" y="1600"/>
                  </a:lnTo>
                  <a:cubicBezTo>
                    <a:pt x="15460" y="1656"/>
                    <a:pt x="15561" y="1708"/>
                    <a:pt x="15662" y="1758"/>
                  </a:cubicBezTo>
                  <a:lnTo>
                    <a:pt x="15662" y="1758"/>
                  </a:lnTo>
                  <a:cubicBezTo>
                    <a:pt x="15646" y="1748"/>
                    <a:pt x="15630" y="1738"/>
                    <a:pt x="15613" y="1727"/>
                  </a:cubicBezTo>
                  <a:cubicBezTo>
                    <a:pt x="15514" y="1688"/>
                    <a:pt x="15416" y="1575"/>
                    <a:pt x="15355" y="1472"/>
                  </a:cubicBezTo>
                  <a:close/>
                  <a:moveTo>
                    <a:pt x="25747" y="4989"/>
                  </a:moveTo>
                  <a:lnTo>
                    <a:pt x="25747" y="5021"/>
                  </a:lnTo>
                  <a:cubicBezTo>
                    <a:pt x="25873" y="5749"/>
                    <a:pt x="25810" y="6414"/>
                    <a:pt x="25747" y="7142"/>
                  </a:cubicBezTo>
                  <a:cubicBezTo>
                    <a:pt x="24689" y="7115"/>
                    <a:pt x="23632" y="7103"/>
                    <a:pt x="22575" y="7103"/>
                  </a:cubicBezTo>
                  <a:cubicBezTo>
                    <a:pt x="20024" y="7103"/>
                    <a:pt x="17478" y="7170"/>
                    <a:pt x="14948" y="7237"/>
                  </a:cubicBezTo>
                  <a:cubicBezTo>
                    <a:pt x="14853" y="6541"/>
                    <a:pt x="14821" y="5812"/>
                    <a:pt x="14853" y="5147"/>
                  </a:cubicBezTo>
                  <a:cubicBezTo>
                    <a:pt x="14853" y="5116"/>
                    <a:pt x="14821" y="5116"/>
                    <a:pt x="14821" y="5084"/>
                  </a:cubicBezTo>
                  <a:lnTo>
                    <a:pt x="14821" y="5084"/>
                  </a:lnTo>
                  <a:cubicBezTo>
                    <a:pt x="15454" y="5095"/>
                    <a:pt x="16091" y="5098"/>
                    <a:pt x="16729" y="5098"/>
                  </a:cubicBezTo>
                  <a:cubicBezTo>
                    <a:pt x="18005" y="5098"/>
                    <a:pt x="19286" y="5084"/>
                    <a:pt x="20553" y="5084"/>
                  </a:cubicBezTo>
                  <a:cubicBezTo>
                    <a:pt x="21408" y="5084"/>
                    <a:pt x="22279" y="5108"/>
                    <a:pt x="23150" y="5108"/>
                  </a:cubicBezTo>
                  <a:cubicBezTo>
                    <a:pt x="24021" y="5108"/>
                    <a:pt x="24892" y="5084"/>
                    <a:pt x="25747" y="4989"/>
                  </a:cubicBezTo>
                  <a:close/>
                  <a:moveTo>
                    <a:pt x="1050" y="32768"/>
                  </a:moveTo>
                  <a:cubicBezTo>
                    <a:pt x="1162" y="32917"/>
                    <a:pt x="1285" y="33047"/>
                    <a:pt x="1417" y="33152"/>
                  </a:cubicBezTo>
                  <a:lnTo>
                    <a:pt x="1417" y="33152"/>
                  </a:lnTo>
                  <a:cubicBezTo>
                    <a:pt x="1416" y="33128"/>
                    <a:pt x="1419" y="33104"/>
                    <a:pt x="1425" y="33079"/>
                  </a:cubicBezTo>
                  <a:cubicBezTo>
                    <a:pt x="1285" y="32993"/>
                    <a:pt x="1161" y="32888"/>
                    <a:pt x="1050" y="32768"/>
                  </a:cubicBezTo>
                  <a:close/>
                  <a:moveTo>
                    <a:pt x="26348" y="31243"/>
                  </a:moveTo>
                  <a:cubicBezTo>
                    <a:pt x="26285" y="32034"/>
                    <a:pt x="26253" y="32129"/>
                    <a:pt x="25430" y="32319"/>
                  </a:cubicBezTo>
                  <a:cubicBezTo>
                    <a:pt x="25192" y="32351"/>
                    <a:pt x="24931" y="32359"/>
                    <a:pt x="24670" y="32359"/>
                  </a:cubicBezTo>
                  <a:cubicBezTo>
                    <a:pt x="24409" y="32359"/>
                    <a:pt x="24147" y="32351"/>
                    <a:pt x="23910" y="32351"/>
                  </a:cubicBezTo>
                  <a:cubicBezTo>
                    <a:pt x="22896" y="32383"/>
                    <a:pt x="21915" y="32414"/>
                    <a:pt x="20901" y="32478"/>
                  </a:cubicBezTo>
                  <a:cubicBezTo>
                    <a:pt x="18748" y="32541"/>
                    <a:pt x="16594" y="32636"/>
                    <a:pt x="14409" y="32699"/>
                  </a:cubicBezTo>
                  <a:lnTo>
                    <a:pt x="14251" y="32699"/>
                  </a:lnTo>
                  <a:cubicBezTo>
                    <a:pt x="10102" y="32858"/>
                    <a:pt x="5954" y="33016"/>
                    <a:pt x="1742" y="33174"/>
                  </a:cubicBezTo>
                  <a:cubicBezTo>
                    <a:pt x="1805" y="32794"/>
                    <a:pt x="1868" y="32383"/>
                    <a:pt x="2027" y="32034"/>
                  </a:cubicBezTo>
                  <a:cubicBezTo>
                    <a:pt x="2122" y="32066"/>
                    <a:pt x="2185" y="32066"/>
                    <a:pt x="2312" y="32098"/>
                  </a:cubicBezTo>
                  <a:cubicBezTo>
                    <a:pt x="2806" y="32199"/>
                    <a:pt x="3330" y="32229"/>
                    <a:pt x="3859" y="32229"/>
                  </a:cubicBezTo>
                  <a:cubicBezTo>
                    <a:pt x="4651" y="32229"/>
                    <a:pt x="5453" y="32161"/>
                    <a:pt x="6175" y="32161"/>
                  </a:cubicBezTo>
                  <a:cubicBezTo>
                    <a:pt x="7537" y="32161"/>
                    <a:pt x="8867" y="32161"/>
                    <a:pt x="10229" y="32098"/>
                  </a:cubicBezTo>
                  <a:lnTo>
                    <a:pt x="14251" y="32003"/>
                  </a:lnTo>
                  <a:cubicBezTo>
                    <a:pt x="18273" y="31844"/>
                    <a:pt x="22295" y="31591"/>
                    <a:pt x="26285" y="31243"/>
                  </a:cubicBezTo>
                  <a:close/>
                  <a:moveTo>
                    <a:pt x="20136" y="1"/>
                  </a:moveTo>
                  <a:cubicBezTo>
                    <a:pt x="18551" y="1"/>
                    <a:pt x="16974" y="196"/>
                    <a:pt x="15454" y="714"/>
                  </a:cubicBezTo>
                  <a:cubicBezTo>
                    <a:pt x="15359" y="745"/>
                    <a:pt x="15359" y="809"/>
                    <a:pt x="15359" y="872"/>
                  </a:cubicBezTo>
                  <a:cubicBezTo>
                    <a:pt x="15201" y="1030"/>
                    <a:pt x="15043" y="1157"/>
                    <a:pt x="15138" y="1379"/>
                  </a:cubicBezTo>
                  <a:cubicBezTo>
                    <a:pt x="15130" y="1376"/>
                    <a:pt x="15123" y="1375"/>
                    <a:pt x="15118" y="1375"/>
                  </a:cubicBezTo>
                  <a:lnTo>
                    <a:pt x="15118" y="1375"/>
                  </a:lnTo>
                  <a:cubicBezTo>
                    <a:pt x="15080" y="1375"/>
                    <a:pt x="15088" y="1425"/>
                    <a:pt x="15136" y="1425"/>
                  </a:cubicBezTo>
                  <a:cubicBezTo>
                    <a:pt x="15170" y="1425"/>
                    <a:pt x="15224" y="1400"/>
                    <a:pt x="15296" y="1315"/>
                  </a:cubicBezTo>
                  <a:cubicBezTo>
                    <a:pt x="15296" y="1351"/>
                    <a:pt x="15319" y="1410"/>
                    <a:pt x="15355" y="1472"/>
                  </a:cubicBezTo>
                  <a:lnTo>
                    <a:pt x="15355" y="1472"/>
                  </a:lnTo>
                  <a:cubicBezTo>
                    <a:pt x="15342" y="1294"/>
                    <a:pt x="15463" y="1118"/>
                    <a:pt x="15613" y="999"/>
                  </a:cubicBezTo>
                  <a:lnTo>
                    <a:pt x="15644" y="967"/>
                  </a:lnTo>
                  <a:cubicBezTo>
                    <a:pt x="17095" y="478"/>
                    <a:pt x="18552" y="321"/>
                    <a:pt x="20021" y="321"/>
                  </a:cubicBezTo>
                  <a:cubicBezTo>
                    <a:pt x="21599" y="321"/>
                    <a:pt x="23189" y="503"/>
                    <a:pt x="24797" y="650"/>
                  </a:cubicBezTo>
                  <a:cubicBezTo>
                    <a:pt x="25082" y="1030"/>
                    <a:pt x="25177" y="1474"/>
                    <a:pt x="24987" y="1949"/>
                  </a:cubicBezTo>
                  <a:lnTo>
                    <a:pt x="24923" y="1949"/>
                  </a:lnTo>
                  <a:cubicBezTo>
                    <a:pt x="23223" y="2316"/>
                    <a:pt x="21496" y="2656"/>
                    <a:pt x="19803" y="2656"/>
                  </a:cubicBezTo>
                  <a:cubicBezTo>
                    <a:pt x="18388" y="2656"/>
                    <a:pt x="16996" y="2418"/>
                    <a:pt x="15662" y="1758"/>
                  </a:cubicBezTo>
                  <a:lnTo>
                    <a:pt x="15662" y="1758"/>
                  </a:lnTo>
                  <a:cubicBezTo>
                    <a:pt x="15977" y="1952"/>
                    <a:pt x="16138" y="1988"/>
                    <a:pt x="16499" y="2139"/>
                  </a:cubicBezTo>
                  <a:cubicBezTo>
                    <a:pt x="16468" y="2139"/>
                    <a:pt x="16404" y="2170"/>
                    <a:pt x="16404" y="2265"/>
                  </a:cubicBezTo>
                  <a:cubicBezTo>
                    <a:pt x="16404" y="2994"/>
                    <a:pt x="16436" y="3691"/>
                    <a:pt x="16341" y="4419"/>
                  </a:cubicBezTo>
                  <a:cubicBezTo>
                    <a:pt x="15866" y="4419"/>
                    <a:pt x="15359" y="4482"/>
                    <a:pt x="14853" y="4482"/>
                  </a:cubicBezTo>
                  <a:cubicBezTo>
                    <a:pt x="14694" y="4482"/>
                    <a:pt x="14663" y="4704"/>
                    <a:pt x="14758" y="4799"/>
                  </a:cubicBezTo>
                  <a:cubicBezTo>
                    <a:pt x="14758" y="4831"/>
                    <a:pt x="14726" y="4862"/>
                    <a:pt x="14726" y="4894"/>
                  </a:cubicBezTo>
                  <a:lnTo>
                    <a:pt x="14726" y="5337"/>
                  </a:lnTo>
                  <a:cubicBezTo>
                    <a:pt x="12699" y="5337"/>
                    <a:pt x="10736" y="5369"/>
                    <a:pt x="8709" y="5432"/>
                  </a:cubicBezTo>
                  <a:cubicBezTo>
                    <a:pt x="8709" y="5116"/>
                    <a:pt x="8645" y="4736"/>
                    <a:pt x="8424" y="4482"/>
                  </a:cubicBezTo>
                  <a:cubicBezTo>
                    <a:pt x="8389" y="4412"/>
                    <a:pt x="8354" y="4391"/>
                    <a:pt x="8313" y="4391"/>
                  </a:cubicBezTo>
                  <a:cubicBezTo>
                    <a:pt x="8281" y="4391"/>
                    <a:pt x="8245" y="4405"/>
                    <a:pt x="8202" y="4419"/>
                  </a:cubicBezTo>
                  <a:cubicBezTo>
                    <a:pt x="7885" y="4387"/>
                    <a:pt x="7569" y="4356"/>
                    <a:pt x="7252" y="4356"/>
                  </a:cubicBezTo>
                  <a:cubicBezTo>
                    <a:pt x="7600" y="3627"/>
                    <a:pt x="7315" y="2582"/>
                    <a:pt x="6460" y="2455"/>
                  </a:cubicBezTo>
                  <a:cubicBezTo>
                    <a:pt x="6390" y="2434"/>
                    <a:pt x="6315" y="2424"/>
                    <a:pt x="6239" y="2424"/>
                  </a:cubicBezTo>
                  <a:cubicBezTo>
                    <a:pt x="5972" y="2424"/>
                    <a:pt x="5690" y="2550"/>
                    <a:pt x="5542" y="2772"/>
                  </a:cubicBezTo>
                  <a:cubicBezTo>
                    <a:pt x="5288" y="3152"/>
                    <a:pt x="5478" y="3722"/>
                    <a:pt x="5320" y="4166"/>
                  </a:cubicBezTo>
                  <a:cubicBezTo>
                    <a:pt x="5257" y="4229"/>
                    <a:pt x="5352" y="4324"/>
                    <a:pt x="5415" y="4324"/>
                  </a:cubicBezTo>
                  <a:cubicBezTo>
                    <a:pt x="5478" y="4324"/>
                    <a:pt x="5510" y="4261"/>
                    <a:pt x="5542" y="4229"/>
                  </a:cubicBezTo>
                  <a:cubicBezTo>
                    <a:pt x="5827" y="3722"/>
                    <a:pt x="5383" y="2740"/>
                    <a:pt x="6270" y="2677"/>
                  </a:cubicBezTo>
                  <a:cubicBezTo>
                    <a:pt x="6284" y="2677"/>
                    <a:pt x="6297" y="2676"/>
                    <a:pt x="6310" y="2676"/>
                  </a:cubicBezTo>
                  <a:cubicBezTo>
                    <a:pt x="7128" y="2676"/>
                    <a:pt x="7218" y="3637"/>
                    <a:pt x="7094" y="4261"/>
                  </a:cubicBezTo>
                  <a:lnTo>
                    <a:pt x="7094" y="4324"/>
                  </a:lnTo>
                  <a:cubicBezTo>
                    <a:pt x="6524" y="4324"/>
                    <a:pt x="5985" y="4324"/>
                    <a:pt x="5415" y="4356"/>
                  </a:cubicBezTo>
                  <a:cubicBezTo>
                    <a:pt x="5003" y="4356"/>
                    <a:pt x="4560" y="4387"/>
                    <a:pt x="4117" y="4419"/>
                  </a:cubicBezTo>
                  <a:cubicBezTo>
                    <a:pt x="3958" y="4482"/>
                    <a:pt x="3927" y="4672"/>
                    <a:pt x="3990" y="4736"/>
                  </a:cubicBezTo>
                  <a:lnTo>
                    <a:pt x="3990" y="4799"/>
                  </a:lnTo>
                  <a:cubicBezTo>
                    <a:pt x="3962" y="5267"/>
                    <a:pt x="3983" y="5712"/>
                    <a:pt x="4093" y="6174"/>
                  </a:cubicBezTo>
                  <a:lnTo>
                    <a:pt x="4093" y="6174"/>
                  </a:lnTo>
                  <a:cubicBezTo>
                    <a:pt x="4073" y="5799"/>
                    <a:pt x="4062" y="5418"/>
                    <a:pt x="4085" y="5021"/>
                  </a:cubicBezTo>
                  <a:cubicBezTo>
                    <a:pt x="5383" y="4957"/>
                    <a:pt x="6714" y="4989"/>
                    <a:pt x="8012" y="4926"/>
                  </a:cubicBezTo>
                  <a:cubicBezTo>
                    <a:pt x="8234" y="5464"/>
                    <a:pt x="8297" y="6034"/>
                    <a:pt x="8012" y="6604"/>
                  </a:cubicBezTo>
                  <a:lnTo>
                    <a:pt x="8012" y="6667"/>
                  </a:lnTo>
                  <a:cubicBezTo>
                    <a:pt x="7168" y="6583"/>
                    <a:pt x="6309" y="6513"/>
                    <a:pt x="5436" y="6513"/>
                  </a:cubicBezTo>
                  <a:cubicBezTo>
                    <a:pt x="5016" y="6513"/>
                    <a:pt x="4592" y="6529"/>
                    <a:pt x="4166" y="6568"/>
                  </a:cubicBezTo>
                  <a:lnTo>
                    <a:pt x="4166" y="6568"/>
                  </a:lnTo>
                  <a:cubicBezTo>
                    <a:pt x="4106" y="6517"/>
                    <a:pt x="4104" y="6427"/>
                    <a:pt x="4148" y="6382"/>
                  </a:cubicBezTo>
                  <a:cubicBezTo>
                    <a:pt x="4128" y="6313"/>
                    <a:pt x="4109" y="6243"/>
                    <a:pt x="4093" y="6174"/>
                  </a:cubicBezTo>
                  <a:lnTo>
                    <a:pt x="4093" y="6174"/>
                  </a:lnTo>
                  <a:cubicBezTo>
                    <a:pt x="4100" y="6307"/>
                    <a:pt x="4108" y="6440"/>
                    <a:pt x="4117" y="6572"/>
                  </a:cubicBezTo>
                  <a:cubicBezTo>
                    <a:pt x="4133" y="6571"/>
                    <a:pt x="4149" y="6569"/>
                    <a:pt x="4166" y="6568"/>
                  </a:cubicBezTo>
                  <a:lnTo>
                    <a:pt x="4166" y="6568"/>
                  </a:lnTo>
                  <a:cubicBezTo>
                    <a:pt x="4191" y="6590"/>
                    <a:pt x="4227" y="6604"/>
                    <a:pt x="4275" y="6604"/>
                  </a:cubicBezTo>
                  <a:cubicBezTo>
                    <a:pt x="4560" y="6636"/>
                    <a:pt x="4877" y="6699"/>
                    <a:pt x="5193" y="6699"/>
                  </a:cubicBezTo>
                  <a:cubicBezTo>
                    <a:pt x="5194" y="6774"/>
                    <a:pt x="5194" y="6849"/>
                    <a:pt x="5195" y="6925"/>
                  </a:cubicBezTo>
                  <a:lnTo>
                    <a:pt x="5195" y="6925"/>
                  </a:lnTo>
                  <a:cubicBezTo>
                    <a:pt x="5184" y="6923"/>
                    <a:pt x="5173" y="6922"/>
                    <a:pt x="5162" y="6921"/>
                  </a:cubicBezTo>
                  <a:lnTo>
                    <a:pt x="5162" y="6921"/>
                  </a:lnTo>
                  <a:cubicBezTo>
                    <a:pt x="5174" y="7069"/>
                    <a:pt x="5185" y="7218"/>
                    <a:pt x="5197" y="7367"/>
                  </a:cubicBezTo>
                  <a:lnTo>
                    <a:pt x="5197" y="7367"/>
                  </a:lnTo>
                  <a:cubicBezTo>
                    <a:pt x="5196" y="7219"/>
                    <a:pt x="5195" y="7072"/>
                    <a:pt x="5195" y="6925"/>
                  </a:cubicBezTo>
                  <a:lnTo>
                    <a:pt x="5195" y="6925"/>
                  </a:lnTo>
                  <a:cubicBezTo>
                    <a:pt x="5723" y="6984"/>
                    <a:pt x="6281" y="6984"/>
                    <a:pt x="6809" y="6984"/>
                  </a:cubicBezTo>
                  <a:cubicBezTo>
                    <a:pt x="6555" y="10943"/>
                    <a:pt x="6714" y="14965"/>
                    <a:pt x="6745" y="18923"/>
                  </a:cubicBezTo>
                  <a:cubicBezTo>
                    <a:pt x="6777" y="22914"/>
                    <a:pt x="6745" y="26967"/>
                    <a:pt x="6935" y="30957"/>
                  </a:cubicBezTo>
                  <a:lnTo>
                    <a:pt x="6935" y="30989"/>
                  </a:lnTo>
                  <a:cubicBezTo>
                    <a:pt x="6950" y="31065"/>
                    <a:pt x="7023" y="31104"/>
                    <a:pt x="7095" y="31104"/>
                  </a:cubicBezTo>
                  <a:cubicBezTo>
                    <a:pt x="7174" y="31104"/>
                    <a:pt x="7252" y="31057"/>
                    <a:pt x="7252" y="30957"/>
                  </a:cubicBezTo>
                  <a:cubicBezTo>
                    <a:pt x="7284" y="29881"/>
                    <a:pt x="7252" y="28867"/>
                    <a:pt x="7252" y="27791"/>
                  </a:cubicBezTo>
                  <a:lnTo>
                    <a:pt x="7252" y="27791"/>
                  </a:lnTo>
                  <a:cubicBezTo>
                    <a:pt x="11401" y="27981"/>
                    <a:pt x="15518" y="27981"/>
                    <a:pt x="19698" y="28044"/>
                  </a:cubicBezTo>
                  <a:cubicBezTo>
                    <a:pt x="20223" y="28044"/>
                    <a:pt x="20810" y="28018"/>
                    <a:pt x="21412" y="28018"/>
                  </a:cubicBezTo>
                  <a:cubicBezTo>
                    <a:pt x="22918" y="28018"/>
                    <a:pt x="24521" y="28180"/>
                    <a:pt x="25493" y="29311"/>
                  </a:cubicBezTo>
                  <a:cubicBezTo>
                    <a:pt x="25968" y="29849"/>
                    <a:pt x="26507" y="30641"/>
                    <a:pt x="25557" y="30831"/>
                  </a:cubicBezTo>
                  <a:cubicBezTo>
                    <a:pt x="25082" y="30957"/>
                    <a:pt x="24512" y="30926"/>
                    <a:pt x="24037" y="30957"/>
                  </a:cubicBezTo>
                  <a:cubicBezTo>
                    <a:pt x="23055" y="31052"/>
                    <a:pt x="22010" y="31116"/>
                    <a:pt x="21028" y="31211"/>
                  </a:cubicBezTo>
                  <a:cubicBezTo>
                    <a:pt x="16911" y="31464"/>
                    <a:pt x="12826" y="31623"/>
                    <a:pt x="8709" y="31718"/>
                  </a:cubicBezTo>
                  <a:cubicBezTo>
                    <a:pt x="7822" y="31749"/>
                    <a:pt x="6904" y="31749"/>
                    <a:pt x="5985" y="31749"/>
                  </a:cubicBezTo>
                  <a:lnTo>
                    <a:pt x="5700" y="31749"/>
                  </a:lnTo>
                  <a:cubicBezTo>
                    <a:pt x="5174" y="31764"/>
                    <a:pt x="4580" y="31826"/>
                    <a:pt x="3999" y="31826"/>
                  </a:cubicBezTo>
                  <a:cubicBezTo>
                    <a:pt x="3323" y="31826"/>
                    <a:pt x="2665" y="31742"/>
                    <a:pt x="2153" y="31401"/>
                  </a:cubicBezTo>
                  <a:cubicBezTo>
                    <a:pt x="1488" y="30926"/>
                    <a:pt x="1488" y="30546"/>
                    <a:pt x="1393" y="29754"/>
                  </a:cubicBezTo>
                  <a:cubicBezTo>
                    <a:pt x="1330" y="29184"/>
                    <a:pt x="1235" y="28899"/>
                    <a:pt x="1837" y="28614"/>
                  </a:cubicBezTo>
                  <a:cubicBezTo>
                    <a:pt x="2385" y="28361"/>
                    <a:pt x="3216" y="28318"/>
                    <a:pt x="3990" y="28318"/>
                  </a:cubicBezTo>
                  <a:cubicBezTo>
                    <a:pt x="4377" y="28318"/>
                    <a:pt x="4750" y="28329"/>
                    <a:pt x="5067" y="28329"/>
                  </a:cubicBezTo>
                  <a:cubicBezTo>
                    <a:pt x="5035" y="29121"/>
                    <a:pt x="5035" y="29912"/>
                    <a:pt x="5003" y="30704"/>
                  </a:cubicBezTo>
                  <a:cubicBezTo>
                    <a:pt x="4979" y="30803"/>
                    <a:pt x="5070" y="30883"/>
                    <a:pt x="5156" y="30883"/>
                  </a:cubicBezTo>
                  <a:cubicBezTo>
                    <a:pt x="5180" y="30883"/>
                    <a:pt x="5204" y="30876"/>
                    <a:pt x="5225" y="30862"/>
                  </a:cubicBezTo>
                  <a:cubicBezTo>
                    <a:pt x="5288" y="31084"/>
                    <a:pt x="5447" y="31179"/>
                    <a:pt x="5637" y="31274"/>
                  </a:cubicBezTo>
                  <a:cubicBezTo>
                    <a:pt x="5764" y="31306"/>
                    <a:pt x="5827" y="31306"/>
                    <a:pt x="5954" y="31306"/>
                  </a:cubicBezTo>
                  <a:cubicBezTo>
                    <a:pt x="6207" y="31306"/>
                    <a:pt x="6555" y="31243"/>
                    <a:pt x="6777" y="31147"/>
                  </a:cubicBezTo>
                  <a:cubicBezTo>
                    <a:pt x="6809" y="31147"/>
                    <a:pt x="6872" y="31116"/>
                    <a:pt x="6872" y="31084"/>
                  </a:cubicBezTo>
                  <a:lnTo>
                    <a:pt x="6872" y="31021"/>
                  </a:lnTo>
                  <a:lnTo>
                    <a:pt x="6872" y="30989"/>
                  </a:lnTo>
                  <a:cubicBezTo>
                    <a:pt x="6809" y="30957"/>
                    <a:pt x="6777" y="30957"/>
                    <a:pt x="6745" y="30957"/>
                  </a:cubicBezTo>
                  <a:cubicBezTo>
                    <a:pt x="6524" y="31021"/>
                    <a:pt x="6246" y="31108"/>
                    <a:pt x="6005" y="31108"/>
                  </a:cubicBezTo>
                  <a:cubicBezTo>
                    <a:pt x="5764" y="31108"/>
                    <a:pt x="5558" y="31021"/>
                    <a:pt x="5478" y="30736"/>
                  </a:cubicBezTo>
                  <a:cubicBezTo>
                    <a:pt x="5415" y="30672"/>
                    <a:pt x="5415" y="30641"/>
                    <a:pt x="5383" y="30641"/>
                  </a:cubicBezTo>
                  <a:cubicBezTo>
                    <a:pt x="5663" y="22904"/>
                    <a:pt x="5790" y="15077"/>
                    <a:pt x="5197" y="7367"/>
                  </a:cubicBezTo>
                  <a:lnTo>
                    <a:pt x="5197" y="7367"/>
                  </a:lnTo>
                  <a:cubicBezTo>
                    <a:pt x="5237" y="14173"/>
                    <a:pt x="5410" y="20951"/>
                    <a:pt x="5257" y="27759"/>
                  </a:cubicBezTo>
                  <a:lnTo>
                    <a:pt x="5225" y="27759"/>
                  </a:lnTo>
                  <a:cubicBezTo>
                    <a:pt x="3832" y="27759"/>
                    <a:pt x="2533" y="27917"/>
                    <a:pt x="1203" y="28139"/>
                  </a:cubicBezTo>
                  <a:cubicBezTo>
                    <a:pt x="1108" y="28139"/>
                    <a:pt x="1045" y="28234"/>
                    <a:pt x="1045" y="28297"/>
                  </a:cubicBezTo>
                  <a:cubicBezTo>
                    <a:pt x="285" y="28741"/>
                    <a:pt x="95" y="29659"/>
                    <a:pt x="190" y="30482"/>
                  </a:cubicBezTo>
                  <a:cubicBezTo>
                    <a:pt x="295" y="31245"/>
                    <a:pt x="509" y="32182"/>
                    <a:pt x="1050" y="32768"/>
                  </a:cubicBezTo>
                  <a:lnTo>
                    <a:pt x="1050" y="32768"/>
                  </a:lnTo>
                  <a:cubicBezTo>
                    <a:pt x="259" y="31720"/>
                    <a:pt x="0" y="29740"/>
                    <a:pt x="950" y="28899"/>
                  </a:cubicBezTo>
                  <a:lnTo>
                    <a:pt x="950" y="28899"/>
                  </a:lnTo>
                  <a:cubicBezTo>
                    <a:pt x="950" y="29976"/>
                    <a:pt x="1013" y="31401"/>
                    <a:pt x="1868" y="31939"/>
                  </a:cubicBezTo>
                  <a:cubicBezTo>
                    <a:pt x="1678" y="32351"/>
                    <a:pt x="1583" y="32794"/>
                    <a:pt x="1647" y="33206"/>
                  </a:cubicBezTo>
                  <a:lnTo>
                    <a:pt x="1488" y="33206"/>
                  </a:lnTo>
                  <a:cubicBezTo>
                    <a:pt x="1464" y="33189"/>
                    <a:pt x="1440" y="33171"/>
                    <a:pt x="1417" y="33152"/>
                  </a:cubicBezTo>
                  <a:lnTo>
                    <a:pt x="1417" y="33152"/>
                  </a:lnTo>
                  <a:cubicBezTo>
                    <a:pt x="1420" y="33250"/>
                    <a:pt x="1481" y="33333"/>
                    <a:pt x="1583" y="33333"/>
                  </a:cubicBezTo>
                  <a:cubicBezTo>
                    <a:pt x="9944" y="33016"/>
                    <a:pt x="18241" y="32699"/>
                    <a:pt x="26570" y="32288"/>
                  </a:cubicBezTo>
                  <a:cubicBezTo>
                    <a:pt x="26602" y="32288"/>
                    <a:pt x="26697" y="32256"/>
                    <a:pt x="26697" y="32193"/>
                  </a:cubicBezTo>
                  <a:cubicBezTo>
                    <a:pt x="26697" y="31749"/>
                    <a:pt x="26697" y="31338"/>
                    <a:pt x="26633" y="30926"/>
                  </a:cubicBezTo>
                  <a:lnTo>
                    <a:pt x="26602" y="30862"/>
                  </a:lnTo>
                  <a:lnTo>
                    <a:pt x="26602" y="30831"/>
                  </a:lnTo>
                  <a:cubicBezTo>
                    <a:pt x="26728" y="27506"/>
                    <a:pt x="22611" y="27474"/>
                    <a:pt x="20268" y="27442"/>
                  </a:cubicBezTo>
                  <a:cubicBezTo>
                    <a:pt x="17270" y="27398"/>
                    <a:pt x="14271" y="27339"/>
                    <a:pt x="11262" y="27339"/>
                  </a:cubicBezTo>
                  <a:cubicBezTo>
                    <a:pt x="9949" y="27339"/>
                    <a:pt x="8634" y="27350"/>
                    <a:pt x="7315" y="27379"/>
                  </a:cubicBezTo>
                  <a:cubicBezTo>
                    <a:pt x="7284" y="24497"/>
                    <a:pt x="7220" y="21647"/>
                    <a:pt x="7157" y="18765"/>
                  </a:cubicBezTo>
                  <a:cubicBezTo>
                    <a:pt x="7125" y="14775"/>
                    <a:pt x="7284" y="10721"/>
                    <a:pt x="7062" y="6762"/>
                  </a:cubicBezTo>
                  <a:lnTo>
                    <a:pt x="8202" y="6762"/>
                  </a:lnTo>
                  <a:cubicBezTo>
                    <a:pt x="8360" y="6762"/>
                    <a:pt x="8392" y="6604"/>
                    <a:pt x="8329" y="6541"/>
                  </a:cubicBezTo>
                  <a:cubicBezTo>
                    <a:pt x="8424" y="6414"/>
                    <a:pt x="8519" y="6256"/>
                    <a:pt x="8550" y="6097"/>
                  </a:cubicBezTo>
                  <a:cubicBezTo>
                    <a:pt x="8582" y="6002"/>
                    <a:pt x="8645" y="5907"/>
                    <a:pt x="8645" y="5781"/>
                  </a:cubicBezTo>
                  <a:cubicBezTo>
                    <a:pt x="10672" y="5749"/>
                    <a:pt x="12636" y="5686"/>
                    <a:pt x="14663" y="5622"/>
                  </a:cubicBezTo>
                  <a:cubicBezTo>
                    <a:pt x="14663" y="5844"/>
                    <a:pt x="14663" y="6066"/>
                    <a:pt x="14694" y="6256"/>
                  </a:cubicBezTo>
                  <a:cubicBezTo>
                    <a:pt x="12762" y="6256"/>
                    <a:pt x="10767" y="6161"/>
                    <a:pt x="8835" y="6097"/>
                  </a:cubicBezTo>
                  <a:cubicBezTo>
                    <a:pt x="8740" y="6097"/>
                    <a:pt x="8709" y="6161"/>
                    <a:pt x="8709" y="6224"/>
                  </a:cubicBezTo>
                  <a:cubicBezTo>
                    <a:pt x="8709" y="6256"/>
                    <a:pt x="8709" y="6287"/>
                    <a:pt x="8740" y="6319"/>
                  </a:cubicBezTo>
                  <a:lnTo>
                    <a:pt x="8709" y="6319"/>
                  </a:lnTo>
                  <a:cubicBezTo>
                    <a:pt x="8645" y="6319"/>
                    <a:pt x="8645" y="6477"/>
                    <a:pt x="8709" y="6477"/>
                  </a:cubicBezTo>
                  <a:lnTo>
                    <a:pt x="9215" y="6477"/>
                  </a:lnTo>
                  <a:lnTo>
                    <a:pt x="9279" y="6446"/>
                  </a:lnTo>
                  <a:cubicBezTo>
                    <a:pt x="10385" y="6543"/>
                    <a:pt x="11502" y="6580"/>
                    <a:pt x="12617" y="6580"/>
                  </a:cubicBezTo>
                  <a:cubicBezTo>
                    <a:pt x="13322" y="6580"/>
                    <a:pt x="14027" y="6565"/>
                    <a:pt x="14726" y="6541"/>
                  </a:cubicBezTo>
                  <a:cubicBezTo>
                    <a:pt x="14758" y="6794"/>
                    <a:pt x="14821" y="7047"/>
                    <a:pt x="14884" y="7332"/>
                  </a:cubicBezTo>
                  <a:lnTo>
                    <a:pt x="14916" y="7364"/>
                  </a:lnTo>
                  <a:cubicBezTo>
                    <a:pt x="14916" y="7427"/>
                    <a:pt x="14979" y="7523"/>
                    <a:pt x="15074" y="7523"/>
                  </a:cubicBezTo>
                  <a:cubicBezTo>
                    <a:pt x="15518" y="7523"/>
                    <a:pt x="15993" y="7491"/>
                    <a:pt x="16436" y="7491"/>
                  </a:cubicBezTo>
                  <a:cubicBezTo>
                    <a:pt x="18938" y="7396"/>
                    <a:pt x="21408" y="7396"/>
                    <a:pt x="23942" y="7364"/>
                  </a:cubicBezTo>
                  <a:lnTo>
                    <a:pt x="23942" y="7364"/>
                  </a:lnTo>
                  <a:cubicBezTo>
                    <a:pt x="23847" y="10056"/>
                    <a:pt x="23815" y="12780"/>
                    <a:pt x="23625" y="15471"/>
                  </a:cubicBezTo>
                  <a:lnTo>
                    <a:pt x="23530" y="17245"/>
                  </a:lnTo>
                  <a:cubicBezTo>
                    <a:pt x="23467" y="17973"/>
                    <a:pt x="23435" y="18670"/>
                    <a:pt x="23372" y="19398"/>
                  </a:cubicBezTo>
                  <a:cubicBezTo>
                    <a:pt x="23245" y="20475"/>
                    <a:pt x="22833" y="21457"/>
                    <a:pt x="21756" y="21900"/>
                  </a:cubicBezTo>
                  <a:cubicBezTo>
                    <a:pt x="21186" y="22090"/>
                    <a:pt x="20585" y="22217"/>
                    <a:pt x="19983" y="22249"/>
                  </a:cubicBezTo>
                  <a:cubicBezTo>
                    <a:pt x="19863" y="22257"/>
                    <a:pt x="19746" y="22262"/>
                    <a:pt x="19632" y="22262"/>
                  </a:cubicBezTo>
                  <a:cubicBezTo>
                    <a:pt x="18080" y="22262"/>
                    <a:pt x="17018" y="21459"/>
                    <a:pt x="16753" y="19778"/>
                  </a:cubicBezTo>
                  <a:cubicBezTo>
                    <a:pt x="16594" y="18512"/>
                    <a:pt x="16563" y="17182"/>
                    <a:pt x="16499" y="15883"/>
                  </a:cubicBezTo>
                  <a:cubicBezTo>
                    <a:pt x="16436" y="13888"/>
                    <a:pt x="16436" y="11861"/>
                    <a:pt x="16468" y="9898"/>
                  </a:cubicBezTo>
                  <a:cubicBezTo>
                    <a:pt x="16468" y="9169"/>
                    <a:pt x="16531" y="8441"/>
                    <a:pt x="16563" y="7681"/>
                  </a:cubicBezTo>
                  <a:cubicBezTo>
                    <a:pt x="16563" y="7554"/>
                    <a:pt x="16499" y="7523"/>
                    <a:pt x="16404" y="7523"/>
                  </a:cubicBezTo>
                  <a:cubicBezTo>
                    <a:pt x="16278" y="7523"/>
                    <a:pt x="16214" y="7554"/>
                    <a:pt x="16214" y="7681"/>
                  </a:cubicBezTo>
                  <a:cubicBezTo>
                    <a:pt x="15993" y="11481"/>
                    <a:pt x="15993" y="15313"/>
                    <a:pt x="16309" y="19113"/>
                  </a:cubicBezTo>
                  <a:cubicBezTo>
                    <a:pt x="16489" y="21304"/>
                    <a:pt x="17465" y="22641"/>
                    <a:pt x="19614" y="22641"/>
                  </a:cubicBezTo>
                  <a:cubicBezTo>
                    <a:pt x="19733" y="22641"/>
                    <a:pt x="19856" y="22637"/>
                    <a:pt x="19983" y="22629"/>
                  </a:cubicBezTo>
                  <a:cubicBezTo>
                    <a:pt x="20965" y="22597"/>
                    <a:pt x="22136" y="22375"/>
                    <a:pt x="22833" y="21678"/>
                  </a:cubicBezTo>
                  <a:cubicBezTo>
                    <a:pt x="23752" y="20823"/>
                    <a:pt x="23688" y="19367"/>
                    <a:pt x="23752" y="18195"/>
                  </a:cubicBezTo>
                  <a:cubicBezTo>
                    <a:pt x="24037" y="14616"/>
                    <a:pt x="24227" y="11006"/>
                    <a:pt x="24068" y="7396"/>
                  </a:cubicBezTo>
                  <a:cubicBezTo>
                    <a:pt x="24670" y="7364"/>
                    <a:pt x="25272" y="7364"/>
                    <a:pt x="25842" y="7364"/>
                  </a:cubicBezTo>
                  <a:cubicBezTo>
                    <a:pt x="25968" y="7364"/>
                    <a:pt x="26000" y="7206"/>
                    <a:pt x="25937" y="7111"/>
                  </a:cubicBezTo>
                  <a:lnTo>
                    <a:pt x="25937" y="7079"/>
                  </a:lnTo>
                  <a:cubicBezTo>
                    <a:pt x="26190" y="6414"/>
                    <a:pt x="26222" y="5622"/>
                    <a:pt x="26000" y="4894"/>
                  </a:cubicBezTo>
                  <a:lnTo>
                    <a:pt x="26000" y="4862"/>
                  </a:lnTo>
                  <a:cubicBezTo>
                    <a:pt x="26095" y="4862"/>
                    <a:pt x="26095" y="4736"/>
                    <a:pt x="26000" y="4736"/>
                  </a:cubicBezTo>
                  <a:cubicBezTo>
                    <a:pt x="25430" y="4672"/>
                    <a:pt x="24828" y="4641"/>
                    <a:pt x="24227" y="4641"/>
                  </a:cubicBezTo>
                  <a:lnTo>
                    <a:pt x="24227" y="4577"/>
                  </a:lnTo>
                  <a:cubicBezTo>
                    <a:pt x="24227" y="3881"/>
                    <a:pt x="24258" y="3121"/>
                    <a:pt x="24163" y="2455"/>
                  </a:cubicBezTo>
                  <a:cubicBezTo>
                    <a:pt x="24163" y="2424"/>
                    <a:pt x="24100" y="2424"/>
                    <a:pt x="24068" y="2424"/>
                  </a:cubicBezTo>
                  <a:cubicBezTo>
                    <a:pt x="24037" y="2424"/>
                    <a:pt x="24037" y="2424"/>
                    <a:pt x="24037" y="2455"/>
                  </a:cubicBezTo>
                  <a:cubicBezTo>
                    <a:pt x="23910" y="3121"/>
                    <a:pt x="23942" y="3881"/>
                    <a:pt x="23942" y="4577"/>
                  </a:cubicBezTo>
                  <a:lnTo>
                    <a:pt x="23942" y="4641"/>
                  </a:lnTo>
                  <a:cubicBezTo>
                    <a:pt x="22801" y="4641"/>
                    <a:pt x="21661" y="4672"/>
                    <a:pt x="20553" y="4672"/>
                  </a:cubicBezTo>
                  <a:cubicBezTo>
                    <a:pt x="19160" y="4641"/>
                    <a:pt x="17734" y="4641"/>
                    <a:pt x="16373" y="4641"/>
                  </a:cubicBezTo>
                  <a:cubicBezTo>
                    <a:pt x="16563" y="3944"/>
                    <a:pt x="16626" y="3121"/>
                    <a:pt x="16468" y="2424"/>
                  </a:cubicBezTo>
                  <a:lnTo>
                    <a:pt x="16436" y="2360"/>
                  </a:lnTo>
                  <a:lnTo>
                    <a:pt x="16436" y="2360"/>
                  </a:lnTo>
                  <a:cubicBezTo>
                    <a:pt x="17541" y="2768"/>
                    <a:pt x="18700" y="2934"/>
                    <a:pt x="19872" y="2934"/>
                  </a:cubicBezTo>
                  <a:cubicBezTo>
                    <a:pt x="21252" y="2934"/>
                    <a:pt x="22652" y="2703"/>
                    <a:pt x="24005" y="2360"/>
                  </a:cubicBezTo>
                  <a:lnTo>
                    <a:pt x="24955" y="2139"/>
                  </a:lnTo>
                  <a:cubicBezTo>
                    <a:pt x="24987" y="2139"/>
                    <a:pt x="25018" y="2107"/>
                    <a:pt x="25018" y="2044"/>
                  </a:cubicBezTo>
                  <a:lnTo>
                    <a:pt x="25082" y="2012"/>
                  </a:lnTo>
                  <a:cubicBezTo>
                    <a:pt x="25335" y="1537"/>
                    <a:pt x="25335" y="904"/>
                    <a:pt x="24987" y="524"/>
                  </a:cubicBezTo>
                  <a:cubicBezTo>
                    <a:pt x="24987" y="460"/>
                    <a:pt x="24955" y="460"/>
                    <a:pt x="24955" y="460"/>
                  </a:cubicBezTo>
                  <a:lnTo>
                    <a:pt x="24828" y="365"/>
                  </a:lnTo>
                  <a:cubicBezTo>
                    <a:pt x="24811" y="357"/>
                    <a:pt x="24792" y="353"/>
                    <a:pt x="24773" y="353"/>
                  </a:cubicBezTo>
                  <a:cubicBezTo>
                    <a:pt x="24721" y="353"/>
                    <a:pt x="24670" y="382"/>
                    <a:pt x="24670" y="429"/>
                  </a:cubicBezTo>
                  <a:cubicBezTo>
                    <a:pt x="23182" y="181"/>
                    <a:pt x="21656" y="1"/>
                    <a:pt x="20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7972411" y="1870419"/>
              <a:ext cx="5497" cy="35336"/>
            </a:xfrm>
            <a:custGeom>
              <a:avLst/>
              <a:gdLst/>
              <a:ahLst/>
              <a:cxnLst/>
              <a:rect l="l" t="t" r="r" b="b"/>
              <a:pathLst>
                <a:path w="175" h="1125" extrusionOk="0">
                  <a:moveTo>
                    <a:pt x="92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412"/>
                    <a:pt x="1" y="760"/>
                    <a:pt x="32" y="1077"/>
                  </a:cubicBezTo>
                  <a:cubicBezTo>
                    <a:pt x="32" y="1109"/>
                    <a:pt x="48" y="1125"/>
                    <a:pt x="64" y="1125"/>
                  </a:cubicBezTo>
                  <a:cubicBezTo>
                    <a:pt x="80" y="1125"/>
                    <a:pt x="96" y="1109"/>
                    <a:pt x="96" y="1077"/>
                  </a:cubicBezTo>
                  <a:cubicBezTo>
                    <a:pt x="159" y="760"/>
                    <a:pt x="159" y="412"/>
                    <a:pt x="159" y="95"/>
                  </a:cubicBezTo>
                  <a:cubicBezTo>
                    <a:pt x="175" y="32"/>
                    <a:pt x="13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1"/>
            <p:cNvSpPr/>
            <p:nvPr/>
          </p:nvSpPr>
          <p:spPr>
            <a:xfrm>
              <a:off x="8252933" y="961853"/>
              <a:ext cx="314351" cy="76829"/>
            </a:xfrm>
            <a:custGeom>
              <a:avLst/>
              <a:gdLst/>
              <a:ahLst/>
              <a:cxnLst/>
              <a:rect l="l" t="t" r="r" b="b"/>
              <a:pathLst>
                <a:path w="10008" h="2446" extrusionOk="0">
                  <a:moveTo>
                    <a:pt x="8899" y="963"/>
                  </a:moveTo>
                  <a:cubicBezTo>
                    <a:pt x="8994" y="963"/>
                    <a:pt x="8994" y="1026"/>
                    <a:pt x="8899" y="1058"/>
                  </a:cubicBezTo>
                  <a:cubicBezTo>
                    <a:pt x="7663" y="1475"/>
                    <a:pt x="6281" y="1624"/>
                    <a:pt x="4905" y="1624"/>
                  </a:cubicBezTo>
                  <a:cubicBezTo>
                    <a:pt x="3566" y="1624"/>
                    <a:pt x="2232" y="1483"/>
                    <a:pt x="1045" y="1311"/>
                  </a:cubicBezTo>
                  <a:cubicBezTo>
                    <a:pt x="834" y="1311"/>
                    <a:pt x="910" y="1024"/>
                    <a:pt x="1082" y="1024"/>
                  </a:cubicBezTo>
                  <a:cubicBezTo>
                    <a:pt x="1091" y="1024"/>
                    <a:pt x="1100" y="1025"/>
                    <a:pt x="1109" y="1026"/>
                  </a:cubicBezTo>
                  <a:cubicBezTo>
                    <a:pt x="2328" y="1168"/>
                    <a:pt x="3548" y="1284"/>
                    <a:pt x="4790" y="1284"/>
                  </a:cubicBezTo>
                  <a:cubicBezTo>
                    <a:pt x="4935" y="1284"/>
                    <a:pt x="5080" y="1283"/>
                    <a:pt x="5226" y="1279"/>
                  </a:cubicBezTo>
                  <a:cubicBezTo>
                    <a:pt x="6461" y="1216"/>
                    <a:pt x="7696" y="994"/>
                    <a:pt x="8899" y="963"/>
                  </a:cubicBezTo>
                  <a:close/>
                  <a:moveTo>
                    <a:pt x="4864" y="0"/>
                  </a:moveTo>
                  <a:cubicBezTo>
                    <a:pt x="3399" y="0"/>
                    <a:pt x="1941" y="157"/>
                    <a:pt x="475" y="646"/>
                  </a:cubicBezTo>
                  <a:lnTo>
                    <a:pt x="444" y="678"/>
                  </a:lnTo>
                  <a:cubicBezTo>
                    <a:pt x="285" y="804"/>
                    <a:pt x="0" y="741"/>
                    <a:pt x="32" y="963"/>
                  </a:cubicBezTo>
                  <a:cubicBezTo>
                    <a:pt x="95" y="994"/>
                    <a:pt x="159" y="1089"/>
                    <a:pt x="64" y="1121"/>
                  </a:cubicBezTo>
                  <a:cubicBezTo>
                    <a:pt x="127" y="1121"/>
                    <a:pt x="444" y="1438"/>
                    <a:pt x="475" y="1438"/>
                  </a:cubicBezTo>
                  <a:cubicBezTo>
                    <a:pt x="1843" y="2178"/>
                    <a:pt x="3204" y="2445"/>
                    <a:pt x="4581" y="2445"/>
                  </a:cubicBezTo>
                  <a:cubicBezTo>
                    <a:pt x="6267" y="2445"/>
                    <a:pt x="7977" y="2046"/>
                    <a:pt x="9754" y="1628"/>
                  </a:cubicBezTo>
                  <a:lnTo>
                    <a:pt x="9818" y="1628"/>
                  </a:lnTo>
                  <a:cubicBezTo>
                    <a:pt x="10008" y="1153"/>
                    <a:pt x="9913" y="709"/>
                    <a:pt x="9628" y="329"/>
                  </a:cubicBezTo>
                  <a:cubicBezTo>
                    <a:pt x="8020" y="182"/>
                    <a:pt x="6438" y="0"/>
                    <a:pt x="4864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1"/>
            <p:cNvSpPr/>
            <p:nvPr/>
          </p:nvSpPr>
          <p:spPr>
            <a:xfrm>
              <a:off x="8277088" y="990091"/>
              <a:ext cx="257374" cy="22175"/>
            </a:xfrm>
            <a:custGeom>
              <a:avLst/>
              <a:gdLst/>
              <a:ahLst/>
              <a:cxnLst/>
              <a:rect l="l" t="t" r="r" b="b"/>
              <a:pathLst>
                <a:path w="8194" h="706" extrusionOk="0">
                  <a:moveTo>
                    <a:pt x="8099" y="0"/>
                  </a:moveTo>
                  <a:cubicBezTo>
                    <a:pt x="6863" y="64"/>
                    <a:pt x="5660" y="285"/>
                    <a:pt x="4425" y="317"/>
                  </a:cubicBezTo>
                  <a:cubicBezTo>
                    <a:pt x="4134" y="330"/>
                    <a:pt x="3843" y="337"/>
                    <a:pt x="3553" y="337"/>
                  </a:cubicBezTo>
                  <a:cubicBezTo>
                    <a:pt x="2451" y="337"/>
                    <a:pt x="1354" y="246"/>
                    <a:pt x="276" y="95"/>
                  </a:cubicBezTo>
                  <a:cubicBezTo>
                    <a:pt x="266" y="94"/>
                    <a:pt x="256" y="93"/>
                    <a:pt x="246" y="93"/>
                  </a:cubicBezTo>
                  <a:cubicBezTo>
                    <a:pt x="49" y="93"/>
                    <a:pt x="0" y="380"/>
                    <a:pt x="181" y="380"/>
                  </a:cubicBezTo>
                  <a:cubicBezTo>
                    <a:pt x="1399" y="565"/>
                    <a:pt x="2737" y="705"/>
                    <a:pt x="4067" y="705"/>
                  </a:cubicBezTo>
                  <a:cubicBezTo>
                    <a:pt x="5469" y="705"/>
                    <a:pt x="6863" y="550"/>
                    <a:pt x="8099" y="127"/>
                  </a:cubicBezTo>
                  <a:cubicBezTo>
                    <a:pt x="8194" y="95"/>
                    <a:pt x="8194" y="0"/>
                    <a:pt x="809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8290719" y="1027877"/>
              <a:ext cx="241763" cy="71646"/>
            </a:xfrm>
            <a:custGeom>
              <a:avLst/>
              <a:gdLst/>
              <a:ahLst/>
              <a:cxnLst/>
              <a:rect l="l" t="t" r="r" b="b"/>
              <a:pathLst>
                <a:path w="7697" h="2281" extrusionOk="0">
                  <a:moveTo>
                    <a:pt x="7696" y="1"/>
                  </a:moveTo>
                  <a:cubicBezTo>
                    <a:pt x="6354" y="341"/>
                    <a:pt x="4975" y="562"/>
                    <a:pt x="3608" y="562"/>
                  </a:cubicBezTo>
                  <a:cubicBezTo>
                    <a:pt x="2428" y="562"/>
                    <a:pt x="1257" y="397"/>
                    <a:pt x="127" y="1"/>
                  </a:cubicBezTo>
                  <a:lnTo>
                    <a:pt x="127" y="1"/>
                  </a:lnTo>
                  <a:lnTo>
                    <a:pt x="191" y="32"/>
                  </a:lnTo>
                  <a:cubicBezTo>
                    <a:pt x="317" y="761"/>
                    <a:pt x="222" y="1553"/>
                    <a:pt x="1" y="2249"/>
                  </a:cubicBezTo>
                  <a:cubicBezTo>
                    <a:pt x="1362" y="2249"/>
                    <a:pt x="2788" y="2249"/>
                    <a:pt x="4181" y="2281"/>
                  </a:cubicBezTo>
                  <a:cubicBezTo>
                    <a:pt x="5289" y="2281"/>
                    <a:pt x="6429" y="2249"/>
                    <a:pt x="7570" y="2249"/>
                  </a:cubicBezTo>
                  <a:lnTo>
                    <a:pt x="7570" y="2218"/>
                  </a:lnTo>
                  <a:cubicBezTo>
                    <a:pt x="7570" y="1489"/>
                    <a:pt x="7538" y="761"/>
                    <a:pt x="7665" y="64"/>
                  </a:cubicBezTo>
                  <a:cubicBezTo>
                    <a:pt x="7665" y="32"/>
                    <a:pt x="7665" y="32"/>
                    <a:pt x="7696" y="32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8287736" y="1185052"/>
              <a:ext cx="237774" cy="468794"/>
            </a:xfrm>
            <a:custGeom>
              <a:avLst/>
              <a:gdLst/>
              <a:ahLst/>
              <a:cxnLst/>
              <a:rect l="l" t="t" r="r" b="b"/>
              <a:pathLst>
                <a:path w="7570" h="14925" extrusionOk="0">
                  <a:moveTo>
                    <a:pt x="6487" y="3007"/>
                  </a:moveTo>
                  <a:cubicBezTo>
                    <a:pt x="6478" y="3015"/>
                    <a:pt x="6469" y="3026"/>
                    <a:pt x="6461" y="3041"/>
                  </a:cubicBezTo>
                  <a:cubicBezTo>
                    <a:pt x="6472" y="3030"/>
                    <a:pt x="6480" y="3019"/>
                    <a:pt x="6487" y="3007"/>
                  </a:cubicBezTo>
                  <a:close/>
                  <a:moveTo>
                    <a:pt x="3315" y="2060"/>
                  </a:moveTo>
                  <a:cubicBezTo>
                    <a:pt x="4338" y="2060"/>
                    <a:pt x="5361" y="2271"/>
                    <a:pt x="6334" y="2661"/>
                  </a:cubicBezTo>
                  <a:cubicBezTo>
                    <a:pt x="6429" y="2724"/>
                    <a:pt x="6461" y="2787"/>
                    <a:pt x="6461" y="2819"/>
                  </a:cubicBezTo>
                  <a:cubicBezTo>
                    <a:pt x="6514" y="2872"/>
                    <a:pt x="6523" y="2947"/>
                    <a:pt x="6487" y="3007"/>
                  </a:cubicBezTo>
                  <a:lnTo>
                    <a:pt x="6487" y="3007"/>
                  </a:lnTo>
                  <a:cubicBezTo>
                    <a:pt x="6496" y="3000"/>
                    <a:pt x="6506" y="2997"/>
                    <a:pt x="6514" y="2997"/>
                  </a:cubicBezTo>
                  <a:cubicBezTo>
                    <a:pt x="6537" y="2997"/>
                    <a:pt x="6556" y="3020"/>
                    <a:pt x="6556" y="3072"/>
                  </a:cubicBezTo>
                  <a:cubicBezTo>
                    <a:pt x="6778" y="5289"/>
                    <a:pt x="6809" y="7633"/>
                    <a:pt x="6651" y="9881"/>
                  </a:cubicBezTo>
                  <a:cubicBezTo>
                    <a:pt x="6651" y="10388"/>
                    <a:pt x="6588" y="10895"/>
                    <a:pt x="6524" y="11465"/>
                  </a:cubicBezTo>
                  <a:cubicBezTo>
                    <a:pt x="6334" y="13111"/>
                    <a:pt x="5036" y="14156"/>
                    <a:pt x="3358" y="14315"/>
                  </a:cubicBezTo>
                  <a:cubicBezTo>
                    <a:pt x="3266" y="14324"/>
                    <a:pt x="3178" y="14329"/>
                    <a:pt x="3093" y="14329"/>
                  </a:cubicBezTo>
                  <a:cubicBezTo>
                    <a:pt x="1468" y="14329"/>
                    <a:pt x="979" y="12656"/>
                    <a:pt x="919" y="11211"/>
                  </a:cubicBezTo>
                  <a:cubicBezTo>
                    <a:pt x="761" y="8329"/>
                    <a:pt x="729" y="5448"/>
                    <a:pt x="634" y="2597"/>
                  </a:cubicBezTo>
                  <a:cubicBezTo>
                    <a:pt x="634" y="2489"/>
                    <a:pt x="723" y="2440"/>
                    <a:pt x="809" y="2440"/>
                  </a:cubicBezTo>
                  <a:cubicBezTo>
                    <a:pt x="849" y="2440"/>
                    <a:pt x="889" y="2451"/>
                    <a:pt x="919" y="2471"/>
                  </a:cubicBezTo>
                  <a:cubicBezTo>
                    <a:pt x="1701" y="2191"/>
                    <a:pt x="2508" y="2060"/>
                    <a:pt x="3315" y="2060"/>
                  </a:cubicBezTo>
                  <a:close/>
                  <a:moveTo>
                    <a:pt x="7570" y="0"/>
                  </a:moveTo>
                  <a:cubicBezTo>
                    <a:pt x="5036" y="64"/>
                    <a:pt x="2534" y="64"/>
                    <a:pt x="1" y="127"/>
                  </a:cubicBezTo>
                  <a:cubicBezTo>
                    <a:pt x="96" y="159"/>
                    <a:pt x="159" y="222"/>
                    <a:pt x="159" y="349"/>
                  </a:cubicBezTo>
                  <a:cubicBezTo>
                    <a:pt x="127" y="1077"/>
                    <a:pt x="96" y="1837"/>
                    <a:pt x="96" y="2534"/>
                  </a:cubicBezTo>
                  <a:cubicBezTo>
                    <a:pt x="32" y="4529"/>
                    <a:pt x="32" y="6556"/>
                    <a:pt x="127" y="8519"/>
                  </a:cubicBezTo>
                  <a:cubicBezTo>
                    <a:pt x="159" y="9818"/>
                    <a:pt x="191" y="11180"/>
                    <a:pt x="349" y="12446"/>
                  </a:cubicBezTo>
                  <a:cubicBezTo>
                    <a:pt x="619" y="14125"/>
                    <a:pt x="1740" y="14924"/>
                    <a:pt x="3336" y="14924"/>
                  </a:cubicBezTo>
                  <a:cubicBezTo>
                    <a:pt x="3426" y="14924"/>
                    <a:pt x="3518" y="14922"/>
                    <a:pt x="3611" y="14917"/>
                  </a:cubicBezTo>
                  <a:cubicBezTo>
                    <a:pt x="4181" y="14853"/>
                    <a:pt x="4783" y="14727"/>
                    <a:pt x="5353" y="14537"/>
                  </a:cubicBezTo>
                  <a:cubicBezTo>
                    <a:pt x="6461" y="14125"/>
                    <a:pt x="6841" y="13111"/>
                    <a:pt x="6968" y="12035"/>
                  </a:cubicBezTo>
                  <a:cubicBezTo>
                    <a:pt x="7063" y="11338"/>
                    <a:pt x="7095" y="10641"/>
                    <a:pt x="7126" y="9913"/>
                  </a:cubicBezTo>
                  <a:lnTo>
                    <a:pt x="7253" y="8139"/>
                  </a:lnTo>
                  <a:cubicBezTo>
                    <a:pt x="7411" y="5448"/>
                    <a:pt x="7443" y="2692"/>
                    <a:pt x="7570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8302655" y="839762"/>
              <a:ext cx="89550" cy="83928"/>
            </a:xfrm>
            <a:custGeom>
              <a:avLst/>
              <a:gdLst/>
              <a:ahLst/>
              <a:cxnLst/>
              <a:rect l="l" t="t" r="r" b="b"/>
              <a:pathLst>
                <a:path w="2851" h="2672" extrusionOk="0">
                  <a:moveTo>
                    <a:pt x="1266" y="303"/>
                  </a:moveTo>
                  <a:cubicBezTo>
                    <a:pt x="1863" y="303"/>
                    <a:pt x="2408" y="827"/>
                    <a:pt x="2408" y="1429"/>
                  </a:cubicBezTo>
                  <a:cubicBezTo>
                    <a:pt x="2408" y="2000"/>
                    <a:pt x="1869" y="2348"/>
                    <a:pt x="1362" y="2380"/>
                  </a:cubicBezTo>
                  <a:cubicBezTo>
                    <a:pt x="1340" y="2381"/>
                    <a:pt x="1318" y="2381"/>
                    <a:pt x="1297" y="2381"/>
                  </a:cubicBezTo>
                  <a:cubicBezTo>
                    <a:pt x="759" y="2381"/>
                    <a:pt x="349" y="2008"/>
                    <a:pt x="349" y="1429"/>
                  </a:cubicBezTo>
                  <a:cubicBezTo>
                    <a:pt x="317" y="923"/>
                    <a:pt x="602" y="606"/>
                    <a:pt x="982" y="321"/>
                  </a:cubicBezTo>
                  <a:lnTo>
                    <a:pt x="1077" y="321"/>
                  </a:lnTo>
                  <a:cubicBezTo>
                    <a:pt x="1140" y="309"/>
                    <a:pt x="1204" y="303"/>
                    <a:pt x="1266" y="303"/>
                  </a:cubicBezTo>
                  <a:close/>
                  <a:moveTo>
                    <a:pt x="1344" y="1"/>
                  </a:moveTo>
                  <a:cubicBezTo>
                    <a:pt x="1245" y="1"/>
                    <a:pt x="1146" y="12"/>
                    <a:pt x="1046" y="36"/>
                  </a:cubicBezTo>
                  <a:cubicBezTo>
                    <a:pt x="951" y="99"/>
                    <a:pt x="951" y="131"/>
                    <a:pt x="951" y="131"/>
                  </a:cubicBezTo>
                  <a:cubicBezTo>
                    <a:pt x="317" y="226"/>
                    <a:pt x="1" y="986"/>
                    <a:pt x="96" y="1588"/>
                  </a:cubicBezTo>
                  <a:cubicBezTo>
                    <a:pt x="184" y="2293"/>
                    <a:pt x="736" y="2671"/>
                    <a:pt x="1397" y="2671"/>
                  </a:cubicBezTo>
                  <a:cubicBezTo>
                    <a:pt x="1448" y="2671"/>
                    <a:pt x="1500" y="2669"/>
                    <a:pt x="1552" y="2665"/>
                  </a:cubicBezTo>
                  <a:cubicBezTo>
                    <a:pt x="2249" y="2570"/>
                    <a:pt x="2851" y="2000"/>
                    <a:pt x="2724" y="1239"/>
                  </a:cubicBezTo>
                  <a:cubicBezTo>
                    <a:pt x="2641" y="548"/>
                    <a:pt x="2026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8301556" y="636100"/>
              <a:ext cx="115338" cy="108176"/>
            </a:xfrm>
            <a:custGeom>
              <a:avLst/>
              <a:gdLst/>
              <a:ahLst/>
              <a:cxnLst/>
              <a:rect l="l" t="t" r="r" b="b"/>
              <a:pathLst>
                <a:path w="3672" h="3444" extrusionOk="0">
                  <a:moveTo>
                    <a:pt x="2094" y="281"/>
                  </a:moveTo>
                  <a:lnTo>
                    <a:pt x="2094" y="281"/>
                  </a:lnTo>
                  <a:cubicBezTo>
                    <a:pt x="2696" y="345"/>
                    <a:pt x="3234" y="1041"/>
                    <a:pt x="3329" y="1611"/>
                  </a:cubicBezTo>
                  <a:cubicBezTo>
                    <a:pt x="3456" y="2403"/>
                    <a:pt x="2411" y="3100"/>
                    <a:pt x="1746" y="3163"/>
                  </a:cubicBezTo>
                  <a:cubicBezTo>
                    <a:pt x="1705" y="3166"/>
                    <a:pt x="1666" y="3168"/>
                    <a:pt x="1627" y="3168"/>
                  </a:cubicBezTo>
                  <a:cubicBezTo>
                    <a:pt x="0" y="3168"/>
                    <a:pt x="238" y="304"/>
                    <a:pt x="1454" y="304"/>
                  </a:cubicBezTo>
                  <a:cubicBezTo>
                    <a:pt x="1601" y="304"/>
                    <a:pt x="1762" y="346"/>
                    <a:pt x="1936" y="440"/>
                  </a:cubicBezTo>
                  <a:cubicBezTo>
                    <a:pt x="1946" y="443"/>
                    <a:pt x="1956" y="445"/>
                    <a:pt x="1967" y="445"/>
                  </a:cubicBezTo>
                  <a:cubicBezTo>
                    <a:pt x="2050" y="445"/>
                    <a:pt x="2122" y="338"/>
                    <a:pt x="2094" y="281"/>
                  </a:cubicBezTo>
                  <a:close/>
                  <a:moveTo>
                    <a:pt x="1419" y="0"/>
                  </a:moveTo>
                  <a:cubicBezTo>
                    <a:pt x="843" y="0"/>
                    <a:pt x="313" y="558"/>
                    <a:pt x="162" y="1136"/>
                  </a:cubicBezTo>
                  <a:cubicBezTo>
                    <a:pt x="4" y="1991"/>
                    <a:pt x="321" y="3195"/>
                    <a:pt x="1271" y="3417"/>
                  </a:cubicBezTo>
                  <a:cubicBezTo>
                    <a:pt x="1354" y="3435"/>
                    <a:pt x="1444" y="3444"/>
                    <a:pt x="1539" y="3444"/>
                  </a:cubicBezTo>
                  <a:cubicBezTo>
                    <a:pt x="2413" y="3444"/>
                    <a:pt x="3671" y="2684"/>
                    <a:pt x="3614" y="1770"/>
                  </a:cubicBezTo>
                  <a:cubicBezTo>
                    <a:pt x="3527" y="1015"/>
                    <a:pt x="2881" y="100"/>
                    <a:pt x="2090" y="100"/>
                  </a:cubicBezTo>
                  <a:cubicBezTo>
                    <a:pt x="2019" y="100"/>
                    <a:pt x="1946" y="107"/>
                    <a:pt x="1872" y="123"/>
                  </a:cubicBezTo>
                  <a:cubicBezTo>
                    <a:pt x="1722" y="38"/>
                    <a:pt x="1569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8306644" y="1249663"/>
              <a:ext cx="194993" cy="385464"/>
            </a:xfrm>
            <a:custGeom>
              <a:avLst/>
              <a:gdLst/>
              <a:ahLst/>
              <a:cxnLst/>
              <a:rect l="l" t="t" r="r" b="b"/>
              <a:pathLst>
                <a:path w="6208" h="12272" extrusionOk="0">
                  <a:moveTo>
                    <a:pt x="2620" y="310"/>
                  </a:moveTo>
                  <a:cubicBezTo>
                    <a:pt x="3597" y="310"/>
                    <a:pt x="4565" y="466"/>
                    <a:pt x="5511" y="825"/>
                  </a:cubicBezTo>
                  <a:cubicBezTo>
                    <a:pt x="4824" y="1114"/>
                    <a:pt x="4108" y="1259"/>
                    <a:pt x="3390" y="1259"/>
                  </a:cubicBezTo>
                  <a:cubicBezTo>
                    <a:pt x="2453" y="1259"/>
                    <a:pt x="1513" y="1011"/>
                    <a:pt x="634" y="509"/>
                  </a:cubicBezTo>
                  <a:cubicBezTo>
                    <a:pt x="1297" y="381"/>
                    <a:pt x="1961" y="310"/>
                    <a:pt x="2620" y="310"/>
                  </a:cubicBezTo>
                  <a:close/>
                  <a:moveTo>
                    <a:pt x="2727" y="0"/>
                  </a:moveTo>
                  <a:cubicBezTo>
                    <a:pt x="1903" y="0"/>
                    <a:pt x="1072" y="131"/>
                    <a:pt x="254" y="414"/>
                  </a:cubicBezTo>
                  <a:cubicBezTo>
                    <a:pt x="234" y="394"/>
                    <a:pt x="201" y="383"/>
                    <a:pt x="166" y="383"/>
                  </a:cubicBezTo>
                  <a:cubicBezTo>
                    <a:pt x="89" y="383"/>
                    <a:pt x="0" y="432"/>
                    <a:pt x="0" y="540"/>
                  </a:cubicBezTo>
                  <a:cubicBezTo>
                    <a:pt x="64" y="3391"/>
                    <a:pt x="95" y="6272"/>
                    <a:pt x="254" y="9154"/>
                  </a:cubicBezTo>
                  <a:cubicBezTo>
                    <a:pt x="344" y="10599"/>
                    <a:pt x="806" y="12272"/>
                    <a:pt x="2455" y="12272"/>
                  </a:cubicBezTo>
                  <a:cubicBezTo>
                    <a:pt x="2541" y="12272"/>
                    <a:pt x="2631" y="12267"/>
                    <a:pt x="2724" y="12258"/>
                  </a:cubicBezTo>
                  <a:cubicBezTo>
                    <a:pt x="4371" y="12099"/>
                    <a:pt x="5701" y="11054"/>
                    <a:pt x="5891" y="9408"/>
                  </a:cubicBezTo>
                  <a:cubicBezTo>
                    <a:pt x="5954" y="8901"/>
                    <a:pt x="6017" y="8331"/>
                    <a:pt x="6049" y="7824"/>
                  </a:cubicBezTo>
                  <a:cubicBezTo>
                    <a:pt x="6207" y="5576"/>
                    <a:pt x="6176" y="3232"/>
                    <a:pt x="5954" y="1015"/>
                  </a:cubicBezTo>
                  <a:cubicBezTo>
                    <a:pt x="5954" y="963"/>
                    <a:pt x="5935" y="940"/>
                    <a:pt x="5912" y="940"/>
                  </a:cubicBezTo>
                  <a:cubicBezTo>
                    <a:pt x="5894" y="940"/>
                    <a:pt x="5873" y="955"/>
                    <a:pt x="5859" y="984"/>
                  </a:cubicBezTo>
                  <a:cubicBezTo>
                    <a:pt x="5796" y="984"/>
                    <a:pt x="5796" y="984"/>
                    <a:pt x="5796" y="1015"/>
                  </a:cubicBezTo>
                  <a:cubicBezTo>
                    <a:pt x="5764" y="2916"/>
                    <a:pt x="5796" y="4816"/>
                    <a:pt x="5732" y="6716"/>
                  </a:cubicBezTo>
                  <a:cubicBezTo>
                    <a:pt x="5669" y="8901"/>
                    <a:pt x="5732" y="11529"/>
                    <a:pt x="2914" y="11846"/>
                  </a:cubicBezTo>
                  <a:cubicBezTo>
                    <a:pt x="2813" y="11857"/>
                    <a:pt x="2716" y="11862"/>
                    <a:pt x="2623" y="11862"/>
                  </a:cubicBezTo>
                  <a:cubicBezTo>
                    <a:pt x="41" y="11862"/>
                    <a:pt x="599" y="7728"/>
                    <a:pt x="507" y="5924"/>
                  </a:cubicBezTo>
                  <a:cubicBezTo>
                    <a:pt x="475" y="4182"/>
                    <a:pt x="380" y="2440"/>
                    <a:pt x="349" y="699"/>
                  </a:cubicBezTo>
                  <a:lnTo>
                    <a:pt x="349" y="699"/>
                  </a:lnTo>
                  <a:cubicBezTo>
                    <a:pt x="1265" y="1276"/>
                    <a:pt x="2272" y="1562"/>
                    <a:pt x="3282" y="1562"/>
                  </a:cubicBezTo>
                  <a:cubicBezTo>
                    <a:pt x="4158" y="1562"/>
                    <a:pt x="5036" y="1347"/>
                    <a:pt x="5859" y="920"/>
                  </a:cubicBezTo>
                  <a:cubicBezTo>
                    <a:pt x="5922" y="889"/>
                    <a:pt x="5922" y="762"/>
                    <a:pt x="5859" y="730"/>
                  </a:cubicBezTo>
                  <a:cubicBezTo>
                    <a:pt x="5859" y="699"/>
                    <a:pt x="5827" y="604"/>
                    <a:pt x="5732" y="572"/>
                  </a:cubicBezTo>
                  <a:cubicBezTo>
                    <a:pt x="4767" y="203"/>
                    <a:pt x="3753" y="0"/>
                    <a:pt x="27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8319585" y="859770"/>
              <a:ext cx="27861" cy="36122"/>
            </a:xfrm>
            <a:custGeom>
              <a:avLst/>
              <a:gdLst/>
              <a:ahLst/>
              <a:cxnLst/>
              <a:rect l="l" t="t" r="r" b="b"/>
              <a:pathLst>
                <a:path w="887" h="1150" extrusionOk="0">
                  <a:moveTo>
                    <a:pt x="760" y="1"/>
                  </a:moveTo>
                  <a:cubicBezTo>
                    <a:pt x="285" y="127"/>
                    <a:pt x="0" y="729"/>
                    <a:pt x="285" y="1109"/>
                  </a:cubicBezTo>
                  <a:cubicBezTo>
                    <a:pt x="314" y="1138"/>
                    <a:pt x="346" y="1149"/>
                    <a:pt x="374" y="1149"/>
                  </a:cubicBezTo>
                  <a:cubicBezTo>
                    <a:pt x="440" y="1149"/>
                    <a:pt x="488" y="1090"/>
                    <a:pt x="443" y="1046"/>
                  </a:cubicBezTo>
                  <a:cubicBezTo>
                    <a:pt x="285" y="729"/>
                    <a:pt x="412" y="286"/>
                    <a:pt x="823" y="159"/>
                  </a:cubicBezTo>
                  <a:cubicBezTo>
                    <a:pt x="887" y="127"/>
                    <a:pt x="855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8358377" y="658841"/>
              <a:ext cx="38823" cy="39639"/>
            </a:xfrm>
            <a:custGeom>
              <a:avLst/>
              <a:gdLst/>
              <a:ahLst/>
              <a:cxnLst/>
              <a:rect l="l" t="t" r="r" b="b"/>
              <a:pathLst>
                <a:path w="1236" h="1262" extrusionOk="0">
                  <a:moveTo>
                    <a:pt x="158" y="1"/>
                  </a:moveTo>
                  <a:cubicBezTo>
                    <a:pt x="63" y="1"/>
                    <a:pt x="0" y="191"/>
                    <a:pt x="127" y="191"/>
                  </a:cubicBezTo>
                  <a:cubicBezTo>
                    <a:pt x="634" y="254"/>
                    <a:pt x="1014" y="666"/>
                    <a:pt x="950" y="1172"/>
                  </a:cubicBezTo>
                  <a:cubicBezTo>
                    <a:pt x="950" y="1228"/>
                    <a:pt x="993" y="1261"/>
                    <a:pt x="1035" y="1261"/>
                  </a:cubicBezTo>
                  <a:cubicBezTo>
                    <a:pt x="1065" y="1261"/>
                    <a:pt x="1095" y="1244"/>
                    <a:pt x="1109" y="1204"/>
                  </a:cubicBezTo>
                  <a:cubicBezTo>
                    <a:pt x="1235" y="666"/>
                    <a:pt x="760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8403136" y="774838"/>
              <a:ext cx="87571" cy="63008"/>
            </a:xfrm>
            <a:custGeom>
              <a:avLst/>
              <a:gdLst/>
              <a:ahLst/>
              <a:cxnLst/>
              <a:rect l="l" t="t" r="r" b="b"/>
              <a:pathLst>
                <a:path w="2788" h="2006" extrusionOk="0">
                  <a:moveTo>
                    <a:pt x="1477" y="214"/>
                  </a:moveTo>
                  <a:cubicBezTo>
                    <a:pt x="1677" y="214"/>
                    <a:pt x="1872" y="247"/>
                    <a:pt x="2059" y="298"/>
                  </a:cubicBezTo>
                  <a:lnTo>
                    <a:pt x="2122" y="298"/>
                  </a:lnTo>
                  <a:cubicBezTo>
                    <a:pt x="2470" y="583"/>
                    <a:pt x="2470" y="1090"/>
                    <a:pt x="2154" y="1438"/>
                  </a:cubicBezTo>
                  <a:cubicBezTo>
                    <a:pt x="1956" y="1636"/>
                    <a:pt x="1647" y="1752"/>
                    <a:pt x="1341" y="1752"/>
                  </a:cubicBezTo>
                  <a:cubicBezTo>
                    <a:pt x="1107" y="1752"/>
                    <a:pt x="875" y="1684"/>
                    <a:pt x="697" y="1533"/>
                  </a:cubicBezTo>
                  <a:cubicBezTo>
                    <a:pt x="285" y="1121"/>
                    <a:pt x="412" y="456"/>
                    <a:pt x="950" y="298"/>
                  </a:cubicBezTo>
                  <a:cubicBezTo>
                    <a:pt x="1127" y="239"/>
                    <a:pt x="1304" y="214"/>
                    <a:pt x="1477" y="214"/>
                  </a:cubicBezTo>
                  <a:close/>
                  <a:moveTo>
                    <a:pt x="1391" y="1"/>
                  </a:moveTo>
                  <a:cubicBezTo>
                    <a:pt x="1011" y="1"/>
                    <a:pt x="639" y="107"/>
                    <a:pt x="412" y="425"/>
                  </a:cubicBezTo>
                  <a:cubicBezTo>
                    <a:pt x="0" y="963"/>
                    <a:pt x="317" y="1691"/>
                    <a:pt x="919" y="1913"/>
                  </a:cubicBezTo>
                  <a:cubicBezTo>
                    <a:pt x="1074" y="1975"/>
                    <a:pt x="1240" y="2005"/>
                    <a:pt x="1404" y="2005"/>
                  </a:cubicBezTo>
                  <a:cubicBezTo>
                    <a:pt x="1909" y="2005"/>
                    <a:pt x="2406" y="1726"/>
                    <a:pt x="2597" y="1248"/>
                  </a:cubicBezTo>
                  <a:cubicBezTo>
                    <a:pt x="2787" y="741"/>
                    <a:pt x="2470" y="108"/>
                    <a:pt x="1837" y="45"/>
                  </a:cubicBezTo>
                  <a:cubicBezTo>
                    <a:pt x="1693" y="18"/>
                    <a:pt x="1541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8420034" y="1515109"/>
              <a:ext cx="22521" cy="58297"/>
            </a:xfrm>
            <a:custGeom>
              <a:avLst/>
              <a:gdLst/>
              <a:ahLst/>
              <a:cxnLst/>
              <a:rect l="l" t="t" r="r" b="b"/>
              <a:pathLst>
                <a:path w="717" h="1856" extrusionOk="0">
                  <a:moveTo>
                    <a:pt x="592" y="1"/>
                  </a:moveTo>
                  <a:cubicBezTo>
                    <a:pt x="555" y="1"/>
                    <a:pt x="519" y="22"/>
                    <a:pt x="507" y="70"/>
                  </a:cubicBezTo>
                  <a:cubicBezTo>
                    <a:pt x="317" y="608"/>
                    <a:pt x="159" y="1178"/>
                    <a:pt x="1" y="1780"/>
                  </a:cubicBezTo>
                  <a:cubicBezTo>
                    <a:pt x="1" y="1832"/>
                    <a:pt x="20" y="1856"/>
                    <a:pt x="42" y="1856"/>
                  </a:cubicBezTo>
                  <a:cubicBezTo>
                    <a:pt x="61" y="1856"/>
                    <a:pt x="81" y="1840"/>
                    <a:pt x="96" y="1812"/>
                  </a:cubicBezTo>
                  <a:cubicBezTo>
                    <a:pt x="349" y="1273"/>
                    <a:pt x="571" y="672"/>
                    <a:pt x="697" y="133"/>
                  </a:cubicBezTo>
                  <a:cubicBezTo>
                    <a:pt x="717" y="55"/>
                    <a:pt x="65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8496643" y="1144282"/>
              <a:ext cx="60684" cy="4994"/>
            </a:xfrm>
            <a:custGeom>
              <a:avLst/>
              <a:gdLst/>
              <a:ahLst/>
              <a:cxnLst/>
              <a:rect l="l" t="t" r="r" b="b"/>
              <a:pathLst>
                <a:path w="1932" h="159" extrusionOk="0">
                  <a:moveTo>
                    <a:pt x="127" y="0"/>
                  </a:moveTo>
                  <a:cubicBezTo>
                    <a:pt x="0" y="0"/>
                    <a:pt x="0" y="158"/>
                    <a:pt x="127" y="158"/>
                  </a:cubicBezTo>
                  <a:cubicBezTo>
                    <a:pt x="729" y="158"/>
                    <a:pt x="1267" y="158"/>
                    <a:pt x="1869" y="127"/>
                  </a:cubicBezTo>
                  <a:cubicBezTo>
                    <a:pt x="1932" y="127"/>
                    <a:pt x="1932" y="0"/>
                    <a:pt x="1869" y="0"/>
                  </a:cubicBezTo>
                  <a:cubicBezTo>
                    <a:pt x="1679" y="21"/>
                    <a:pt x="1489" y="28"/>
                    <a:pt x="1297" y="28"/>
                  </a:cubicBezTo>
                  <a:cubicBezTo>
                    <a:pt x="915" y="28"/>
                    <a:pt x="528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51"/>
          <p:cNvGrpSpPr/>
          <p:nvPr/>
        </p:nvGrpSpPr>
        <p:grpSpPr>
          <a:xfrm>
            <a:off x="1519706" y="541006"/>
            <a:ext cx="1101871" cy="1166741"/>
            <a:chOff x="1670811" y="539922"/>
            <a:chExt cx="1174828" cy="1243993"/>
          </a:xfrm>
        </p:grpSpPr>
        <p:sp>
          <p:nvSpPr>
            <p:cNvPr id="1647" name="Google Shape;1647;p51"/>
            <p:cNvSpPr/>
            <p:nvPr/>
          </p:nvSpPr>
          <p:spPr>
            <a:xfrm>
              <a:off x="1834959" y="708594"/>
              <a:ext cx="233785" cy="199956"/>
            </a:xfrm>
            <a:custGeom>
              <a:avLst/>
              <a:gdLst/>
              <a:ahLst/>
              <a:cxnLst/>
              <a:rect l="l" t="t" r="r" b="b"/>
              <a:pathLst>
                <a:path w="7443" h="6366" extrusionOk="0">
                  <a:moveTo>
                    <a:pt x="6113" y="0"/>
                  </a:moveTo>
                  <a:cubicBezTo>
                    <a:pt x="6208" y="32"/>
                    <a:pt x="6239" y="95"/>
                    <a:pt x="6176" y="190"/>
                  </a:cubicBezTo>
                  <a:cubicBezTo>
                    <a:pt x="4276" y="2090"/>
                    <a:pt x="2249" y="3832"/>
                    <a:pt x="317" y="5637"/>
                  </a:cubicBezTo>
                  <a:cubicBezTo>
                    <a:pt x="288" y="5666"/>
                    <a:pt x="256" y="5677"/>
                    <a:pt x="224" y="5677"/>
                  </a:cubicBezTo>
                  <a:cubicBezTo>
                    <a:pt x="151" y="5677"/>
                    <a:pt x="76" y="5618"/>
                    <a:pt x="32" y="5574"/>
                  </a:cubicBezTo>
                  <a:cubicBezTo>
                    <a:pt x="0" y="5732"/>
                    <a:pt x="0" y="5891"/>
                    <a:pt x="0" y="6081"/>
                  </a:cubicBezTo>
                  <a:lnTo>
                    <a:pt x="0" y="6366"/>
                  </a:lnTo>
                  <a:cubicBezTo>
                    <a:pt x="2566" y="4370"/>
                    <a:pt x="5131" y="2439"/>
                    <a:pt x="7443" y="158"/>
                  </a:cubicBezTo>
                  <a:cubicBezTo>
                    <a:pt x="7031" y="0"/>
                    <a:pt x="6556" y="0"/>
                    <a:pt x="611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1885686" y="811022"/>
              <a:ext cx="223859" cy="212928"/>
            </a:xfrm>
            <a:custGeom>
              <a:avLst/>
              <a:gdLst/>
              <a:ahLst/>
              <a:cxnLst/>
              <a:rect l="l" t="t" r="r" b="b"/>
              <a:pathLst>
                <a:path w="7127" h="6779" extrusionOk="0">
                  <a:moveTo>
                    <a:pt x="7126" y="1"/>
                  </a:moveTo>
                  <a:lnTo>
                    <a:pt x="7126" y="1"/>
                  </a:lnTo>
                  <a:cubicBezTo>
                    <a:pt x="5258" y="2503"/>
                    <a:pt x="2597" y="4561"/>
                    <a:pt x="159" y="6398"/>
                  </a:cubicBezTo>
                  <a:cubicBezTo>
                    <a:pt x="127" y="6430"/>
                    <a:pt x="32" y="6430"/>
                    <a:pt x="1" y="6430"/>
                  </a:cubicBezTo>
                  <a:cubicBezTo>
                    <a:pt x="286" y="6588"/>
                    <a:pt x="602" y="6715"/>
                    <a:pt x="856" y="6778"/>
                  </a:cubicBezTo>
                  <a:cubicBezTo>
                    <a:pt x="856" y="6778"/>
                    <a:pt x="856" y="6746"/>
                    <a:pt x="919" y="6746"/>
                  </a:cubicBezTo>
                  <a:cubicBezTo>
                    <a:pt x="2851" y="5036"/>
                    <a:pt x="4751" y="3231"/>
                    <a:pt x="6841" y="1679"/>
                  </a:cubicBezTo>
                  <a:lnTo>
                    <a:pt x="6968" y="1204"/>
                  </a:lnTo>
                  <a:cubicBezTo>
                    <a:pt x="7031" y="793"/>
                    <a:pt x="7094" y="413"/>
                    <a:pt x="712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2080648" y="1023919"/>
              <a:ext cx="289506" cy="258661"/>
            </a:xfrm>
            <a:custGeom>
              <a:avLst/>
              <a:gdLst/>
              <a:ahLst/>
              <a:cxnLst/>
              <a:rect l="l" t="t" r="r" b="b"/>
              <a:pathLst>
                <a:path w="9217" h="8235" extrusionOk="0">
                  <a:moveTo>
                    <a:pt x="7855" y="0"/>
                  </a:moveTo>
                  <a:lnTo>
                    <a:pt x="7855" y="32"/>
                  </a:lnTo>
                  <a:cubicBezTo>
                    <a:pt x="7950" y="32"/>
                    <a:pt x="8076" y="190"/>
                    <a:pt x="7950" y="285"/>
                  </a:cubicBezTo>
                  <a:cubicBezTo>
                    <a:pt x="5479" y="2565"/>
                    <a:pt x="2819" y="4719"/>
                    <a:pt x="254" y="6936"/>
                  </a:cubicBezTo>
                  <a:cubicBezTo>
                    <a:pt x="215" y="6949"/>
                    <a:pt x="181" y="6956"/>
                    <a:pt x="148" y="6956"/>
                  </a:cubicBezTo>
                  <a:cubicBezTo>
                    <a:pt x="101" y="6956"/>
                    <a:pt x="56" y="6941"/>
                    <a:pt x="1" y="6904"/>
                  </a:cubicBezTo>
                  <a:lnTo>
                    <a:pt x="1" y="6904"/>
                  </a:lnTo>
                  <a:cubicBezTo>
                    <a:pt x="127" y="7316"/>
                    <a:pt x="286" y="7791"/>
                    <a:pt x="507" y="8234"/>
                  </a:cubicBezTo>
                  <a:cubicBezTo>
                    <a:pt x="507" y="8234"/>
                    <a:pt x="507" y="8202"/>
                    <a:pt x="571" y="8202"/>
                  </a:cubicBezTo>
                  <a:cubicBezTo>
                    <a:pt x="3041" y="5321"/>
                    <a:pt x="6113" y="2819"/>
                    <a:pt x="9216" y="634"/>
                  </a:cubicBezTo>
                  <a:cubicBezTo>
                    <a:pt x="8805" y="190"/>
                    <a:pt x="8330" y="32"/>
                    <a:pt x="785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2168188" y="1136304"/>
              <a:ext cx="240758" cy="212646"/>
            </a:xfrm>
            <a:custGeom>
              <a:avLst/>
              <a:gdLst/>
              <a:ahLst/>
              <a:cxnLst/>
              <a:rect l="l" t="t" r="r" b="b"/>
              <a:pathLst>
                <a:path w="7665" h="6770" extrusionOk="0">
                  <a:moveTo>
                    <a:pt x="7569" y="1"/>
                  </a:moveTo>
                  <a:cubicBezTo>
                    <a:pt x="5448" y="2471"/>
                    <a:pt x="2882" y="4751"/>
                    <a:pt x="159" y="6556"/>
                  </a:cubicBezTo>
                  <a:lnTo>
                    <a:pt x="1" y="6556"/>
                  </a:lnTo>
                  <a:cubicBezTo>
                    <a:pt x="476" y="6699"/>
                    <a:pt x="968" y="6770"/>
                    <a:pt x="1452" y="6770"/>
                  </a:cubicBezTo>
                  <a:cubicBezTo>
                    <a:pt x="1614" y="6770"/>
                    <a:pt x="1774" y="6762"/>
                    <a:pt x="1932" y="6746"/>
                  </a:cubicBezTo>
                  <a:cubicBezTo>
                    <a:pt x="1932" y="6715"/>
                    <a:pt x="1932" y="6683"/>
                    <a:pt x="1964" y="6651"/>
                  </a:cubicBezTo>
                  <a:cubicBezTo>
                    <a:pt x="3801" y="4814"/>
                    <a:pt x="5606" y="2883"/>
                    <a:pt x="7664" y="1299"/>
                  </a:cubicBezTo>
                  <a:cubicBezTo>
                    <a:pt x="7664" y="856"/>
                    <a:pt x="7633" y="412"/>
                    <a:pt x="7569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2424839" y="1348196"/>
              <a:ext cx="238747" cy="227817"/>
            </a:xfrm>
            <a:custGeom>
              <a:avLst/>
              <a:gdLst/>
              <a:ahLst/>
              <a:cxnLst/>
              <a:rect l="l" t="t" r="r" b="b"/>
              <a:pathLst>
                <a:path w="7601" h="7253" extrusionOk="0">
                  <a:moveTo>
                    <a:pt x="6461" y="0"/>
                  </a:moveTo>
                  <a:cubicBezTo>
                    <a:pt x="4687" y="2154"/>
                    <a:pt x="2344" y="3895"/>
                    <a:pt x="285" y="5764"/>
                  </a:cubicBezTo>
                  <a:cubicBezTo>
                    <a:pt x="269" y="5796"/>
                    <a:pt x="230" y="5811"/>
                    <a:pt x="190" y="5811"/>
                  </a:cubicBezTo>
                  <a:cubicBezTo>
                    <a:pt x="151" y="5811"/>
                    <a:pt x="111" y="5796"/>
                    <a:pt x="95" y="5764"/>
                  </a:cubicBezTo>
                  <a:cubicBezTo>
                    <a:pt x="0" y="6271"/>
                    <a:pt x="0" y="6746"/>
                    <a:pt x="0" y="7252"/>
                  </a:cubicBezTo>
                  <a:cubicBezTo>
                    <a:pt x="2502" y="4972"/>
                    <a:pt x="5004" y="2597"/>
                    <a:pt x="7601" y="444"/>
                  </a:cubicBezTo>
                  <a:cubicBezTo>
                    <a:pt x="7221" y="254"/>
                    <a:pt x="6872" y="95"/>
                    <a:pt x="646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2456657" y="1427758"/>
              <a:ext cx="286522" cy="270597"/>
            </a:xfrm>
            <a:custGeom>
              <a:avLst/>
              <a:gdLst/>
              <a:ahLst/>
              <a:cxnLst/>
              <a:rect l="l" t="t" r="r" b="b"/>
              <a:pathLst>
                <a:path w="9122" h="8615" extrusionOk="0">
                  <a:moveTo>
                    <a:pt x="8646" y="1"/>
                  </a:moveTo>
                  <a:cubicBezTo>
                    <a:pt x="7474" y="1521"/>
                    <a:pt x="5923" y="2788"/>
                    <a:pt x="4498" y="4054"/>
                  </a:cubicBezTo>
                  <a:cubicBezTo>
                    <a:pt x="3041" y="5384"/>
                    <a:pt x="1584" y="6746"/>
                    <a:pt x="64" y="8013"/>
                  </a:cubicBezTo>
                  <a:cubicBezTo>
                    <a:pt x="64" y="8045"/>
                    <a:pt x="32" y="8045"/>
                    <a:pt x="1" y="8045"/>
                  </a:cubicBezTo>
                  <a:cubicBezTo>
                    <a:pt x="96" y="8235"/>
                    <a:pt x="222" y="8393"/>
                    <a:pt x="349" y="8615"/>
                  </a:cubicBezTo>
                  <a:cubicBezTo>
                    <a:pt x="3231" y="6144"/>
                    <a:pt x="6018" y="3326"/>
                    <a:pt x="9121" y="1204"/>
                  </a:cubicBezTo>
                  <a:cubicBezTo>
                    <a:pt x="9058" y="792"/>
                    <a:pt x="8900" y="381"/>
                    <a:pt x="864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2359161" y="1385982"/>
              <a:ext cx="124384" cy="384992"/>
            </a:xfrm>
            <a:custGeom>
              <a:avLst/>
              <a:gdLst/>
              <a:ahLst/>
              <a:cxnLst/>
              <a:rect l="l" t="t" r="r" b="b"/>
              <a:pathLst>
                <a:path w="3960" h="12257" extrusionOk="0">
                  <a:moveTo>
                    <a:pt x="3263" y="1"/>
                  </a:moveTo>
                  <a:cubicBezTo>
                    <a:pt x="2408" y="349"/>
                    <a:pt x="1584" y="697"/>
                    <a:pt x="729" y="1014"/>
                  </a:cubicBezTo>
                  <a:cubicBezTo>
                    <a:pt x="571" y="2819"/>
                    <a:pt x="1" y="4434"/>
                    <a:pt x="96" y="6334"/>
                  </a:cubicBezTo>
                  <a:cubicBezTo>
                    <a:pt x="128" y="7443"/>
                    <a:pt x="349" y="8551"/>
                    <a:pt x="793" y="9628"/>
                  </a:cubicBezTo>
                  <a:cubicBezTo>
                    <a:pt x="1141" y="10515"/>
                    <a:pt x="1711" y="11433"/>
                    <a:pt x="2408" y="12256"/>
                  </a:cubicBezTo>
                  <a:cubicBezTo>
                    <a:pt x="3168" y="12193"/>
                    <a:pt x="3675" y="11750"/>
                    <a:pt x="3960" y="11116"/>
                  </a:cubicBezTo>
                  <a:cubicBezTo>
                    <a:pt x="2566" y="9786"/>
                    <a:pt x="1901" y="8266"/>
                    <a:pt x="1711" y="6778"/>
                  </a:cubicBezTo>
                  <a:cubicBezTo>
                    <a:pt x="1394" y="4308"/>
                    <a:pt x="2249" y="1901"/>
                    <a:pt x="3263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1976210" y="1102476"/>
              <a:ext cx="865440" cy="423784"/>
            </a:xfrm>
            <a:custGeom>
              <a:avLst/>
              <a:gdLst/>
              <a:ahLst/>
              <a:cxnLst/>
              <a:rect l="l" t="t" r="r" b="b"/>
              <a:pathLst>
                <a:path w="27553" h="13492" extrusionOk="0">
                  <a:moveTo>
                    <a:pt x="3801" y="1"/>
                  </a:moveTo>
                  <a:cubicBezTo>
                    <a:pt x="2946" y="254"/>
                    <a:pt x="2027" y="508"/>
                    <a:pt x="1109" y="634"/>
                  </a:cubicBezTo>
                  <a:cubicBezTo>
                    <a:pt x="1077" y="761"/>
                    <a:pt x="1109" y="793"/>
                    <a:pt x="1077" y="856"/>
                  </a:cubicBezTo>
                  <a:cubicBezTo>
                    <a:pt x="0" y="3643"/>
                    <a:pt x="1774" y="7792"/>
                    <a:pt x="5004" y="9502"/>
                  </a:cubicBezTo>
                  <a:cubicBezTo>
                    <a:pt x="6270" y="10175"/>
                    <a:pt x="7516" y="10433"/>
                    <a:pt x="8718" y="10433"/>
                  </a:cubicBezTo>
                  <a:cubicBezTo>
                    <a:pt x="10855" y="10433"/>
                    <a:pt x="12857" y="9618"/>
                    <a:pt x="14600" y="8868"/>
                  </a:cubicBezTo>
                  <a:cubicBezTo>
                    <a:pt x="16040" y="8248"/>
                    <a:pt x="17820" y="7271"/>
                    <a:pt x="19693" y="7271"/>
                  </a:cubicBezTo>
                  <a:cubicBezTo>
                    <a:pt x="20497" y="7271"/>
                    <a:pt x="21319" y="7452"/>
                    <a:pt x="22137" y="7918"/>
                  </a:cubicBezTo>
                  <a:cubicBezTo>
                    <a:pt x="24259" y="9122"/>
                    <a:pt x="25336" y="11560"/>
                    <a:pt x="24829" y="13492"/>
                  </a:cubicBezTo>
                  <a:cubicBezTo>
                    <a:pt x="25431" y="13460"/>
                    <a:pt x="25842" y="13270"/>
                    <a:pt x="26254" y="12890"/>
                  </a:cubicBezTo>
                  <a:lnTo>
                    <a:pt x="26254" y="12827"/>
                  </a:lnTo>
                  <a:cubicBezTo>
                    <a:pt x="27552" y="9533"/>
                    <a:pt x="24069" y="5765"/>
                    <a:pt x="20617" y="5068"/>
                  </a:cubicBezTo>
                  <a:cubicBezTo>
                    <a:pt x="20004" y="4941"/>
                    <a:pt x="19414" y="4885"/>
                    <a:pt x="18843" y="4885"/>
                  </a:cubicBezTo>
                  <a:cubicBezTo>
                    <a:pt x="15991" y="4885"/>
                    <a:pt x="13612" y="6288"/>
                    <a:pt x="11211" y="7316"/>
                  </a:cubicBezTo>
                  <a:cubicBezTo>
                    <a:pt x="10197" y="7769"/>
                    <a:pt x="8863" y="8294"/>
                    <a:pt x="7503" y="8294"/>
                  </a:cubicBezTo>
                  <a:cubicBezTo>
                    <a:pt x="6484" y="8294"/>
                    <a:pt x="5452" y="7999"/>
                    <a:pt x="4529" y="7158"/>
                  </a:cubicBezTo>
                  <a:cubicBezTo>
                    <a:pt x="2059" y="4941"/>
                    <a:pt x="2946" y="1996"/>
                    <a:pt x="38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1825002" y="554026"/>
              <a:ext cx="136319" cy="114804"/>
            </a:xfrm>
            <a:custGeom>
              <a:avLst/>
              <a:gdLst/>
              <a:ahLst/>
              <a:cxnLst/>
              <a:rect l="l" t="t" r="r" b="b"/>
              <a:pathLst>
                <a:path w="4340" h="3655" extrusionOk="0">
                  <a:moveTo>
                    <a:pt x="3137" y="0"/>
                  </a:moveTo>
                  <a:cubicBezTo>
                    <a:pt x="2753" y="0"/>
                    <a:pt x="2387" y="72"/>
                    <a:pt x="1996" y="202"/>
                  </a:cubicBezTo>
                  <a:cubicBezTo>
                    <a:pt x="1331" y="1343"/>
                    <a:pt x="634" y="2451"/>
                    <a:pt x="1" y="3654"/>
                  </a:cubicBezTo>
                  <a:cubicBezTo>
                    <a:pt x="824" y="3274"/>
                    <a:pt x="1647" y="2958"/>
                    <a:pt x="2534" y="2704"/>
                  </a:cubicBezTo>
                  <a:cubicBezTo>
                    <a:pt x="2788" y="2134"/>
                    <a:pt x="3104" y="1628"/>
                    <a:pt x="3453" y="1152"/>
                  </a:cubicBezTo>
                  <a:cubicBezTo>
                    <a:pt x="3706" y="804"/>
                    <a:pt x="3991" y="392"/>
                    <a:pt x="4339" y="202"/>
                  </a:cubicBezTo>
                  <a:lnTo>
                    <a:pt x="4308" y="202"/>
                  </a:lnTo>
                  <a:cubicBezTo>
                    <a:pt x="3877" y="64"/>
                    <a:pt x="3499" y="0"/>
                    <a:pt x="313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1681773" y="625986"/>
              <a:ext cx="524233" cy="383045"/>
            </a:xfrm>
            <a:custGeom>
              <a:avLst/>
              <a:gdLst/>
              <a:ahLst/>
              <a:cxnLst/>
              <a:rect l="l" t="t" r="r" b="b"/>
              <a:pathLst>
                <a:path w="16690" h="12195" extrusionOk="0">
                  <a:moveTo>
                    <a:pt x="11300" y="0"/>
                  </a:moveTo>
                  <a:cubicBezTo>
                    <a:pt x="9463" y="0"/>
                    <a:pt x="7642" y="728"/>
                    <a:pt x="6176" y="1268"/>
                  </a:cubicBezTo>
                  <a:cubicBezTo>
                    <a:pt x="4117" y="2028"/>
                    <a:pt x="2281" y="3042"/>
                    <a:pt x="507" y="4245"/>
                  </a:cubicBezTo>
                  <a:lnTo>
                    <a:pt x="349" y="4245"/>
                  </a:lnTo>
                  <a:cubicBezTo>
                    <a:pt x="127" y="5005"/>
                    <a:pt x="0" y="5797"/>
                    <a:pt x="32" y="6652"/>
                  </a:cubicBezTo>
                  <a:cubicBezTo>
                    <a:pt x="1710" y="5227"/>
                    <a:pt x="3547" y="4087"/>
                    <a:pt x="5669" y="3327"/>
                  </a:cubicBezTo>
                  <a:cubicBezTo>
                    <a:pt x="6714" y="2947"/>
                    <a:pt x="7823" y="2630"/>
                    <a:pt x="9026" y="2408"/>
                  </a:cubicBezTo>
                  <a:cubicBezTo>
                    <a:pt x="9716" y="2293"/>
                    <a:pt x="10523" y="2078"/>
                    <a:pt x="11326" y="2078"/>
                  </a:cubicBezTo>
                  <a:cubicBezTo>
                    <a:pt x="11628" y="2078"/>
                    <a:pt x="11930" y="2109"/>
                    <a:pt x="12225" y="2187"/>
                  </a:cubicBezTo>
                  <a:cubicBezTo>
                    <a:pt x="14156" y="2725"/>
                    <a:pt x="14156" y="5164"/>
                    <a:pt x="14061" y="6494"/>
                  </a:cubicBezTo>
                  <a:cubicBezTo>
                    <a:pt x="13776" y="8711"/>
                    <a:pt x="12953" y="10706"/>
                    <a:pt x="11560" y="12194"/>
                  </a:cubicBezTo>
                  <a:cubicBezTo>
                    <a:pt x="12510" y="11909"/>
                    <a:pt x="13460" y="11561"/>
                    <a:pt x="14378" y="11276"/>
                  </a:cubicBezTo>
                  <a:cubicBezTo>
                    <a:pt x="14410" y="11276"/>
                    <a:pt x="14473" y="11244"/>
                    <a:pt x="14536" y="11244"/>
                  </a:cubicBezTo>
                  <a:cubicBezTo>
                    <a:pt x="15550" y="9629"/>
                    <a:pt x="16690" y="7919"/>
                    <a:pt x="16690" y="5734"/>
                  </a:cubicBezTo>
                  <a:cubicBezTo>
                    <a:pt x="16658" y="3453"/>
                    <a:pt x="15106" y="635"/>
                    <a:pt x="12573" y="128"/>
                  </a:cubicBezTo>
                  <a:cubicBezTo>
                    <a:pt x="12151" y="39"/>
                    <a:pt x="11725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1"/>
            <p:cNvSpPr/>
            <p:nvPr/>
          </p:nvSpPr>
          <p:spPr>
            <a:xfrm>
              <a:off x="1765323" y="750369"/>
              <a:ext cx="742093" cy="531206"/>
            </a:xfrm>
            <a:custGeom>
              <a:avLst/>
              <a:gdLst/>
              <a:ahLst/>
              <a:cxnLst/>
              <a:rect l="l" t="t" r="r" b="b"/>
              <a:pathLst>
                <a:path w="23626" h="16912" extrusionOk="0">
                  <a:moveTo>
                    <a:pt x="2882" y="0"/>
                  </a:moveTo>
                  <a:cubicBezTo>
                    <a:pt x="2091" y="285"/>
                    <a:pt x="1331" y="665"/>
                    <a:pt x="634" y="1077"/>
                  </a:cubicBezTo>
                  <a:cubicBezTo>
                    <a:pt x="191" y="2660"/>
                    <a:pt x="1" y="4307"/>
                    <a:pt x="64" y="6112"/>
                  </a:cubicBezTo>
                  <a:cubicBezTo>
                    <a:pt x="96" y="7031"/>
                    <a:pt x="159" y="8107"/>
                    <a:pt x="666" y="9184"/>
                  </a:cubicBezTo>
                  <a:cubicBezTo>
                    <a:pt x="1362" y="10483"/>
                    <a:pt x="2692" y="11148"/>
                    <a:pt x="3959" y="11433"/>
                  </a:cubicBezTo>
                  <a:cubicBezTo>
                    <a:pt x="4666" y="11591"/>
                    <a:pt x="5358" y="11659"/>
                    <a:pt x="6035" y="11659"/>
                  </a:cubicBezTo>
                  <a:cubicBezTo>
                    <a:pt x="8481" y="11659"/>
                    <a:pt x="10729" y="10763"/>
                    <a:pt x="12763" y="9944"/>
                  </a:cubicBezTo>
                  <a:cubicBezTo>
                    <a:pt x="13998" y="9469"/>
                    <a:pt x="15233" y="8867"/>
                    <a:pt x="16532" y="8519"/>
                  </a:cubicBezTo>
                  <a:cubicBezTo>
                    <a:pt x="16871" y="8415"/>
                    <a:pt x="17243" y="8343"/>
                    <a:pt x="17624" y="8343"/>
                  </a:cubicBezTo>
                  <a:cubicBezTo>
                    <a:pt x="18169" y="8343"/>
                    <a:pt x="18734" y="8489"/>
                    <a:pt x="19255" y="8899"/>
                  </a:cubicBezTo>
                  <a:cubicBezTo>
                    <a:pt x="20364" y="9818"/>
                    <a:pt x="20649" y="11369"/>
                    <a:pt x="20775" y="12541"/>
                  </a:cubicBezTo>
                  <a:cubicBezTo>
                    <a:pt x="20902" y="14061"/>
                    <a:pt x="20807" y="15518"/>
                    <a:pt x="20617" y="16911"/>
                  </a:cubicBezTo>
                  <a:cubicBezTo>
                    <a:pt x="21314" y="16595"/>
                    <a:pt x="22042" y="16310"/>
                    <a:pt x="22802" y="16120"/>
                  </a:cubicBezTo>
                  <a:lnTo>
                    <a:pt x="22802" y="15993"/>
                  </a:lnTo>
                  <a:cubicBezTo>
                    <a:pt x="23119" y="14410"/>
                    <a:pt x="23626" y="12858"/>
                    <a:pt x="23372" y="11084"/>
                  </a:cubicBezTo>
                  <a:cubicBezTo>
                    <a:pt x="23151" y="9089"/>
                    <a:pt x="21757" y="6651"/>
                    <a:pt x="19635" y="6081"/>
                  </a:cubicBezTo>
                  <a:cubicBezTo>
                    <a:pt x="19277" y="5988"/>
                    <a:pt x="18918" y="5948"/>
                    <a:pt x="18561" y="5948"/>
                  </a:cubicBezTo>
                  <a:cubicBezTo>
                    <a:pt x="16966" y="5948"/>
                    <a:pt x="15413" y="6743"/>
                    <a:pt x="14093" y="7157"/>
                  </a:cubicBezTo>
                  <a:cubicBezTo>
                    <a:pt x="12351" y="7664"/>
                    <a:pt x="10641" y="8234"/>
                    <a:pt x="8900" y="8741"/>
                  </a:cubicBezTo>
                  <a:cubicBezTo>
                    <a:pt x="8000" y="9015"/>
                    <a:pt x="6872" y="9356"/>
                    <a:pt x="5744" y="9356"/>
                  </a:cubicBezTo>
                  <a:cubicBezTo>
                    <a:pt x="4528" y="9356"/>
                    <a:pt x="3312" y="8961"/>
                    <a:pt x="2376" y="7664"/>
                  </a:cubicBezTo>
                  <a:cubicBezTo>
                    <a:pt x="1521" y="6524"/>
                    <a:pt x="1647" y="5289"/>
                    <a:pt x="1774" y="4180"/>
                  </a:cubicBezTo>
                  <a:cubicBezTo>
                    <a:pt x="1932" y="2692"/>
                    <a:pt x="2312" y="1299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1"/>
            <p:cNvSpPr/>
            <p:nvPr/>
          </p:nvSpPr>
          <p:spPr>
            <a:xfrm>
              <a:off x="1670811" y="539922"/>
              <a:ext cx="1174828" cy="1243993"/>
            </a:xfrm>
            <a:custGeom>
              <a:avLst/>
              <a:gdLst/>
              <a:ahLst/>
              <a:cxnLst/>
              <a:rect l="l" t="t" r="r" b="b"/>
              <a:pathLst>
                <a:path w="37403" h="39605" extrusionOk="0">
                  <a:moveTo>
                    <a:pt x="8046" y="449"/>
                  </a:moveTo>
                  <a:cubicBezTo>
                    <a:pt x="8408" y="449"/>
                    <a:pt x="8786" y="513"/>
                    <a:pt x="9217" y="651"/>
                  </a:cubicBezTo>
                  <a:lnTo>
                    <a:pt x="9248" y="651"/>
                  </a:lnTo>
                  <a:cubicBezTo>
                    <a:pt x="8900" y="841"/>
                    <a:pt x="8615" y="1253"/>
                    <a:pt x="8393" y="1601"/>
                  </a:cubicBezTo>
                  <a:cubicBezTo>
                    <a:pt x="8013" y="2077"/>
                    <a:pt x="7697" y="2583"/>
                    <a:pt x="7380" y="3153"/>
                  </a:cubicBezTo>
                  <a:cubicBezTo>
                    <a:pt x="6525" y="3407"/>
                    <a:pt x="5701" y="3723"/>
                    <a:pt x="4846" y="4103"/>
                  </a:cubicBezTo>
                  <a:cubicBezTo>
                    <a:pt x="5543" y="2900"/>
                    <a:pt x="6240" y="1792"/>
                    <a:pt x="6905" y="651"/>
                  </a:cubicBezTo>
                  <a:cubicBezTo>
                    <a:pt x="7296" y="521"/>
                    <a:pt x="7662" y="449"/>
                    <a:pt x="8046" y="449"/>
                  </a:cubicBezTo>
                  <a:close/>
                  <a:moveTo>
                    <a:pt x="11180" y="5370"/>
                  </a:moveTo>
                  <a:lnTo>
                    <a:pt x="11180" y="5370"/>
                  </a:lnTo>
                  <a:cubicBezTo>
                    <a:pt x="9090" y="6985"/>
                    <a:pt x="7190" y="8854"/>
                    <a:pt x="5258" y="10690"/>
                  </a:cubicBezTo>
                  <a:cubicBezTo>
                    <a:pt x="5448" y="9139"/>
                    <a:pt x="5891" y="7714"/>
                    <a:pt x="6525" y="6415"/>
                  </a:cubicBezTo>
                  <a:cubicBezTo>
                    <a:pt x="7665" y="6035"/>
                    <a:pt x="8868" y="5718"/>
                    <a:pt x="10072" y="5528"/>
                  </a:cubicBezTo>
                  <a:cubicBezTo>
                    <a:pt x="10388" y="5433"/>
                    <a:pt x="10800" y="5402"/>
                    <a:pt x="11180" y="5370"/>
                  </a:cubicBezTo>
                  <a:close/>
                  <a:moveTo>
                    <a:pt x="11307" y="5307"/>
                  </a:moveTo>
                  <a:cubicBezTo>
                    <a:pt x="11750" y="5307"/>
                    <a:pt x="12225" y="5307"/>
                    <a:pt x="12605" y="5465"/>
                  </a:cubicBezTo>
                  <a:cubicBezTo>
                    <a:pt x="10325" y="7809"/>
                    <a:pt x="7760" y="9740"/>
                    <a:pt x="5163" y="11736"/>
                  </a:cubicBezTo>
                  <a:lnTo>
                    <a:pt x="5163" y="11451"/>
                  </a:lnTo>
                  <a:cubicBezTo>
                    <a:pt x="5163" y="11261"/>
                    <a:pt x="5163" y="11102"/>
                    <a:pt x="5226" y="10912"/>
                  </a:cubicBezTo>
                  <a:cubicBezTo>
                    <a:pt x="5270" y="10956"/>
                    <a:pt x="5345" y="11016"/>
                    <a:pt x="5408" y="11016"/>
                  </a:cubicBezTo>
                  <a:cubicBezTo>
                    <a:pt x="5435" y="11016"/>
                    <a:pt x="5460" y="11004"/>
                    <a:pt x="5480" y="10975"/>
                  </a:cubicBezTo>
                  <a:cubicBezTo>
                    <a:pt x="7443" y="9170"/>
                    <a:pt x="9438" y="7429"/>
                    <a:pt x="11339" y="5528"/>
                  </a:cubicBezTo>
                  <a:cubicBezTo>
                    <a:pt x="11434" y="5433"/>
                    <a:pt x="11402" y="5370"/>
                    <a:pt x="11307" y="5307"/>
                  </a:cubicBezTo>
                  <a:close/>
                  <a:moveTo>
                    <a:pt x="11649" y="2740"/>
                  </a:moveTo>
                  <a:cubicBezTo>
                    <a:pt x="12074" y="2740"/>
                    <a:pt x="12500" y="2779"/>
                    <a:pt x="12922" y="2868"/>
                  </a:cubicBezTo>
                  <a:cubicBezTo>
                    <a:pt x="15455" y="3375"/>
                    <a:pt x="17007" y="6193"/>
                    <a:pt x="17039" y="8474"/>
                  </a:cubicBezTo>
                  <a:cubicBezTo>
                    <a:pt x="17039" y="10659"/>
                    <a:pt x="15899" y="12369"/>
                    <a:pt x="14885" y="13984"/>
                  </a:cubicBezTo>
                  <a:cubicBezTo>
                    <a:pt x="14822" y="13984"/>
                    <a:pt x="14759" y="14016"/>
                    <a:pt x="14727" y="14016"/>
                  </a:cubicBezTo>
                  <a:cubicBezTo>
                    <a:pt x="13809" y="14301"/>
                    <a:pt x="12859" y="14649"/>
                    <a:pt x="11909" y="14934"/>
                  </a:cubicBezTo>
                  <a:cubicBezTo>
                    <a:pt x="13302" y="13446"/>
                    <a:pt x="14125" y="11451"/>
                    <a:pt x="14410" y="9234"/>
                  </a:cubicBezTo>
                  <a:cubicBezTo>
                    <a:pt x="14505" y="7904"/>
                    <a:pt x="14505" y="5465"/>
                    <a:pt x="12574" y="4927"/>
                  </a:cubicBezTo>
                  <a:cubicBezTo>
                    <a:pt x="12279" y="4849"/>
                    <a:pt x="11977" y="4818"/>
                    <a:pt x="11675" y="4818"/>
                  </a:cubicBezTo>
                  <a:cubicBezTo>
                    <a:pt x="10872" y="4818"/>
                    <a:pt x="10065" y="5033"/>
                    <a:pt x="9375" y="5148"/>
                  </a:cubicBezTo>
                  <a:cubicBezTo>
                    <a:pt x="8172" y="5370"/>
                    <a:pt x="7063" y="5687"/>
                    <a:pt x="6018" y="6067"/>
                  </a:cubicBezTo>
                  <a:cubicBezTo>
                    <a:pt x="3896" y="6859"/>
                    <a:pt x="1996" y="7967"/>
                    <a:pt x="413" y="9424"/>
                  </a:cubicBezTo>
                  <a:cubicBezTo>
                    <a:pt x="381" y="8569"/>
                    <a:pt x="508" y="7777"/>
                    <a:pt x="729" y="7017"/>
                  </a:cubicBezTo>
                  <a:cubicBezTo>
                    <a:pt x="793" y="7017"/>
                    <a:pt x="824" y="7017"/>
                    <a:pt x="856" y="6985"/>
                  </a:cubicBezTo>
                  <a:cubicBezTo>
                    <a:pt x="2630" y="5782"/>
                    <a:pt x="4466" y="4768"/>
                    <a:pt x="6525" y="4008"/>
                  </a:cubicBezTo>
                  <a:cubicBezTo>
                    <a:pt x="7991" y="3468"/>
                    <a:pt x="9812" y="2740"/>
                    <a:pt x="11649" y="2740"/>
                  </a:cubicBezTo>
                  <a:close/>
                  <a:moveTo>
                    <a:pt x="12859" y="5592"/>
                  </a:moveTo>
                  <a:cubicBezTo>
                    <a:pt x="13302" y="5782"/>
                    <a:pt x="13619" y="6162"/>
                    <a:pt x="13809" y="6795"/>
                  </a:cubicBezTo>
                  <a:cubicBezTo>
                    <a:pt x="13967" y="7302"/>
                    <a:pt x="13999" y="7809"/>
                    <a:pt x="13967" y="8315"/>
                  </a:cubicBezTo>
                  <a:lnTo>
                    <a:pt x="13904" y="8315"/>
                  </a:lnTo>
                  <a:cubicBezTo>
                    <a:pt x="12700" y="9360"/>
                    <a:pt x="11624" y="10595"/>
                    <a:pt x="10452" y="11641"/>
                  </a:cubicBezTo>
                  <a:cubicBezTo>
                    <a:pt x="9248" y="12717"/>
                    <a:pt x="8013" y="13699"/>
                    <a:pt x="6747" y="14744"/>
                  </a:cubicBezTo>
                  <a:cubicBezTo>
                    <a:pt x="6651" y="14807"/>
                    <a:pt x="6715" y="14966"/>
                    <a:pt x="6842" y="15061"/>
                  </a:cubicBezTo>
                  <a:cubicBezTo>
                    <a:pt x="6873" y="15061"/>
                    <a:pt x="6968" y="15061"/>
                    <a:pt x="7000" y="15029"/>
                  </a:cubicBezTo>
                  <a:cubicBezTo>
                    <a:pt x="9438" y="13192"/>
                    <a:pt x="12099" y="11134"/>
                    <a:pt x="13967" y="8632"/>
                  </a:cubicBezTo>
                  <a:lnTo>
                    <a:pt x="13967" y="8632"/>
                  </a:lnTo>
                  <a:cubicBezTo>
                    <a:pt x="13935" y="9044"/>
                    <a:pt x="13872" y="9424"/>
                    <a:pt x="13809" y="9835"/>
                  </a:cubicBezTo>
                  <a:lnTo>
                    <a:pt x="13682" y="10310"/>
                  </a:lnTo>
                  <a:cubicBezTo>
                    <a:pt x="11592" y="11862"/>
                    <a:pt x="9692" y="13667"/>
                    <a:pt x="7760" y="15377"/>
                  </a:cubicBezTo>
                  <a:cubicBezTo>
                    <a:pt x="7697" y="15377"/>
                    <a:pt x="7697" y="15409"/>
                    <a:pt x="7697" y="15409"/>
                  </a:cubicBezTo>
                  <a:cubicBezTo>
                    <a:pt x="7443" y="15346"/>
                    <a:pt x="7127" y="15219"/>
                    <a:pt x="6842" y="15061"/>
                  </a:cubicBezTo>
                  <a:cubicBezTo>
                    <a:pt x="6715" y="14966"/>
                    <a:pt x="6588" y="14934"/>
                    <a:pt x="6430" y="14807"/>
                  </a:cubicBezTo>
                  <a:cubicBezTo>
                    <a:pt x="5448" y="14111"/>
                    <a:pt x="5163" y="13161"/>
                    <a:pt x="5131" y="12179"/>
                  </a:cubicBezTo>
                  <a:cubicBezTo>
                    <a:pt x="5163" y="12179"/>
                    <a:pt x="5163" y="12116"/>
                    <a:pt x="5195" y="12116"/>
                  </a:cubicBezTo>
                  <a:cubicBezTo>
                    <a:pt x="7855" y="10120"/>
                    <a:pt x="10547" y="8125"/>
                    <a:pt x="12827" y="5687"/>
                  </a:cubicBezTo>
                  <a:cubicBezTo>
                    <a:pt x="12859" y="5687"/>
                    <a:pt x="12859" y="5623"/>
                    <a:pt x="12859" y="5592"/>
                  </a:cubicBezTo>
                  <a:close/>
                  <a:moveTo>
                    <a:pt x="13555" y="10690"/>
                  </a:moveTo>
                  <a:cubicBezTo>
                    <a:pt x="13144" y="12274"/>
                    <a:pt x="12352" y="13667"/>
                    <a:pt x="11339" y="14871"/>
                  </a:cubicBezTo>
                  <a:cubicBezTo>
                    <a:pt x="11307" y="14934"/>
                    <a:pt x="11307" y="15029"/>
                    <a:pt x="11339" y="15092"/>
                  </a:cubicBezTo>
                  <a:cubicBezTo>
                    <a:pt x="10768" y="15251"/>
                    <a:pt x="10167" y="15409"/>
                    <a:pt x="9533" y="15504"/>
                  </a:cubicBezTo>
                  <a:cubicBezTo>
                    <a:pt x="9312" y="15536"/>
                    <a:pt x="9082" y="15552"/>
                    <a:pt x="8849" y="15552"/>
                  </a:cubicBezTo>
                  <a:cubicBezTo>
                    <a:pt x="8615" y="15552"/>
                    <a:pt x="8377" y="15536"/>
                    <a:pt x="8140" y="15504"/>
                  </a:cubicBezTo>
                  <a:cubicBezTo>
                    <a:pt x="10040" y="14016"/>
                    <a:pt x="11972" y="12496"/>
                    <a:pt x="13555" y="10690"/>
                  </a:cubicBezTo>
                  <a:close/>
                  <a:moveTo>
                    <a:pt x="20690" y="15401"/>
                  </a:moveTo>
                  <a:cubicBezTo>
                    <a:pt x="20759" y="15401"/>
                    <a:pt x="20830" y="15404"/>
                    <a:pt x="20903" y="15409"/>
                  </a:cubicBezTo>
                  <a:cubicBezTo>
                    <a:pt x="20839" y="15409"/>
                    <a:pt x="20839" y="15441"/>
                    <a:pt x="20808" y="15441"/>
                  </a:cubicBezTo>
                  <a:cubicBezTo>
                    <a:pt x="18274" y="17468"/>
                    <a:pt x="15867" y="19621"/>
                    <a:pt x="13397" y="21711"/>
                  </a:cubicBezTo>
                  <a:lnTo>
                    <a:pt x="13365" y="21743"/>
                  </a:lnTo>
                  <a:cubicBezTo>
                    <a:pt x="13239" y="21838"/>
                    <a:pt x="13175" y="21933"/>
                    <a:pt x="13049" y="22028"/>
                  </a:cubicBezTo>
                  <a:cubicBezTo>
                    <a:pt x="12890" y="20571"/>
                    <a:pt x="13492" y="19178"/>
                    <a:pt x="13999" y="18038"/>
                  </a:cubicBezTo>
                  <a:cubicBezTo>
                    <a:pt x="14030" y="17943"/>
                    <a:pt x="13999" y="17879"/>
                    <a:pt x="13967" y="17784"/>
                  </a:cubicBezTo>
                  <a:cubicBezTo>
                    <a:pt x="15297" y="17309"/>
                    <a:pt x="16564" y="16771"/>
                    <a:pt x="17831" y="16233"/>
                  </a:cubicBezTo>
                  <a:cubicBezTo>
                    <a:pt x="18527" y="16011"/>
                    <a:pt x="19161" y="15726"/>
                    <a:pt x="19826" y="15536"/>
                  </a:cubicBezTo>
                  <a:cubicBezTo>
                    <a:pt x="20086" y="15458"/>
                    <a:pt x="20368" y="15401"/>
                    <a:pt x="20690" y="15401"/>
                  </a:cubicBezTo>
                  <a:close/>
                  <a:moveTo>
                    <a:pt x="5891" y="6574"/>
                  </a:moveTo>
                  <a:cubicBezTo>
                    <a:pt x="5290" y="7904"/>
                    <a:pt x="4941" y="9265"/>
                    <a:pt x="4783" y="10785"/>
                  </a:cubicBezTo>
                  <a:cubicBezTo>
                    <a:pt x="4656" y="11894"/>
                    <a:pt x="4530" y="13161"/>
                    <a:pt x="5353" y="14269"/>
                  </a:cubicBezTo>
                  <a:cubicBezTo>
                    <a:pt x="6301" y="15560"/>
                    <a:pt x="7518" y="15949"/>
                    <a:pt x="8731" y="15949"/>
                  </a:cubicBezTo>
                  <a:cubicBezTo>
                    <a:pt x="9870" y="15949"/>
                    <a:pt x="11004" y="15606"/>
                    <a:pt x="11909" y="15346"/>
                  </a:cubicBezTo>
                  <a:cubicBezTo>
                    <a:pt x="13650" y="14807"/>
                    <a:pt x="15360" y="14269"/>
                    <a:pt x="17071" y="13762"/>
                  </a:cubicBezTo>
                  <a:cubicBezTo>
                    <a:pt x="18422" y="13372"/>
                    <a:pt x="19987" y="12556"/>
                    <a:pt x="21573" y="12556"/>
                  </a:cubicBezTo>
                  <a:cubicBezTo>
                    <a:pt x="21919" y="12556"/>
                    <a:pt x="22266" y="12595"/>
                    <a:pt x="22613" y="12686"/>
                  </a:cubicBezTo>
                  <a:cubicBezTo>
                    <a:pt x="24766" y="13224"/>
                    <a:pt x="26160" y="15694"/>
                    <a:pt x="26381" y="17658"/>
                  </a:cubicBezTo>
                  <a:cubicBezTo>
                    <a:pt x="26635" y="19463"/>
                    <a:pt x="26096" y="20983"/>
                    <a:pt x="25780" y="22566"/>
                  </a:cubicBezTo>
                  <a:cubicBezTo>
                    <a:pt x="25748" y="22630"/>
                    <a:pt x="25780" y="22661"/>
                    <a:pt x="25780" y="22693"/>
                  </a:cubicBezTo>
                  <a:cubicBezTo>
                    <a:pt x="25051" y="22883"/>
                    <a:pt x="24323" y="23168"/>
                    <a:pt x="23626" y="23485"/>
                  </a:cubicBezTo>
                  <a:cubicBezTo>
                    <a:pt x="23816" y="22091"/>
                    <a:pt x="23879" y="20635"/>
                    <a:pt x="23784" y="19146"/>
                  </a:cubicBezTo>
                  <a:cubicBezTo>
                    <a:pt x="23689" y="17943"/>
                    <a:pt x="23404" y="16391"/>
                    <a:pt x="22264" y="15504"/>
                  </a:cubicBezTo>
                  <a:cubicBezTo>
                    <a:pt x="21742" y="15075"/>
                    <a:pt x="21176" y="14932"/>
                    <a:pt x="20630" y="14932"/>
                  </a:cubicBezTo>
                  <a:cubicBezTo>
                    <a:pt x="20249" y="14932"/>
                    <a:pt x="19879" y="15001"/>
                    <a:pt x="19541" y="15092"/>
                  </a:cubicBezTo>
                  <a:cubicBezTo>
                    <a:pt x="18242" y="15441"/>
                    <a:pt x="17007" y="16011"/>
                    <a:pt x="15772" y="16518"/>
                  </a:cubicBezTo>
                  <a:cubicBezTo>
                    <a:pt x="13795" y="17361"/>
                    <a:pt x="11616" y="18224"/>
                    <a:pt x="9263" y="18224"/>
                  </a:cubicBezTo>
                  <a:cubicBezTo>
                    <a:pt x="8525" y="18224"/>
                    <a:pt x="7771" y="18139"/>
                    <a:pt x="7000" y="17943"/>
                  </a:cubicBezTo>
                  <a:cubicBezTo>
                    <a:pt x="5733" y="17658"/>
                    <a:pt x="4403" y="16993"/>
                    <a:pt x="3706" y="15694"/>
                  </a:cubicBezTo>
                  <a:cubicBezTo>
                    <a:pt x="3200" y="14744"/>
                    <a:pt x="3105" y="13636"/>
                    <a:pt x="3073" y="12686"/>
                  </a:cubicBezTo>
                  <a:cubicBezTo>
                    <a:pt x="2978" y="10944"/>
                    <a:pt x="3200" y="9234"/>
                    <a:pt x="3611" y="7650"/>
                  </a:cubicBezTo>
                  <a:cubicBezTo>
                    <a:pt x="4340" y="7270"/>
                    <a:pt x="5100" y="6890"/>
                    <a:pt x="5891" y="6574"/>
                  </a:cubicBezTo>
                  <a:close/>
                  <a:moveTo>
                    <a:pt x="20915" y="15410"/>
                  </a:moveTo>
                  <a:lnTo>
                    <a:pt x="20915" y="15410"/>
                  </a:lnTo>
                  <a:cubicBezTo>
                    <a:pt x="21386" y="15444"/>
                    <a:pt x="21856" y="15603"/>
                    <a:pt x="22264" y="16043"/>
                  </a:cubicBezTo>
                  <a:cubicBezTo>
                    <a:pt x="19161" y="18228"/>
                    <a:pt x="16089" y="20730"/>
                    <a:pt x="13555" y="23611"/>
                  </a:cubicBezTo>
                  <a:cubicBezTo>
                    <a:pt x="13524" y="23611"/>
                    <a:pt x="13524" y="23643"/>
                    <a:pt x="13524" y="23643"/>
                  </a:cubicBezTo>
                  <a:cubicBezTo>
                    <a:pt x="13302" y="23168"/>
                    <a:pt x="13144" y="22693"/>
                    <a:pt x="13049" y="22250"/>
                  </a:cubicBezTo>
                  <a:lnTo>
                    <a:pt x="13049" y="22250"/>
                  </a:lnTo>
                  <a:cubicBezTo>
                    <a:pt x="13109" y="22310"/>
                    <a:pt x="13156" y="22332"/>
                    <a:pt x="13207" y="22332"/>
                  </a:cubicBezTo>
                  <a:cubicBezTo>
                    <a:pt x="13237" y="22332"/>
                    <a:pt x="13267" y="22325"/>
                    <a:pt x="13302" y="22313"/>
                  </a:cubicBezTo>
                  <a:cubicBezTo>
                    <a:pt x="15867" y="20096"/>
                    <a:pt x="18527" y="17943"/>
                    <a:pt x="20998" y="15662"/>
                  </a:cubicBezTo>
                  <a:cubicBezTo>
                    <a:pt x="21119" y="15572"/>
                    <a:pt x="21008" y="15423"/>
                    <a:pt x="20915" y="15410"/>
                  </a:cubicBezTo>
                  <a:close/>
                  <a:moveTo>
                    <a:pt x="22549" y="16296"/>
                  </a:moveTo>
                  <a:cubicBezTo>
                    <a:pt x="22866" y="16771"/>
                    <a:pt x="23056" y="17341"/>
                    <a:pt x="23183" y="17816"/>
                  </a:cubicBezTo>
                  <a:cubicBezTo>
                    <a:pt x="23278" y="18069"/>
                    <a:pt x="23309" y="18354"/>
                    <a:pt x="23341" y="18576"/>
                  </a:cubicBezTo>
                  <a:lnTo>
                    <a:pt x="23309" y="18608"/>
                  </a:lnTo>
                  <a:cubicBezTo>
                    <a:pt x="20903" y="20983"/>
                    <a:pt x="18401" y="23168"/>
                    <a:pt x="15709" y="25226"/>
                  </a:cubicBezTo>
                  <a:cubicBezTo>
                    <a:pt x="15614" y="25298"/>
                    <a:pt x="15661" y="25405"/>
                    <a:pt x="15744" y="25467"/>
                  </a:cubicBezTo>
                  <a:lnTo>
                    <a:pt x="15744" y="25467"/>
                  </a:lnTo>
                  <a:cubicBezTo>
                    <a:pt x="15067" y="25211"/>
                    <a:pt x="14475" y="24805"/>
                    <a:pt x="13967" y="24118"/>
                  </a:cubicBezTo>
                  <a:cubicBezTo>
                    <a:pt x="13872" y="24086"/>
                    <a:pt x="13840" y="23991"/>
                    <a:pt x="13809" y="23928"/>
                  </a:cubicBezTo>
                  <a:cubicBezTo>
                    <a:pt x="13840" y="23928"/>
                    <a:pt x="13872" y="23928"/>
                    <a:pt x="13935" y="23896"/>
                  </a:cubicBezTo>
                  <a:cubicBezTo>
                    <a:pt x="16786" y="21268"/>
                    <a:pt x="19541" y="18671"/>
                    <a:pt x="22549" y="16296"/>
                  </a:cubicBezTo>
                  <a:close/>
                  <a:moveTo>
                    <a:pt x="23468" y="20603"/>
                  </a:moveTo>
                  <a:cubicBezTo>
                    <a:pt x="23468" y="21616"/>
                    <a:pt x="23341" y="22693"/>
                    <a:pt x="23278" y="23643"/>
                  </a:cubicBezTo>
                  <a:cubicBezTo>
                    <a:pt x="21884" y="24276"/>
                    <a:pt x="20523" y="25005"/>
                    <a:pt x="19097" y="25417"/>
                  </a:cubicBezTo>
                  <a:cubicBezTo>
                    <a:pt x="18844" y="25512"/>
                    <a:pt x="18559" y="25575"/>
                    <a:pt x="18274" y="25638"/>
                  </a:cubicBezTo>
                  <a:cubicBezTo>
                    <a:pt x="20016" y="23991"/>
                    <a:pt x="21884" y="22408"/>
                    <a:pt x="23468" y="20603"/>
                  </a:cubicBezTo>
                  <a:close/>
                  <a:moveTo>
                    <a:pt x="23373" y="18924"/>
                  </a:moveTo>
                  <a:cubicBezTo>
                    <a:pt x="23436" y="19368"/>
                    <a:pt x="23468" y="19811"/>
                    <a:pt x="23468" y="20254"/>
                  </a:cubicBezTo>
                  <a:cubicBezTo>
                    <a:pt x="21409" y="21838"/>
                    <a:pt x="19572" y="23770"/>
                    <a:pt x="17767" y="25575"/>
                  </a:cubicBezTo>
                  <a:cubicBezTo>
                    <a:pt x="17736" y="25638"/>
                    <a:pt x="17736" y="25670"/>
                    <a:pt x="17736" y="25702"/>
                  </a:cubicBezTo>
                  <a:cubicBezTo>
                    <a:pt x="17546" y="25730"/>
                    <a:pt x="17356" y="25744"/>
                    <a:pt x="17166" y="25744"/>
                  </a:cubicBezTo>
                  <a:cubicBezTo>
                    <a:pt x="16740" y="25744"/>
                    <a:pt x="16318" y="25672"/>
                    <a:pt x="15911" y="25527"/>
                  </a:cubicBezTo>
                  <a:lnTo>
                    <a:pt x="15911" y="25527"/>
                  </a:lnTo>
                  <a:cubicBezTo>
                    <a:pt x="15917" y="25523"/>
                    <a:pt x="15924" y="25518"/>
                    <a:pt x="15931" y="25512"/>
                  </a:cubicBezTo>
                  <a:cubicBezTo>
                    <a:pt x="18686" y="23675"/>
                    <a:pt x="21251" y="21426"/>
                    <a:pt x="23373" y="18924"/>
                  </a:cubicBezTo>
                  <a:close/>
                  <a:moveTo>
                    <a:pt x="29576" y="25660"/>
                  </a:moveTo>
                  <a:cubicBezTo>
                    <a:pt x="29778" y="25660"/>
                    <a:pt x="29980" y="25673"/>
                    <a:pt x="30182" y="25702"/>
                  </a:cubicBezTo>
                  <a:cubicBezTo>
                    <a:pt x="28028" y="27253"/>
                    <a:pt x="26128" y="29312"/>
                    <a:pt x="24133" y="31085"/>
                  </a:cubicBezTo>
                  <a:cubicBezTo>
                    <a:pt x="24418" y="29533"/>
                    <a:pt x="25051" y="28045"/>
                    <a:pt x="25590" y="26747"/>
                  </a:cubicBezTo>
                  <a:cubicBezTo>
                    <a:pt x="25843" y="26652"/>
                    <a:pt x="26065" y="26525"/>
                    <a:pt x="26318" y="26462"/>
                  </a:cubicBezTo>
                  <a:cubicBezTo>
                    <a:pt x="27289" y="26084"/>
                    <a:pt x="28421" y="25660"/>
                    <a:pt x="29576" y="25660"/>
                  </a:cubicBezTo>
                  <a:close/>
                  <a:moveTo>
                    <a:pt x="13524" y="17911"/>
                  </a:moveTo>
                  <a:lnTo>
                    <a:pt x="13524" y="17911"/>
                  </a:lnTo>
                  <a:cubicBezTo>
                    <a:pt x="12669" y="19906"/>
                    <a:pt x="11782" y="22851"/>
                    <a:pt x="14252" y="25068"/>
                  </a:cubicBezTo>
                  <a:cubicBezTo>
                    <a:pt x="15175" y="25909"/>
                    <a:pt x="16207" y="26204"/>
                    <a:pt x="17226" y="26204"/>
                  </a:cubicBezTo>
                  <a:cubicBezTo>
                    <a:pt x="18586" y="26204"/>
                    <a:pt x="19920" y="25679"/>
                    <a:pt x="20934" y="25226"/>
                  </a:cubicBezTo>
                  <a:cubicBezTo>
                    <a:pt x="23335" y="24198"/>
                    <a:pt x="25714" y="22795"/>
                    <a:pt x="28566" y="22795"/>
                  </a:cubicBezTo>
                  <a:cubicBezTo>
                    <a:pt x="29137" y="22795"/>
                    <a:pt x="29727" y="22851"/>
                    <a:pt x="30340" y="22978"/>
                  </a:cubicBezTo>
                  <a:cubicBezTo>
                    <a:pt x="33792" y="23675"/>
                    <a:pt x="37275" y="27443"/>
                    <a:pt x="35977" y="30737"/>
                  </a:cubicBezTo>
                  <a:lnTo>
                    <a:pt x="35977" y="30800"/>
                  </a:lnTo>
                  <a:cubicBezTo>
                    <a:pt x="35565" y="31180"/>
                    <a:pt x="35154" y="31370"/>
                    <a:pt x="34552" y="31402"/>
                  </a:cubicBezTo>
                  <a:cubicBezTo>
                    <a:pt x="35059" y="29470"/>
                    <a:pt x="33982" y="27032"/>
                    <a:pt x="31860" y="25828"/>
                  </a:cubicBezTo>
                  <a:cubicBezTo>
                    <a:pt x="31042" y="25362"/>
                    <a:pt x="30220" y="25181"/>
                    <a:pt x="29416" y="25181"/>
                  </a:cubicBezTo>
                  <a:cubicBezTo>
                    <a:pt x="27543" y="25181"/>
                    <a:pt x="25763" y="26158"/>
                    <a:pt x="24323" y="26778"/>
                  </a:cubicBezTo>
                  <a:cubicBezTo>
                    <a:pt x="22598" y="27520"/>
                    <a:pt x="20618" y="28326"/>
                    <a:pt x="18514" y="28326"/>
                  </a:cubicBezTo>
                  <a:cubicBezTo>
                    <a:pt x="17296" y="28326"/>
                    <a:pt x="16036" y="28056"/>
                    <a:pt x="14759" y="27348"/>
                  </a:cubicBezTo>
                  <a:cubicBezTo>
                    <a:pt x="11560" y="25670"/>
                    <a:pt x="9755" y="21490"/>
                    <a:pt x="10832" y="18734"/>
                  </a:cubicBezTo>
                  <a:cubicBezTo>
                    <a:pt x="10863" y="18639"/>
                    <a:pt x="10863" y="18576"/>
                    <a:pt x="10832" y="18544"/>
                  </a:cubicBezTo>
                  <a:cubicBezTo>
                    <a:pt x="11750" y="18418"/>
                    <a:pt x="12669" y="18164"/>
                    <a:pt x="13524" y="17911"/>
                  </a:cubicBezTo>
                  <a:close/>
                  <a:moveTo>
                    <a:pt x="30467" y="25733"/>
                  </a:moveTo>
                  <a:cubicBezTo>
                    <a:pt x="30878" y="25828"/>
                    <a:pt x="31227" y="25987"/>
                    <a:pt x="31607" y="26177"/>
                  </a:cubicBezTo>
                  <a:cubicBezTo>
                    <a:pt x="29010" y="28362"/>
                    <a:pt x="26508" y="30737"/>
                    <a:pt x="24006" y="32985"/>
                  </a:cubicBezTo>
                  <a:cubicBezTo>
                    <a:pt x="24006" y="32479"/>
                    <a:pt x="24006" y="32004"/>
                    <a:pt x="24101" y="31497"/>
                  </a:cubicBezTo>
                  <a:cubicBezTo>
                    <a:pt x="24117" y="31513"/>
                    <a:pt x="24157" y="31521"/>
                    <a:pt x="24196" y="31521"/>
                  </a:cubicBezTo>
                  <a:cubicBezTo>
                    <a:pt x="24236" y="31521"/>
                    <a:pt x="24275" y="31513"/>
                    <a:pt x="24291" y="31497"/>
                  </a:cubicBezTo>
                  <a:cubicBezTo>
                    <a:pt x="26350" y="29628"/>
                    <a:pt x="28693" y="27887"/>
                    <a:pt x="30467" y="25733"/>
                  </a:cubicBezTo>
                  <a:close/>
                  <a:moveTo>
                    <a:pt x="31892" y="26367"/>
                  </a:moveTo>
                  <a:cubicBezTo>
                    <a:pt x="31923" y="26367"/>
                    <a:pt x="31923" y="26430"/>
                    <a:pt x="31987" y="26430"/>
                  </a:cubicBezTo>
                  <a:cubicBezTo>
                    <a:pt x="32652" y="26842"/>
                    <a:pt x="33159" y="27412"/>
                    <a:pt x="33570" y="28045"/>
                  </a:cubicBezTo>
                  <a:cubicBezTo>
                    <a:pt x="32018" y="29217"/>
                    <a:pt x="30720" y="30705"/>
                    <a:pt x="29295" y="32004"/>
                  </a:cubicBezTo>
                  <a:cubicBezTo>
                    <a:pt x="27806" y="33334"/>
                    <a:pt x="26318" y="34664"/>
                    <a:pt x="24798" y="35994"/>
                  </a:cubicBezTo>
                  <a:cubicBezTo>
                    <a:pt x="24323" y="35139"/>
                    <a:pt x="24101" y="34252"/>
                    <a:pt x="24006" y="33397"/>
                  </a:cubicBezTo>
                  <a:lnTo>
                    <a:pt x="24006" y="33397"/>
                  </a:lnTo>
                  <a:cubicBezTo>
                    <a:pt x="24054" y="33413"/>
                    <a:pt x="24093" y="33421"/>
                    <a:pt x="24125" y="33421"/>
                  </a:cubicBezTo>
                  <a:cubicBezTo>
                    <a:pt x="24157" y="33421"/>
                    <a:pt x="24180" y="33413"/>
                    <a:pt x="24196" y="33397"/>
                  </a:cubicBezTo>
                  <a:cubicBezTo>
                    <a:pt x="26825" y="31085"/>
                    <a:pt x="29422" y="28837"/>
                    <a:pt x="31892" y="26367"/>
                  </a:cubicBezTo>
                  <a:close/>
                  <a:moveTo>
                    <a:pt x="33665" y="28267"/>
                  </a:moveTo>
                  <a:cubicBezTo>
                    <a:pt x="33919" y="28647"/>
                    <a:pt x="34077" y="29058"/>
                    <a:pt x="34140" y="29470"/>
                  </a:cubicBezTo>
                  <a:cubicBezTo>
                    <a:pt x="30973" y="31592"/>
                    <a:pt x="28250" y="34379"/>
                    <a:pt x="25336" y="36881"/>
                  </a:cubicBezTo>
                  <a:cubicBezTo>
                    <a:pt x="25210" y="36659"/>
                    <a:pt x="25083" y="36501"/>
                    <a:pt x="24956" y="36311"/>
                  </a:cubicBezTo>
                  <a:cubicBezTo>
                    <a:pt x="24988" y="36311"/>
                    <a:pt x="25051" y="36311"/>
                    <a:pt x="25083" y="36279"/>
                  </a:cubicBezTo>
                  <a:cubicBezTo>
                    <a:pt x="26603" y="35012"/>
                    <a:pt x="28060" y="33650"/>
                    <a:pt x="29517" y="32320"/>
                  </a:cubicBezTo>
                  <a:cubicBezTo>
                    <a:pt x="30942" y="31054"/>
                    <a:pt x="32493" y="29787"/>
                    <a:pt x="33665" y="28267"/>
                  </a:cubicBezTo>
                  <a:close/>
                  <a:moveTo>
                    <a:pt x="25178" y="26937"/>
                  </a:moveTo>
                  <a:cubicBezTo>
                    <a:pt x="24164" y="28837"/>
                    <a:pt x="23309" y="31244"/>
                    <a:pt x="23626" y="33714"/>
                  </a:cubicBezTo>
                  <a:cubicBezTo>
                    <a:pt x="23816" y="35202"/>
                    <a:pt x="24450" y="36722"/>
                    <a:pt x="25843" y="38052"/>
                  </a:cubicBezTo>
                  <a:cubicBezTo>
                    <a:pt x="25558" y="38686"/>
                    <a:pt x="25083" y="39129"/>
                    <a:pt x="24323" y="39192"/>
                  </a:cubicBezTo>
                  <a:cubicBezTo>
                    <a:pt x="23626" y="38369"/>
                    <a:pt x="23056" y="37451"/>
                    <a:pt x="22708" y="36564"/>
                  </a:cubicBezTo>
                  <a:cubicBezTo>
                    <a:pt x="22264" y="35487"/>
                    <a:pt x="22043" y="34379"/>
                    <a:pt x="22011" y="33270"/>
                  </a:cubicBezTo>
                  <a:cubicBezTo>
                    <a:pt x="21916" y="31370"/>
                    <a:pt x="22486" y="29755"/>
                    <a:pt x="22644" y="27950"/>
                  </a:cubicBezTo>
                  <a:cubicBezTo>
                    <a:pt x="23499" y="27633"/>
                    <a:pt x="24323" y="27285"/>
                    <a:pt x="25178" y="26937"/>
                  </a:cubicBezTo>
                  <a:close/>
                  <a:moveTo>
                    <a:pt x="7925" y="0"/>
                  </a:moveTo>
                  <a:cubicBezTo>
                    <a:pt x="7543" y="0"/>
                    <a:pt x="7178" y="80"/>
                    <a:pt x="6873" y="240"/>
                  </a:cubicBezTo>
                  <a:cubicBezTo>
                    <a:pt x="6873" y="303"/>
                    <a:pt x="6842" y="303"/>
                    <a:pt x="6842" y="303"/>
                  </a:cubicBezTo>
                  <a:cubicBezTo>
                    <a:pt x="6810" y="303"/>
                    <a:pt x="6810" y="335"/>
                    <a:pt x="6747" y="335"/>
                  </a:cubicBezTo>
                  <a:cubicBezTo>
                    <a:pt x="6715" y="366"/>
                    <a:pt x="6715" y="398"/>
                    <a:pt x="6715" y="461"/>
                  </a:cubicBezTo>
                  <a:cubicBezTo>
                    <a:pt x="5733" y="1601"/>
                    <a:pt x="4973" y="2932"/>
                    <a:pt x="4276" y="4293"/>
                  </a:cubicBezTo>
                  <a:lnTo>
                    <a:pt x="4276" y="4357"/>
                  </a:lnTo>
                  <a:cubicBezTo>
                    <a:pt x="2915" y="4990"/>
                    <a:pt x="1679" y="5718"/>
                    <a:pt x="539" y="6574"/>
                  </a:cubicBezTo>
                  <a:cubicBezTo>
                    <a:pt x="476" y="6637"/>
                    <a:pt x="476" y="6700"/>
                    <a:pt x="508" y="6795"/>
                  </a:cubicBezTo>
                  <a:cubicBezTo>
                    <a:pt x="96" y="7587"/>
                    <a:pt x="1" y="8600"/>
                    <a:pt x="96" y="9582"/>
                  </a:cubicBezTo>
                  <a:cubicBezTo>
                    <a:pt x="96" y="9645"/>
                    <a:pt x="96" y="9677"/>
                    <a:pt x="159" y="9709"/>
                  </a:cubicBezTo>
                  <a:cubicBezTo>
                    <a:pt x="159" y="9860"/>
                    <a:pt x="300" y="10031"/>
                    <a:pt x="437" y="10031"/>
                  </a:cubicBezTo>
                  <a:cubicBezTo>
                    <a:pt x="472" y="10031"/>
                    <a:pt x="507" y="10020"/>
                    <a:pt x="539" y="9994"/>
                  </a:cubicBezTo>
                  <a:cubicBezTo>
                    <a:pt x="1331" y="9265"/>
                    <a:pt x="2154" y="8632"/>
                    <a:pt x="3073" y="8094"/>
                  </a:cubicBezTo>
                  <a:lnTo>
                    <a:pt x="3073" y="8094"/>
                  </a:lnTo>
                  <a:cubicBezTo>
                    <a:pt x="2535" y="10342"/>
                    <a:pt x="2059" y="13541"/>
                    <a:pt x="3358" y="15979"/>
                  </a:cubicBezTo>
                  <a:cubicBezTo>
                    <a:pt x="4556" y="18189"/>
                    <a:pt x="7121" y="18720"/>
                    <a:pt x="9187" y="18720"/>
                  </a:cubicBezTo>
                  <a:cubicBezTo>
                    <a:pt x="9578" y="18720"/>
                    <a:pt x="9951" y="18701"/>
                    <a:pt x="10293" y="18671"/>
                  </a:cubicBezTo>
                  <a:lnTo>
                    <a:pt x="10357" y="18671"/>
                  </a:lnTo>
                  <a:cubicBezTo>
                    <a:pt x="9692" y="20571"/>
                    <a:pt x="10167" y="22946"/>
                    <a:pt x="11560" y="25005"/>
                  </a:cubicBezTo>
                  <a:cubicBezTo>
                    <a:pt x="13144" y="27317"/>
                    <a:pt x="15582" y="28583"/>
                    <a:pt x="17989" y="28742"/>
                  </a:cubicBezTo>
                  <a:cubicBezTo>
                    <a:pt x="18223" y="28761"/>
                    <a:pt x="18455" y="28770"/>
                    <a:pt x="18683" y="28770"/>
                  </a:cubicBezTo>
                  <a:cubicBezTo>
                    <a:pt x="19968" y="28770"/>
                    <a:pt x="21162" y="28485"/>
                    <a:pt x="22264" y="28108"/>
                  </a:cubicBezTo>
                  <a:lnTo>
                    <a:pt x="22264" y="28108"/>
                  </a:lnTo>
                  <a:cubicBezTo>
                    <a:pt x="21093" y="31402"/>
                    <a:pt x="21061" y="36089"/>
                    <a:pt x="24006" y="39477"/>
                  </a:cubicBezTo>
                  <a:cubicBezTo>
                    <a:pt x="24101" y="39572"/>
                    <a:pt x="24164" y="39572"/>
                    <a:pt x="24259" y="39572"/>
                  </a:cubicBezTo>
                  <a:cubicBezTo>
                    <a:pt x="24259" y="39604"/>
                    <a:pt x="24291" y="39604"/>
                    <a:pt x="24323" y="39604"/>
                  </a:cubicBezTo>
                  <a:cubicBezTo>
                    <a:pt x="25210" y="39509"/>
                    <a:pt x="25875" y="39034"/>
                    <a:pt x="26065" y="38211"/>
                  </a:cubicBezTo>
                  <a:cubicBezTo>
                    <a:pt x="26223" y="38211"/>
                    <a:pt x="26350" y="38021"/>
                    <a:pt x="26191" y="37862"/>
                  </a:cubicBezTo>
                  <a:lnTo>
                    <a:pt x="25590" y="37134"/>
                  </a:lnTo>
                  <a:cubicBezTo>
                    <a:pt x="28440" y="34695"/>
                    <a:pt x="31607" y="32384"/>
                    <a:pt x="34204" y="29660"/>
                  </a:cubicBezTo>
                  <a:lnTo>
                    <a:pt x="34204" y="29660"/>
                  </a:lnTo>
                  <a:cubicBezTo>
                    <a:pt x="34299" y="30325"/>
                    <a:pt x="34299" y="31022"/>
                    <a:pt x="34109" y="31655"/>
                  </a:cubicBezTo>
                  <a:cubicBezTo>
                    <a:pt x="34086" y="31770"/>
                    <a:pt x="34229" y="31852"/>
                    <a:pt x="34322" y="31852"/>
                  </a:cubicBezTo>
                  <a:cubicBezTo>
                    <a:pt x="34357" y="31852"/>
                    <a:pt x="34385" y="31840"/>
                    <a:pt x="34394" y="31814"/>
                  </a:cubicBezTo>
                  <a:cubicBezTo>
                    <a:pt x="34394" y="31750"/>
                    <a:pt x="34425" y="31719"/>
                    <a:pt x="34425" y="31687"/>
                  </a:cubicBezTo>
                  <a:lnTo>
                    <a:pt x="34520" y="31687"/>
                  </a:lnTo>
                  <a:cubicBezTo>
                    <a:pt x="34554" y="31689"/>
                    <a:pt x="34587" y="31689"/>
                    <a:pt x="34621" y="31689"/>
                  </a:cubicBezTo>
                  <a:cubicBezTo>
                    <a:pt x="35248" y="31689"/>
                    <a:pt x="35836" y="31408"/>
                    <a:pt x="36167" y="30927"/>
                  </a:cubicBezTo>
                  <a:cubicBezTo>
                    <a:pt x="36199" y="30927"/>
                    <a:pt x="36199" y="30927"/>
                    <a:pt x="36262" y="30895"/>
                  </a:cubicBezTo>
                  <a:cubicBezTo>
                    <a:pt x="37402" y="29217"/>
                    <a:pt x="36294" y="26462"/>
                    <a:pt x="34584" y="24751"/>
                  </a:cubicBezTo>
                  <a:cubicBezTo>
                    <a:pt x="32861" y="22973"/>
                    <a:pt x="30529" y="22341"/>
                    <a:pt x="28464" y="22341"/>
                  </a:cubicBezTo>
                  <a:cubicBezTo>
                    <a:pt x="28175" y="22341"/>
                    <a:pt x="27892" y="22353"/>
                    <a:pt x="27616" y="22376"/>
                  </a:cubicBezTo>
                  <a:cubicBezTo>
                    <a:pt x="27141" y="22408"/>
                    <a:pt x="26666" y="22503"/>
                    <a:pt x="26223" y="22630"/>
                  </a:cubicBezTo>
                  <a:cubicBezTo>
                    <a:pt x="26983" y="20349"/>
                    <a:pt x="27553" y="17499"/>
                    <a:pt x="25875" y="14839"/>
                  </a:cubicBezTo>
                  <a:cubicBezTo>
                    <a:pt x="24680" y="12918"/>
                    <a:pt x="23138" y="12176"/>
                    <a:pt x="21532" y="12176"/>
                  </a:cubicBezTo>
                  <a:cubicBezTo>
                    <a:pt x="20968" y="12176"/>
                    <a:pt x="20395" y="12267"/>
                    <a:pt x="19826" y="12432"/>
                  </a:cubicBezTo>
                  <a:cubicBezTo>
                    <a:pt x="18369" y="12844"/>
                    <a:pt x="16976" y="13319"/>
                    <a:pt x="15551" y="13731"/>
                  </a:cubicBezTo>
                  <a:cubicBezTo>
                    <a:pt x="16691" y="12084"/>
                    <a:pt x="17767" y="10184"/>
                    <a:pt x="17451" y="7809"/>
                  </a:cubicBezTo>
                  <a:cubicBezTo>
                    <a:pt x="17197" y="6003"/>
                    <a:pt x="16152" y="3945"/>
                    <a:pt x="14410" y="2900"/>
                  </a:cubicBezTo>
                  <a:cubicBezTo>
                    <a:pt x="13510" y="2370"/>
                    <a:pt x="12576" y="2178"/>
                    <a:pt x="11660" y="2178"/>
                  </a:cubicBezTo>
                  <a:cubicBezTo>
                    <a:pt x="10386" y="2178"/>
                    <a:pt x="9145" y="2550"/>
                    <a:pt x="8077" y="2900"/>
                  </a:cubicBezTo>
                  <a:cubicBezTo>
                    <a:pt x="8267" y="2583"/>
                    <a:pt x="8457" y="2235"/>
                    <a:pt x="8710" y="1918"/>
                  </a:cubicBezTo>
                  <a:cubicBezTo>
                    <a:pt x="8963" y="1475"/>
                    <a:pt x="9375" y="1158"/>
                    <a:pt x="9533" y="651"/>
                  </a:cubicBezTo>
                  <a:cubicBezTo>
                    <a:pt x="9559" y="573"/>
                    <a:pt x="9478" y="517"/>
                    <a:pt x="9431" y="517"/>
                  </a:cubicBezTo>
                  <a:cubicBezTo>
                    <a:pt x="9421" y="517"/>
                    <a:pt x="9412" y="519"/>
                    <a:pt x="9407" y="525"/>
                  </a:cubicBezTo>
                  <a:lnTo>
                    <a:pt x="9375" y="525"/>
                  </a:lnTo>
                  <a:cubicBezTo>
                    <a:pt x="9407" y="493"/>
                    <a:pt x="9375" y="366"/>
                    <a:pt x="9280" y="335"/>
                  </a:cubicBezTo>
                  <a:cubicBezTo>
                    <a:pt x="8851" y="112"/>
                    <a:pt x="8376" y="0"/>
                    <a:pt x="792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51"/>
          <p:cNvGrpSpPr/>
          <p:nvPr/>
        </p:nvGrpSpPr>
        <p:grpSpPr>
          <a:xfrm>
            <a:off x="5985635" y="3527384"/>
            <a:ext cx="454783" cy="1123125"/>
            <a:chOff x="5760141" y="3329256"/>
            <a:chExt cx="475516" cy="1174326"/>
          </a:xfrm>
        </p:grpSpPr>
        <p:sp>
          <p:nvSpPr>
            <p:cNvPr id="1660" name="Google Shape;1660;p51"/>
            <p:cNvSpPr/>
            <p:nvPr/>
          </p:nvSpPr>
          <p:spPr>
            <a:xfrm>
              <a:off x="5859617" y="3340595"/>
              <a:ext cx="130351" cy="126614"/>
            </a:xfrm>
            <a:custGeom>
              <a:avLst/>
              <a:gdLst/>
              <a:ahLst/>
              <a:cxnLst/>
              <a:rect l="l" t="t" r="r" b="b"/>
              <a:pathLst>
                <a:path w="4150" h="4031" extrusionOk="0">
                  <a:moveTo>
                    <a:pt x="3410" y="2081"/>
                  </a:moveTo>
                  <a:cubicBezTo>
                    <a:pt x="3461" y="2081"/>
                    <a:pt x="3516" y="2112"/>
                    <a:pt x="3516" y="2186"/>
                  </a:cubicBezTo>
                  <a:cubicBezTo>
                    <a:pt x="3484" y="2820"/>
                    <a:pt x="2977" y="3326"/>
                    <a:pt x="2281" y="3358"/>
                  </a:cubicBezTo>
                  <a:cubicBezTo>
                    <a:pt x="2270" y="3360"/>
                    <a:pt x="2260" y="3361"/>
                    <a:pt x="2251" y="3361"/>
                  </a:cubicBezTo>
                  <a:cubicBezTo>
                    <a:pt x="2119" y="3361"/>
                    <a:pt x="2101" y="3166"/>
                    <a:pt x="2249" y="3136"/>
                  </a:cubicBezTo>
                  <a:cubicBezTo>
                    <a:pt x="2819" y="3041"/>
                    <a:pt x="3231" y="2693"/>
                    <a:pt x="3326" y="2123"/>
                  </a:cubicBezTo>
                  <a:cubicBezTo>
                    <a:pt x="3339" y="2097"/>
                    <a:pt x="3374" y="2081"/>
                    <a:pt x="3410" y="2081"/>
                  </a:cubicBezTo>
                  <a:close/>
                  <a:moveTo>
                    <a:pt x="2122" y="1"/>
                  </a:moveTo>
                  <a:cubicBezTo>
                    <a:pt x="1109" y="159"/>
                    <a:pt x="95" y="856"/>
                    <a:pt x="32" y="1964"/>
                  </a:cubicBezTo>
                  <a:cubicBezTo>
                    <a:pt x="0" y="3041"/>
                    <a:pt x="982" y="3960"/>
                    <a:pt x="2027" y="4023"/>
                  </a:cubicBezTo>
                  <a:cubicBezTo>
                    <a:pt x="2082" y="4028"/>
                    <a:pt x="2137" y="4030"/>
                    <a:pt x="2191" y="4030"/>
                  </a:cubicBezTo>
                  <a:cubicBezTo>
                    <a:pt x="3154" y="4030"/>
                    <a:pt x="3871" y="3239"/>
                    <a:pt x="3991" y="2249"/>
                  </a:cubicBezTo>
                  <a:cubicBezTo>
                    <a:pt x="4149" y="1014"/>
                    <a:pt x="3231" y="286"/>
                    <a:pt x="212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1"/>
            <p:cNvSpPr/>
            <p:nvPr/>
          </p:nvSpPr>
          <p:spPr>
            <a:xfrm>
              <a:off x="6061552" y="3396536"/>
              <a:ext cx="78965" cy="65678"/>
            </a:xfrm>
            <a:custGeom>
              <a:avLst/>
              <a:gdLst/>
              <a:ahLst/>
              <a:cxnLst/>
              <a:rect l="l" t="t" r="r" b="b"/>
              <a:pathLst>
                <a:path w="2514" h="2091" extrusionOk="0">
                  <a:moveTo>
                    <a:pt x="1337" y="1"/>
                  </a:moveTo>
                  <a:cubicBezTo>
                    <a:pt x="850" y="1"/>
                    <a:pt x="328" y="357"/>
                    <a:pt x="190" y="880"/>
                  </a:cubicBezTo>
                  <a:cubicBezTo>
                    <a:pt x="0" y="1419"/>
                    <a:pt x="444" y="1925"/>
                    <a:pt x="982" y="2052"/>
                  </a:cubicBezTo>
                  <a:cubicBezTo>
                    <a:pt x="1084" y="2078"/>
                    <a:pt x="1179" y="2090"/>
                    <a:pt x="1269" y="2090"/>
                  </a:cubicBezTo>
                  <a:cubicBezTo>
                    <a:pt x="2270" y="2090"/>
                    <a:pt x="2514" y="583"/>
                    <a:pt x="1584" y="88"/>
                  </a:cubicBezTo>
                  <a:cubicBezTo>
                    <a:pt x="1584" y="88"/>
                    <a:pt x="1552" y="88"/>
                    <a:pt x="1552" y="25"/>
                  </a:cubicBezTo>
                  <a:cubicBezTo>
                    <a:pt x="1482" y="9"/>
                    <a:pt x="1410" y="1"/>
                    <a:pt x="133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6034696" y="3723577"/>
              <a:ext cx="66715" cy="58768"/>
            </a:xfrm>
            <a:custGeom>
              <a:avLst/>
              <a:gdLst/>
              <a:ahLst/>
              <a:cxnLst/>
              <a:rect l="l" t="t" r="r" b="b"/>
              <a:pathLst>
                <a:path w="2124" h="1871" extrusionOk="0">
                  <a:moveTo>
                    <a:pt x="1520" y="1"/>
                  </a:moveTo>
                  <a:cubicBezTo>
                    <a:pt x="1520" y="32"/>
                    <a:pt x="1457" y="64"/>
                    <a:pt x="1425" y="64"/>
                  </a:cubicBezTo>
                  <a:cubicBezTo>
                    <a:pt x="1380" y="61"/>
                    <a:pt x="1335" y="59"/>
                    <a:pt x="1290" y="59"/>
                  </a:cubicBezTo>
                  <a:cubicBezTo>
                    <a:pt x="867" y="59"/>
                    <a:pt x="483" y="201"/>
                    <a:pt x="254" y="602"/>
                  </a:cubicBezTo>
                  <a:cubicBezTo>
                    <a:pt x="0" y="1077"/>
                    <a:pt x="254" y="1584"/>
                    <a:pt x="665" y="1774"/>
                  </a:cubicBezTo>
                  <a:cubicBezTo>
                    <a:pt x="813" y="1841"/>
                    <a:pt x="949" y="1871"/>
                    <a:pt x="1073" y="1871"/>
                  </a:cubicBezTo>
                  <a:cubicBezTo>
                    <a:pt x="1830" y="1871"/>
                    <a:pt x="2123" y="762"/>
                    <a:pt x="1552" y="191"/>
                  </a:cubicBezTo>
                  <a:cubicBezTo>
                    <a:pt x="1520" y="127"/>
                    <a:pt x="1520" y="32"/>
                    <a:pt x="155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5915307" y="3808133"/>
              <a:ext cx="113453" cy="104030"/>
            </a:xfrm>
            <a:custGeom>
              <a:avLst/>
              <a:gdLst/>
              <a:ahLst/>
              <a:cxnLst/>
              <a:rect l="l" t="t" r="r" b="b"/>
              <a:pathLst>
                <a:path w="3612" h="3312" extrusionOk="0">
                  <a:moveTo>
                    <a:pt x="1691" y="723"/>
                  </a:moveTo>
                  <a:cubicBezTo>
                    <a:pt x="1768" y="723"/>
                    <a:pt x="1848" y="735"/>
                    <a:pt x="1933" y="760"/>
                  </a:cubicBezTo>
                  <a:cubicBezTo>
                    <a:pt x="2079" y="790"/>
                    <a:pt x="2063" y="954"/>
                    <a:pt x="1935" y="954"/>
                  </a:cubicBezTo>
                  <a:cubicBezTo>
                    <a:pt x="1925" y="954"/>
                    <a:pt x="1913" y="953"/>
                    <a:pt x="1901" y="950"/>
                  </a:cubicBezTo>
                  <a:cubicBezTo>
                    <a:pt x="1848" y="928"/>
                    <a:pt x="1795" y="918"/>
                    <a:pt x="1743" y="918"/>
                  </a:cubicBezTo>
                  <a:cubicBezTo>
                    <a:pt x="1577" y="918"/>
                    <a:pt x="1420" y="1020"/>
                    <a:pt x="1299" y="1140"/>
                  </a:cubicBezTo>
                  <a:cubicBezTo>
                    <a:pt x="1141" y="1330"/>
                    <a:pt x="1141" y="1489"/>
                    <a:pt x="1141" y="1742"/>
                  </a:cubicBezTo>
                  <a:cubicBezTo>
                    <a:pt x="1174" y="1841"/>
                    <a:pt x="1112" y="1889"/>
                    <a:pt x="1032" y="1889"/>
                  </a:cubicBezTo>
                  <a:cubicBezTo>
                    <a:pt x="958" y="1889"/>
                    <a:pt x="870" y="1849"/>
                    <a:pt x="824" y="1774"/>
                  </a:cubicBezTo>
                  <a:cubicBezTo>
                    <a:pt x="729" y="1489"/>
                    <a:pt x="919" y="1140"/>
                    <a:pt x="1109" y="950"/>
                  </a:cubicBezTo>
                  <a:cubicBezTo>
                    <a:pt x="1295" y="811"/>
                    <a:pt x="1480" y="723"/>
                    <a:pt x="1691" y="723"/>
                  </a:cubicBezTo>
                  <a:close/>
                  <a:moveTo>
                    <a:pt x="1901" y="0"/>
                  </a:moveTo>
                  <a:cubicBezTo>
                    <a:pt x="1204" y="127"/>
                    <a:pt x="476" y="539"/>
                    <a:pt x="254" y="1330"/>
                  </a:cubicBezTo>
                  <a:cubicBezTo>
                    <a:pt x="1" y="2186"/>
                    <a:pt x="634" y="3072"/>
                    <a:pt x="1458" y="3294"/>
                  </a:cubicBezTo>
                  <a:cubicBezTo>
                    <a:pt x="1535" y="3306"/>
                    <a:pt x="1613" y="3312"/>
                    <a:pt x="1691" y="3312"/>
                  </a:cubicBezTo>
                  <a:cubicBezTo>
                    <a:pt x="2441" y="3312"/>
                    <a:pt x="3186" y="2776"/>
                    <a:pt x="3358" y="2059"/>
                  </a:cubicBezTo>
                  <a:cubicBezTo>
                    <a:pt x="3611" y="1109"/>
                    <a:pt x="2883" y="254"/>
                    <a:pt x="2028" y="64"/>
                  </a:cubicBezTo>
                  <a:cubicBezTo>
                    <a:pt x="1996" y="64"/>
                    <a:pt x="1933" y="32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5760141" y="3536562"/>
              <a:ext cx="475516" cy="967020"/>
            </a:xfrm>
            <a:custGeom>
              <a:avLst/>
              <a:gdLst/>
              <a:ahLst/>
              <a:cxnLst/>
              <a:rect l="l" t="t" r="r" b="b"/>
              <a:pathLst>
                <a:path w="15139" h="30787" extrusionOk="0">
                  <a:moveTo>
                    <a:pt x="7791" y="476"/>
                  </a:moveTo>
                  <a:cubicBezTo>
                    <a:pt x="9026" y="539"/>
                    <a:pt x="10198" y="602"/>
                    <a:pt x="11433" y="792"/>
                  </a:cubicBezTo>
                  <a:cubicBezTo>
                    <a:pt x="12225" y="919"/>
                    <a:pt x="13682" y="951"/>
                    <a:pt x="14378" y="1553"/>
                  </a:cubicBezTo>
                  <a:cubicBezTo>
                    <a:pt x="14315" y="1584"/>
                    <a:pt x="14315" y="1648"/>
                    <a:pt x="14315" y="1679"/>
                  </a:cubicBezTo>
                  <a:cubicBezTo>
                    <a:pt x="14632" y="4339"/>
                    <a:pt x="10768" y="4371"/>
                    <a:pt x="8456" y="4434"/>
                  </a:cubicBezTo>
                  <a:cubicBezTo>
                    <a:pt x="8076" y="4498"/>
                    <a:pt x="7759" y="4498"/>
                    <a:pt x="7474" y="4529"/>
                  </a:cubicBezTo>
                  <a:cubicBezTo>
                    <a:pt x="7316" y="4561"/>
                    <a:pt x="7316" y="4751"/>
                    <a:pt x="7474" y="4751"/>
                  </a:cubicBezTo>
                  <a:cubicBezTo>
                    <a:pt x="7902" y="4803"/>
                    <a:pt x="8552" y="4849"/>
                    <a:pt x="9293" y="4849"/>
                  </a:cubicBezTo>
                  <a:cubicBezTo>
                    <a:pt x="10363" y="4849"/>
                    <a:pt x="11620" y="4752"/>
                    <a:pt x="12668" y="4434"/>
                  </a:cubicBezTo>
                  <a:lnTo>
                    <a:pt x="12668" y="4434"/>
                  </a:lnTo>
                  <a:cubicBezTo>
                    <a:pt x="12415" y="6873"/>
                    <a:pt x="12541" y="9311"/>
                    <a:pt x="12510" y="11718"/>
                  </a:cubicBezTo>
                  <a:cubicBezTo>
                    <a:pt x="12478" y="14062"/>
                    <a:pt x="12383" y="16437"/>
                    <a:pt x="12351" y="18812"/>
                  </a:cubicBezTo>
                  <a:cubicBezTo>
                    <a:pt x="12320" y="19287"/>
                    <a:pt x="12320" y="19762"/>
                    <a:pt x="12320" y="20237"/>
                  </a:cubicBezTo>
                  <a:cubicBezTo>
                    <a:pt x="12320" y="22074"/>
                    <a:pt x="12320" y="23879"/>
                    <a:pt x="12225" y="25716"/>
                  </a:cubicBezTo>
                  <a:cubicBezTo>
                    <a:pt x="12161" y="26761"/>
                    <a:pt x="12098" y="27933"/>
                    <a:pt x="11528" y="28819"/>
                  </a:cubicBezTo>
                  <a:cubicBezTo>
                    <a:pt x="10768" y="30055"/>
                    <a:pt x="9311" y="30213"/>
                    <a:pt x="7981" y="30245"/>
                  </a:cubicBezTo>
                  <a:cubicBezTo>
                    <a:pt x="7767" y="30258"/>
                    <a:pt x="7551" y="30266"/>
                    <a:pt x="7333" y="30266"/>
                  </a:cubicBezTo>
                  <a:cubicBezTo>
                    <a:pt x="6519" y="30266"/>
                    <a:pt x="5690" y="30158"/>
                    <a:pt x="4941" y="29833"/>
                  </a:cubicBezTo>
                  <a:cubicBezTo>
                    <a:pt x="3452" y="29136"/>
                    <a:pt x="3231" y="27679"/>
                    <a:pt x="3167" y="26191"/>
                  </a:cubicBezTo>
                  <a:cubicBezTo>
                    <a:pt x="3041" y="23657"/>
                    <a:pt x="3009" y="21124"/>
                    <a:pt x="2977" y="18622"/>
                  </a:cubicBezTo>
                  <a:cubicBezTo>
                    <a:pt x="2914" y="16944"/>
                    <a:pt x="2914" y="15265"/>
                    <a:pt x="2914" y="13555"/>
                  </a:cubicBezTo>
                  <a:cubicBezTo>
                    <a:pt x="2914" y="10420"/>
                    <a:pt x="2914" y="7285"/>
                    <a:pt x="3009" y="4181"/>
                  </a:cubicBezTo>
                  <a:lnTo>
                    <a:pt x="3009" y="4086"/>
                  </a:lnTo>
                  <a:cubicBezTo>
                    <a:pt x="3832" y="4371"/>
                    <a:pt x="4719" y="4593"/>
                    <a:pt x="5606" y="4656"/>
                  </a:cubicBezTo>
                  <a:cubicBezTo>
                    <a:pt x="5764" y="4656"/>
                    <a:pt x="5828" y="4403"/>
                    <a:pt x="5669" y="4371"/>
                  </a:cubicBezTo>
                  <a:cubicBezTo>
                    <a:pt x="4593" y="4086"/>
                    <a:pt x="3547" y="3801"/>
                    <a:pt x="2534" y="3453"/>
                  </a:cubicBezTo>
                  <a:lnTo>
                    <a:pt x="1932" y="3231"/>
                  </a:lnTo>
                  <a:lnTo>
                    <a:pt x="1901" y="3168"/>
                  </a:lnTo>
                  <a:cubicBezTo>
                    <a:pt x="1" y="1173"/>
                    <a:pt x="4086" y="634"/>
                    <a:pt x="4941" y="571"/>
                  </a:cubicBezTo>
                  <a:cubicBezTo>
                    <a:pt x="5891" y="476"/>
                    <a:pt x="6841" y="476"/>
                    <a:pt x="7791" y="476"/>
                  </a:cubicBezTo>
                  <a:close/>
                  <a:moveTo>
                    <a:pt x="7277" y="1"/>
                  </a:moveTo>
                  <a:cubicBezTo>
                    <a:pt x="6490" y="1"/>
                    <a:pt x="5702" y="34"/>
                    <a:pt x="4909" y="96"/>
                  </a:cubicBezTo>
                  <a:cubicBezTo>
                    <a:pt x="3706" y="191"/>
                    <a:pt x="2091" y="254"/>
                    <a:pt x="1331" y="1363"/>
                  </a:cubicBezTo>
                  <a:cubicBezTo>
                    <a:pt x="856" y="2059"/>
                    <a:pt x="919" y="3009"/>
                    <a:pt x="1616" y="3579"/>
                  </a:cubicBezTo>
                  <a:cubicBezTo>
                    <a:pt x="1671" y="3616"/>
                    <a:pt x="1727" y="3632"/>
                    <a:pt x="1783" y="3632"/>
                  </a:cubicBezTo>
                  <a:cubicBezTo>
                    <a:pt x="1822" y="3632"/>
                    <a:pt x="1861" y="3624"/>
                    <a:pt x="1901" y="3611"/>
                  </a:cubicBezTo>
                  <a:cubicBezTo>
                    <a:pt x="2122" y="3706"/>
                    <a:pt x="2376" y="3801"/>
                    <a:pt x="2597" y="3896"/>
                  </a:cubicBezTo>
                  <a:cubicBezTo>
                    <a:pt x="2534" y="3928"/>
                    <a:pt x="2439" y="4023"/>
                    <a:pt x="2439" y="4118"/>
                  </a:cubicBezTo>
                  <a:cubicBezTo>
                    <a:pt x="2344" y="10293"/>
                    <a:pt x="2376" y="16469"/>
                    <a:pt x="2534" y="22644"/>
                  </a:cubicBezTo>
                  <a:cubicBezTo>
                    <a:pt x="2566" y="24639"/>
                    <a:pt x="2186" y="27521"/>
                    <a:pt x="3389" y="29231"/>
                  </a:cubicBezTo>
                  <a:cubicBezTo>
                    <a:pt x="4361" y="30557"/>
                    <a:pt x="6129" y="30786"/>
                    <a:pt x="7696" y="30786"/>
                  </a:cubicBezTo>
                  <a:cubicBezTo>
                    <a:pt x="7814" y="30786"/>
                    <a:pt x="7930" y="30785"/>
                    <a:pt x="8044" y="30783"/>
                  </a:cubicBezTo>
                  <a:cubicBezTo>
                    <a:pt x="9723" y="30720"/>
                    <a:pt x="11401" y="30403"/>
                    <a:pt x="12225" y="28756"/>
                  </a:cubicBezTo>
                  <a:cubicBezTo>
                    <a:pt x="13175" y="26824"/>
                    <a:pt x="12827" y="24227"/>
                    <a:pt x="12858" y="22169"/>
                  </a:cubicBezTo>
                  <a:cubicBezTo>
                    <a:pt x="12890" y="19319"/>
                    <a:pt x="12890" y="16437"/>
                    <a:pt x="12953" y="13555"/>
                  </a:cubicBezTo>
                  <a:cubicBezTo>
                    <a:pt x="12985" y="10483"/>
                    <a:pt x="13207" y="7380"/>
                    <a:pt x="12985" y="4308"/>
                  </a:cubicBezTo>
                  <a:cubicBezTo>
                    <a:pt x="14283" y="3833"/>
                    <a:pt x="15138" y="3041"/>
                    <a:pt x="14758" y="1584"/>
                  </a:cubicBezTo>
                  <a:cubicBezTo>
                    <a:pt x="14727" y="1521"/>
                    <a:pt x="14632" y="1426"/>
                    <a:pt x="14568" y="1426"/>
                  </a:cubicBezTo>
                  <a:cubicBezTo>
                    <a:pt x="14093" y="381"/>
                    <a:pt x="11940" y="381"/>
                    <a:pt x="10958" y="254"/>
                  </a:cubicBezTo>
                  <a:cubicBezTo>
                    <a:pt x="9724" y="81"/>
                    <a:pt x="8502" y="1"/>
                    <a:pt x="7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5837693" y="3612763"/>
              <a:ext cx="331658" cy="38540"/>
            </a:xfrm>
            <a:custGeom>
              <a:avLst/>
              <a:gdLst/>
              <a:ahLst/>
              <a:cxnLst/>
              <a:rect l="l" t="t" r="r" b="b"/>
              <a:pathLst>
                <a:path w="10559" h="1227" extrusionOk="0">
                  <a:moveTo>
                    <a:pt x="336" y="0"/>
                  </a:moveTo>
                  <a:cubicBezTo>
                    <a:pt x="102" y="0"/>
                    <a:pt x="0" y="374"/>
                    <a:pt x="287" y="488"/>
                  </a:cubicBezTo>
                  <a:cubicBezTo>
                    <a:pt x="1967" y="973"/>
                    <a:pt x="3699" y="1226"/>
                    <a:pt x="5413" y="1226"/>
                  </a:cubicBezTo>
                  <a:cubicBezTo>
                    <a:pt x="5605" y="1226"/>
                    <a:pt x="5796" y="1223"/>
                    <a:pt x="5987" y="1217"/>
                  </a:cubicBezTo>
                  <a:cubicBezTo>
                    <a:pt x="7507" y="1153"/>
                    <a:pt x="8964" y="900"/>
                    <a:pt x="10389" y="393"/>
                  </a:cubicBezTo>
                  <a:cubicBezTo>
                    <a:pt x="10558" y="309"/>
                    <a:pt x="10527" y="98"/>
                    <a:pt x="10361" y="98"/>
                  </a:cubicBezTo>
                  <a:cubicBezTo>
                    <a:pt x="10341" y="98"/>
                    <a:pt x="10318" y="101"/>
                    <a:pt x="10294" y="108"/>
                  </a:cubicBezTo>
                  <a:cubicBezTo>
                    <a:pt x="8632" y="492"/>
                    <a:pt x="6971" y="714"/>
                    <a:pt x="5309" y="714"/>
                  </a:cubicBezTo>
                  <a:cubicBezTo>
                    <a:pt x="3677" y="714"/>
                    <a:pt x="2045" y="500"/>
                    <a:pt x="413" y="13"/>
                  </a:cubicBezTo>
                  <a:cubicBezTo>
                    <a:pt x="386" y="4"/>
                    <a:pt x="360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5844697" y="3329256"/>
              <a:ext cx="177843" cy="153312"/>
            </a:xfrm>
            <a:custGeom>
              <a:avLst/>
              <a:gdLst/>
              <a:ahLst/>
              <a:cxnLst/>
              <a:rect l="l" t="t" r="r" b="b"/>
              <a:pathLst>
                <a:path w="5662" h="4881" extrusionOk="0">
                  <a:moveTo>
                    <a:pt x="2597" y="394"/>
                  </a:moveTo>
                  <a:cubicBezTo>
                    <a:pt x="3706" y="615"/>
                    <a:pt x="4624" y="1375"/>
                    <a:pt x="4466" y="2642"/>
                  </a:cubicBezTo>
                  <a:cubicBezTo>
                    <a:pt x="4346" y="3632"/>
                    <a:pt x="3629" y="4423"/>
                    <a:pt x="2666" y="4423"/>
                  </a:cubicBezTo>
                  <a:cubicBezTo>
                    <a:pt x="2612" y="4423"/>
                    <a:pt x="2557" y="4421"/>
                    <a:pt x="2502" y="4416"/>
                  </a:cubicBezTo>
                  <a:cubicBezTo>
                    <a:pt x="1457" y="4384"/>
                    <a:pt x="475" y="3434"/>
                    <a:pt x="507" y="2389"/>
                  </a:cubicBezTo>
                  <a:cubicBezTo>
                    <a:pt x="602" y="1249"/>
                    <a:pt x="1584" y="520"/>
                    <a:pt x="2597" y="394"/>
                  </a:cubicBezTo>
                  <a:close/>
                  <a:moveTo>
                    <a:pt x="2574" y="0"/>
                  </a:moveTo>
                  <a:cubicBezTo>
                    <a:pt x="1370" y="0"/>
                    <a:pt x="265" y="1018"/>
                    <a:pt x="95" y="2262"/>
                  </a:cubicBezTo>
                  <a:cubicBezTo>
                    <a:pt x="0" y="3561"/>
                    <a:pt x="1109" y="4701"/>
                    <a:pt x="2376" y="4859"/>
                  </a:cubicBezTo>
                  <a:cubicBezTo>
                    <a:pt x="2489" y="4874"/>
                    <a:pt x="2599" y="4881"/>
                    <a:pt x="2705" y="4881"/>
                  </a:cubicBezTo>
                  <a:cubicBezTo>
                    <a:pt x="5321" y="4881"/>
                    <a:pt x="5662" y="540"/>
                    <a:pt x="3136" y="235"/>
                  </a:cubicBezTo>
                  <a:cubicBezTo>
                    <a:pt x="3136" y="172"/>
                    <a:pt x="3072" y="45"/>
                    <a:pt x="3009" y="45"/>
                  </a:cubicBezTo>
                  <a:cubicBezTo>
                    <a:pt x="2864" y="15"/>
                    <a:pt x="2718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5760141" y="3551482"/>
              <a:ext cx="461570" cy="934353"/>
            </a:xfrm>
            <a:custGeom>
              <a:avLst/>
              <a:gdLst/>
              <a:ahLst/>
              <a:cxnLst/>
              <a:rect l="l" t="t" r="r" b="b"/>
              <a:pathLst>
                <a:path w="14695" h="29747" extrusionOk="0">
                  <a:moveTo>
                    <a:pt x="9372" y="757"/>
                  </a:moveTo>
                  <a:cubicBezTo>
                    <a:pt x="9383" y="757"/>
                    <a:pt x="9394" y="758"/>
                    <a:pt x="9406" y="761"/>
                  </a:cubicBezTo>
                  <a:cubicBezTo>
                    <a:pt x="9913" y="951"/>
                    <a:pt x="10388" y="1078"/>
                    <a:pt x="10926" y="1109"/>
                  </a:cubicBezTo>
                  <a:cubicBezTo>
                    <a:pt x="11021" y="1109"/>
                    <a:pt x="11021" y="1299"/>
                    <a:pt x="10926" y="1299"/>
                  </a:cubicBezTo>
                  <a:cubicBezTo>
                    <a:pt x="10356" y="1299"/>
                    <a:pt x="9818" y="1236"/>
                    <a:pt x="9311" y="983"/>
                  </a:cubicBezTo>
                  <a:cubicBezTo>
                    <a:pt x="9194" y="924"/>
                    <a:pt x="9239" y="757"/>
                    <a:pt x="9372" y="757"/>
                  </a:cubicBezTo>
                  <a:close/>
                  <a:moveTo>
                    <a:pt x="2831" y="1895"/>
                  </a:moveTo>
                  <a:cubicBezTo>
                    <a:pt x="2848" y="1895"/>
                    <a:pt x="2865" y="1897"/>
                    <a:pt x="2882" y="1901"/>
                  </a:cubicBezTo>
                  <a:cubicBezTo>
                    <a:pt x="4544" y="2380"/>
                    <a:pt x="6198" y="2602"/>
                    <a:pt x="7856" y="2602"/>
                  </a:cubicBezTo>
                  <a:cubicBezTo>
                    <a:pt x="9484" y="2602"/>
                    <a:pt x="11116" y="2388"/>
                    <a:pt x="12763" y="1996"/>
                  </a:cubicBezTo>
                  <a:cubicBezTo>
                    <a:pt x="12953" y="1996"/>
                    <a:pt x="13017" y="2281"/>
                    <a:pt x="12858" y="2313"/>
                  </a:cubicBezTo>
                  <a:cubicBezTo>
                    <a:pt x="11433" y="2819"/>
                    <a:pt x="9913" y="3041"/>
                    <a:pt x="8456" y="3136"/>
                  </a:cubicBezTo>
                  <a:cubicBezTo>
                    <a:pt x="8215" y="3148"/>
                    <a:pt x="7973" y="3154"/>
                    <a:pt x="7731" y="3154"/>
                  </a:cubicBezTo>
                  <a:cubicBezTo>
                    <a:pt x="6066" y="3154"/>
                    <a:pt x="4387" y="2874"/>
                    <a:pt x="2756" y="2376"/>
                  </a:cubicBezTo>
                  <a:cubicBezTo>
                    <a:pt x="2488" y="2317"/>
                    <a:pt x="2583" y="1895"/>
                    <a:pt x="2831" y="1895"/>
                  </a:cubicBezTo>
                  <a:close/>
                  <a:moveTo>
                    <a:pt x="9796" y="5234"/>
                  </a:moveTo>
                  <a:cubicBezTo>
                    <a:pt x="9946" y="5234"/>
                    <a:pt x="10094" y="5270"/>
                    <a:pt x="10230" y="5353"/>
                  </a:cubicBezTo>
                  <a:cubicBezTo>
                    <a:pt x="10293" y="5384"/>
                    <a:pt x="10293" y="5448"/>
                    <a:pt x="10293" y="5480"/>
                  </a:cubicBezTo>
                  <a:lnTo>
                    <a:pt x="10325" y="5480"/>
                  </a:lnTo>
                  <a:cubicBezTo>
                    <a:pt x="10342" y="5427"/>
                    <a:pt x="10379" y="5404"/>
                    <a:pt x="10419" y="5404"/>
                  </a:cubicBezTo>
                  <a:cubicBezTo>
                    <a:pt x="10451" y="5404"/>
                    <a:pt x="10486" y="5419"/>
                    <a:pt x="10515" y="5448"/>
                  </a:cubicBezTo>
                  <a:cubicBezTo>
                    <a:pt x="11085" y="5765"/>
                    <a:pt x="11148" y="6493"/>
                    <a:pt x="10926" y="7031"/>
                  </a:cubicBezTo>
                  <a:cubicBezTo>
                    <a:pt x="10732" y="7463"/>
                    <a:pt x="10332" y="7688"/>
                    <a:pt x="9897" y="7688"/>
                  </a:cubicBezTo>
                  <a:cubicBezTo>
                    <a:pt x="9693" y="7688"/>
                    <a:pt x="9482" y="7639"/>
                    <a:pt x="9280" y="7538"/>
                  </a:cubicBezTo>
                  <a:cubicBezTo>
                    <a:pt x="8710" y="7348"/>
                    <a:pt x="8361" y="6651"/>
                    <a:pt x="8615" y="6018"/>
                  </a:cubicBezTo>
                  <a:cubicBezTo>
                    <a:pt x="8808" y="5607"/>
                    <a:pt x="9314" y="5234"/>
                    <a:pt x="9796" y="5234"/>
                  </a:cubicBezTo>
                  <a:close/>
                  <a:moveTo>
                    <a:pt x="5923" y="6907"/>
                  </a:moveTo>
                  <a:cubicBezTo>
                    <a:pt x="6029" y="6907"/>
                    <a:pt x="6135" y="6917"/>
                    <a:pt x="6239" y="6936"/>
                  </a:cubicBezTo>
                  <a:cubicBezTo>
                    <a:pt x="6271" y="6936"/>
                    <a:pt x="6271" y="7031"/>
                    <a:pt x="6239" y="7031"/>
                  </a:cubicBezTo>
                  <a:cubicBezTo>
                    <a:pt x="6151" y="7018"/>
                    <a:pt x="6064" y="7012"/>
                    <a:pt x="5978" y="7012"/>
                  </a:cubicBezTo>
                  <a:cubicBezTo>
                    <a:pt x="5227" y="7012"/>
                    <a:pt x="4563" y="7493"/>
                    <a:pt x="4308" y="8203"/>
                  </a:cubicBezTo>
                  <a:cubicBezTo>
                    <a:pt x="4294" y="8259"/>
                    <a:pt x="4255" y="8284"/>
                    <a:pt x="4220" y="8284"/>
                  </a:cubicBezTo>
                  <a:cubicBezTo>
                    <a:pt x="4174" y="8284"/>
                    <a:pt x="4131" y="8242"/>
                    <a:pt x="4149" y="8171"/>
                  </a:cubicBezTo>
                  <a:cubicBezTo>
                    <a:pt x="4399" y="7393"/>
                    <a:pt x="5162" y="6907"/>
                    <a:pt x="5923" y="6907"/>
                  </a:cubicBezTo>
                  <a:close/>
                  <a:moveTo>
                    <a:pt x="7126" y="7855"/>
                  </a:moveTo>
                  <a:cubicBezTo>
                    <a:pt x="8203" y="8013"/>
                    <a:pt x="9026" y="9090"/>
                    <a:pt x="8868" y="10198"/>
                  </a:cubicBezTo>
                  <a:cubicBezTo>
                    <a:pt x="8722" y="11161"/>
                    <a:pt x="7796" y="11990"/>
                    <a:pt x="6784" y="11990"/>
                  </a:cubicBezTo>
                  <a:cubicBezTo>
                    <a:pt x="6698" y="11990"/>
                    <a:pt x="6611" y="11984"/>
                    <a:pt x="6524" y="11972"/>
                  </a:cubicBezTo>
                  <a:cubicBezTo>
                    <a:pt x="5448" y="11845"/>
                    <a:pt x="4593" y="10768"/>
                    <a:pt x="4719" y="9723"/>
                  </a:cubicBezTo>
                  <a:cubicBezTo>
                    <a:pt x="4777" y="8704"/>
                    <a:pt x="5666" y="7899"/>
                    <a:pt x="6670" y="7899"/>
                  </a:cubicBezTo>
                  <a:cubicBezTo>
                    <a:pt x="6758" y="7899"/>
                    <a:pt x="6847" y="7905"/>
                    <a:pt x="6936" y="7918"/>
                  </a:cubicBezTo>
                  <a:cubicBezTo>
                    <a:pt x="6968" y="7886"/>
                    <a:pt x="7031" y="7855"/>
                    <a:pt x="7126" y="7855"/>
                  </a:cubicBezTo>
                  <a:close/>
                  <a:moveTo>
                    <a:pt x="3823" y="12745"/>
                  </a:moveTo>
                  <a:cubicBezTo>
                    <a:pt x="3876" y="12745"/>
                    <a:pt x="3925" y="12760"/>
                    <a:pt x="3959" y="12795"/>
                  </a:cubicBezTo>
                  <a:lnTo>
                    <a:pt x="4023" y="12795"/>
                  </a:lnTo>
                  <a:cubicBezTo>
                    <a:pt x="4624" y="12922"/>
                    <a:pt x="5068" y="13238"/>
                    <a:pt x="5543" y="13587"/>
                  </a:cubicBezTo>
                  <a:cubicBezTo>
                    <a:pt x="6049" y="13967"/>
                    <a:pt x="6398" y="14252"/>
                    <a:pt x="7063" y="14378"/>
                  </a:cubicBezTo>
                  <a:cubicBezTo>
                    <a:pt x="7216" y="14409"/>
                    <a:pt x="7354" y="14423"/>
                    <a:pt x="7481" y="14423"/>
                  </a:cubicBezTo>
                  <a:cubicBezTo>
                    <a:pt x="8144" y="14423"/>
                    <a:pt x="8510" y="14038"/>
                    <a:pt x="9121" y="13587"/>
                  </a:cubicBezTo>
                  <a:cubicBezTo>
                    <a:pt x="9717" y="13172"/>
                    <a:pt x="10335" y="12800"/>
                    <a:pt x="10973" y="12800"/>
                  </a:cubicBezTo>
                  <a:cubicBezTo>
                    <a:pt x="11115" y="12800"/>
                    <a:pt x="11258" y="12818"/>
                    <a:pt x="11401" y="12858"/>
                  </a:cubicBezTo>
                  <a:cubicBezTo>
                    <a:pt x="11401" y="12840"/>
                    <a:pt x="11426" y="12830"/>
                    <a:pt x="11460" y="12830"/>
                  </a:cubicBezTo>
                  <a:cubicBezTo>
                    <a:pt x="11543" y="12830"/>
                    <a:pt x="11686" y="12891"/>
                    <a:pt x="11686" y="13048"/>
                  </a:cubicBezTo>
                  <a:lnTo>
                    <a:pt x="11686" y="13112"/>
                  </a:lnTo>
                  <a:lnTo>
                    <a:pt x="11718" y="13112"/>
                  </a:lnTo>
                  <a:cubicBezTo>
                    <a:pt x="11813" y="13175"/>
                    <a:pt x="11781" y="13302"/>
                    <a:pt x="11718" y="13365"/>
                  </a:cubicBezTo>
                  <a:cubicBezTo>
                    <a:pt x="11813" y="15455"/>
                    <a:pt x="11908" y="17640"/>
                    <a:pt x="11876" y="19762"/>
                  </a:cubicBezTo>
                  <a:cubicBezTo>
                    <a:pt x="11845" y="21282"/>
                    <a:pt x="11781" y="22739"/>
                    <a:pt x="11686" y="24196"/>
                  </a:cubicBezTo>
                  <a:cubicBezTo>
                    <a:pt x="11496" y="26539"/>
                    <a:pt x="10515" y="28408"/>
                    <a:pt x="7981" y="28503"/>
                  </a:cubicBezTo>
                  <a:cubicBezTo>
                    <a:pt x="7828" y="28512"/>
                    <a:pt x="7676" y="28516"/>
                    <a:pt x="7525" y="28516"/>
                  </a:cubicBezTo>
                  <a:cubicBezTo>
                    <a:pt x="5502" y="28516"/>
                    <a:pt x="3805" y="27698"/>
                    <a:pt x="3864" y="25399"/>
                  </a:cubicBezTo>
                  <a:cubicBezTo>
                    <a:pt x="3959" y="21219"/>
                    <a:pt x="4054" y="17229"/>
                    <a:pt x="3516" y="13080"/>
                  </a:cubicBezTo>
                  <a:lnTo>
                    <a:pt x="3516" y="13017"/>
                  </a:lnTo>
                  <a:cubicBezTo>
                    <a:pt x="3516" y="12856"/>
                    <a:pt x="3683" y="12745"/>
                    <a:pt x="3823" y="12745"/>
                  </a:cubicBezTo>
                  <a:close/>
                  <a:moveTo>
                    <a:pt x="7791" y="1"/>
                  </a:moveTo>
                  <a:cubicBezTo>
                    <a:pt x="6841" y="1"/>
                    <a:pt x="5891" y="1"/>
                    <a:pt x="4941" y="96"/>
                  </a:cubicBezTo>
                  <a:cubicBezTo>
                    <a:pt x="4054" y="159"/>
                    <a:pt x="1" y="698"/>
                    <a:pt x="1901" y="2693"/>
                  </a:cubicBezTo>
                  <a:lnTo>
                    <a:pt x="1964" y="2693"/>
                  </a:lnTo>
                  <a:lnTo>
                    <a:pt x="2566" y="2946"/>
                  </a:lnTo>
                  <a:cubicBezTo>
                    <a:pt x="3579" y="3294"/>
                    <a:pt x="4624" y="3579"/>
                    <a:pt x="5701" y="3864"/>
                  </a:cubicBezTo>
                  <a:cubicBezTo>
                    <a:pt x="5859" y="3896"/>
                    <a:pt x="5796" y="4118"/>
                    <a:pt x="5638" y="4118"/>
                  </a:cubicBezTo>
                  <a:cubicBezTo>
                    <a:pt x="4751" y="4086"/>
                    <a:pt x="3864" y="3864"/>
                    <a:pt x="3041" y="3579"/>
                  </a:cubicBezTo>
                  <a:lnTo>
                    <a:pt x="3041" y="3643"/>
                  </a:lnTo>
                  <a:cubicBezTo>
                    <a:pt x="2977" y="6778"/>
                    <a:pt x="2977" y="9913"/>
                    <a:pt x="2977" y="13048"/>
                  </a:cubicBezTo>
                  <a:cubicBezTo>
                    <a:pt x="2977" y="14727"/>
                    <a:pt x="2977" y="16437"/>
                    <a:pt x="3009" y="18115"/>
                  </a:cubicBezTo>
                  <a:cubicBezTo>
                    <a:pt x="3041" y="20586"/>
                    <a:pt x="3072" y="23119"/>
                    <a:pt x="3199" y="25653"/>
                  </a:cubicBezTo>
                  <a:cubicBezTo>
                    <a:pt x="3262" y="27173"/>
                    <a:pt x="3484" y="28629"/>
                    <a:pt x="4973" y="29295"/>
                  </a:cubicBezTo>
                  <a:cubicBezTo>
                    <a:pt x="5761" y="29662"/>
                    <a:pt x="6636" y="29747"/>
                    <a:pt x="7491" y="29747"/>
                  </a:cubicBezTo>
                  <a:cubicBezTo>
                    <a:pt x="7666" y="29747"/>
                    <a:pt x="7840" y="29743"/>
                    <a:pt x="8013" y="29738"/>
                  </a:cubicBezTo>
                  <a:cubicBezTo>
                    <a:pt x="9343" y="29706"/>
                    <a:pt x="10800" y="29548"/>
                    <a:pt x="11560" y="28313"/>
                  </a:cubicBezTo>
                  <a:cubicBezTo>
                    <a:pt x="12161" y="27394"/>
                    <a:pt x="12193" y="26254"/>
                    <a:pt x="12256" y="25178"/>
                  </a:cubicBezTo>
                  <a:cubicBezTo>
                    <a:pt x="12351" y="23372"/>
                    <a:pt x="12351" y="21536"/>
                    <a:pt x="12351" y="19731"/>
                  </a:cubicBezTo>
                  <a:cubicBezTo>
                    <a:pt x="12351" y="19255"/>
                    <a:pt x="12351" y="18780"/>
                    <a:pt x="12383" y="18305"/>
                  </a:cubicBezTo>
                  <a:cubicBezTo>
                    <a:pt x="12415" y="15930"/>
                    <a:pt x="12510" y="13555"/>
                    <a:pt x="12541" y="11212"/>
                  </a:cubicBezTo>
                  <a:cubicBezTo>
                    <a:pt x="12573" y="8805"/>
                    <a:pt x="12478" y="6335"/>
                    <a:pt x="12700" y="3928"/>
                  </a:cubicBezTo>
                  <a:lnTo>
                    <a:pt x="12700" y="3928"/>
                  </a:lnTo>
                  <a:cubicBezTo>
                    <a:pt x="11619" y="4237"/>
                    <a:pt x="10314" y="4334"/>
                    <a:pt x="9223" y="4334"/>
                  </a:cubicBezTo>
                  <a:cubicBezTo>
                    <a:pt x="8525" y="4334"/>
                    <a:pt x="7914" y="4294"/>
                    <a:pt x="7506" y="4244"/>
                  </a:cubicBezTo>
                  <a:cubicBezTo>
                    <a:pt x="7348" y="4244"/>
                    <a:pt x="7348" y="4054"/>
                    <a:pt x="7506" y="4023"/>
                  </a:cubicBezTo>
                  <a:cubicBezTo>
                    <a:pt x="7791" y="3959"/>
                    <a:pt x="8108" y="3959"/>
                    <a:pt x="8520" y="3928"/>
                  </a:cubicBezTo>
                  <a:cubicBezTo>
                    <a:pt x="10800" y="3864"/>
                    <a:pt x="14695" y="3801"/>
                    <a:pt x="14378" y="1173"/>
                  </a:cubicBezTo>
                  <a:cubicBezTo>
                    <a:pt x="14315" y="1173"/>
                    <a:pt x="14315" y="1109"/>
                    <a:pt x="14347" y="1078"/>
                  </a:cubicBezTo>
                  <a:cubicBezTo>
                    <a:pt x="13682" y="476"/>
                    <a:pt x="12225" y="444"/>
                    <a:pt x="11433" y="317"/>
                  </a:cubicBezTo>
                  <a:cubicBezTo>
                    <a:pt x="10198" y="127"/>
                    <a:pt x="9026" y="64"/>
                    <a:pt x="779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5868883" y="3952054"/>
              <a:ext cx="264315" cy="493137"/>
            </a:xfrm>
            <a:custGeom>
              <a:avLst/>
              <a:gdLst/>
              <a:ahLst/>
              <a:cxnLst/>
              <a:rect l="l" t="t" r="r" b="b"/>
              <a:pathLst>
                <a:path w="8415" h="15700" extrusionOk="0">
                  <a:moveTo>
                    <a:pt x="7551" y="511"/>
                  </a:moveTo>
                  <a:cubicBezTo>
                    <a:pt x="7666" y="511"/>
                    <a:pt x="7785" y="523"/>
                    <a:pt x="7908" y="549"/>
                  </a:cubicBezTo>
                  <a:cubicBezTo>
                    <a:pt x="7908" y="3241"/>
                    <a:pt x="7939" y="5901"/>
                    <a:pt x="7844" y="8593"/>
                  </a:cubicBezTo>
                  <a:cubicBezTo>
                    <a:pt x="7719" y="11451"/>
                    <a:pt x="7967" y="15276"/>
                    <a:pt x="4108" y="15276"/>
                  </a:cubicBezTo>
                  <a:cubicBezTo>
                    <a:pt x="4076" y="15276"/>
                    <a:pt x="4045" y="15275"/>
                    <a:pt x="4012" y="15275"/>
                  </a:cubicBezTo>
                  <a:cubicBezTo>
                    <a:pt x="2112" y="15243"/>
                    <a:pt x="814" y="14483"/>
                    <a:pt x="846" y="12425"/>
                  </a:cubicBezTo>
                  <a:cubicBezTo>
                    <a:pt x="877" y="11063"/>
                    <a:pt x="1036" y="9669"/>
                    <a:pt x="1036" y="8276"/>
                  </a:cubicBezTo>
                  <a:cubicBezTo>
                    <a:pt x="1099" y="5711"/>
                    <a:pt x="877" y="3146"/>
                    <a:pt x="529" y="612"/>
                  </a:cubicBezTo>
                  <a:lnTo>
                    <a:pt x="529" y="612"/>
                  </a:lnTo>
                  <a:cubicBezTo>
                    <a:pt x="1637" y="1119"/>
                    <a:pt x="2587" y="2386"/>
                    <a:pt x="3854" y="2386"/>
                  </a:cubicBezTo>
                  <a:cubicBezTo>
                    <a:pt x="5319" y="2356"/>
                    <a:pt x="6134" y="511"/>
                    <a:pt x="7551" y="511"/>
                  </a:cubicBezTo>
                  <a:close/>
                  <a:moveTo>
                    <a:pt x="259" y="1"/>
                  </a:moveTo>
                  <a:cubicBezTo>
                    <a:pt x="138" y="1"/>
                    <a:pt x="1" y="93"/>
                    <a:pt x="22" y="200"/>
                  </a:cubicBezTo>
                  <a:lnTo>
                    <a:pt x="22" y="232"/>
                  </a:lnTo>
                  <a:cubicBezTo>
                    <a:pt x="561" y="4381"/>
                    <a:pt x="465" y="8403"/>
                    <a:pt x="370" y="12551"/>
                  </a:cubicBezTo>
                  <a:cubicBezTo>
                    <a:pt x="312" y="14880"/>
                    <a:pt x="2009" y="15700"/>
                    <a:pt x="4032" y="15700"/>
                  </a:cubicBezTo>
                  <a:cubicBezTo>
                    <a:pt x="4182" y="15700"/>
                    <a:pt x="4334" y="15695"/>
                    <a:pt x="4487" y="15686"/>
                  </a:cubicBezTo>
                  <a:cubicBezTo>
                    <a:pt x="7021" y="15560"/>
                    <a:pt x="8003" y="13691"/>
                    <a:pt x="8161" y="11379"/>
                  </a:cubicBezTo>
                  <a:cubicBezTo>
                    <a:pt x="8288" y="9891"/>
                    <a:pt x="8319" y="8434"/>
                    <a:pt x="8383" y="6946"/>
                  </a:cubicBezTo>
                  <a:cubicBezTo>
                    <a:pt x="8414" y="4792"/>
                    <a:pt x="8319" y="2607"/>
                    <a:pt x="8224" y="517"/>
                  </a:cubicBezTo>
                  <a:cubicBezTo>
                    <a:pt x="8288" y="485"/>
                    <a:pt x="8319" y="359"/>
                    <a:pt x="8224" y="295"/>
                  </a:cubicBezTo>
                  <a:lnTo>
                    <a:pt x="8161" y="295"/>
                  </a:lnTo>
                  <a:lnTo>
                    <a:pt x="8161" y="200"/>
                  </a:lnTo>
                  <a:cubicBezTo>
                    <a:pt x="8161" y="101"/>
                    <a:pt x="8092" y="54"/>
                    <a:pt x="8017" y="54"/>
                  </a:cubicBezTo>
                  <a:cubicBezTo>
                    <a:pt x="7948" y="54"/>
                    <a:pt x="7875" y="93"/>
                    <a:pt x="7844" y="169"/>
                  </a:cubicBezTo>
                  <a:cubicBezTo>
                    <a:pt x="7686" y="118"/>
                    <a:pt x="7530" y="95"/>
                    <a:pt x="7376" y="95"/>
                  </a:cubicBezTo>
                  <a:cubicBezTo>
                    <a:pt x="6761" y="95"/>
                    <a:pt x="6179" y="460"/>
                    <a:pt x="5596" y="865"/>
                  </a:cubicBezTo>
                  <a:cubicBezTo>
                    <a:pt x="4972" y="1333"/>
                    <a:pt x="4626" y="1715"/>
                    <a:pt x="3997" y="1715"/>
                  </a:cubicBezTo>
                  <a:cubicBezTo>
                    <a:pt x="3859" y="1715"/>
                    <a:pt x="3708" y="1697"/>
                    <a:pt x="3537" y="1657"/>
                  </a:cubicBezTo>
                  <a:cubicBezTo>
                    <a:pt x="2872" y="1562"/>
                    <a:pt x="2492" y="1277"/>
                    <a:pt x="1986" y="865"/>
                  </a:cubicBezTo>
                  <a:cubicBezTo>
                    <a:pt x="1511" y="517"/>
                    <a:pt x="1099" y="200"/>
                    <a:pt x="497" y="74"/>
                  </a:cubicBezTo>
                  <a:lnTo>
                    <a:pt x="402" y="74"/>
                  </a:lnTo>
                  <a:cubicBezTo>
                    <a:pt x="371" y="22"/>
                    <a:pt x="317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5889896" y="3768431"/>
              <a:ext cx="69228" cy="43252"/>
            </a:xfrm>
            <a:custGeom>
              <a:avLst/>
              <a:gdLst/>
              <a:ahLst/>
              <a:cxnLst/>
              <a:rect l="l" t="t" r="r" b="b"/>
              <a:pathLst>
                <a:path w="2204" h="1377" extrusionOk="0">
                  <a:moveTo>
                    <a:pt x="1792" y="0"/>
                  </a:moveTo>
                  <a:cubicBezTo>
                    <a:pt x="1031" y="0"/>
                    <a:pt x="268" y="486"/>
                    <a:pt x="18" y="1264"/>
                  </a:cubicBezTo>
                  <a:cubicBezTo>
                    <a:pt x="0" y="1335"/>
                    <a:pt x="43" y="1377"/>
                    <a:pt x="89" y="1377"/>
                  </a:cubicBezTo>
                  <a:cubicBezTo>
                    <a:pt x="124" y="1377"/>
                    <a:pt x="163" y="1352"/>
                    <a:pt x="177" y="1296"/>
                  </a:cubicBezTo>
                  <a:cubicBezTo>
                    <a:pt x="461" y="586"/>
                    <a:pt x="1102" y="105"/>
                    <a:pt x="1848" y="105"/>
                  </a:cubicBezTo>
                  <a:cubicBezTo>
                    <a:pt x="1933" y="105"/>
                    <a:pt x="2020" y="111"/>
                    <a:pt x="2108" y="124"/>
                  </a:cubicBezTo>
                  <a:cubicBezTo>
                    <a:pt x="2172" y="124"/>
                    <a:pt x="2203" y="29"/>
                    <a:pt x="2108" y="29"/>
                  </a:cubicBezTo>
                  <a:cubicBezTo>
                    <a:pt x="2004" y="10"/>
                    <a:pt x="1898" y="0"/>
                    <a:pt x="17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5886472" y="3968261"/>
              <a:ext cx="233628" cy="462638"/>
            </a:xfrm>
            <a:custGeom>
              <a:avLst/>
              <a:gdLst/>
              <a:ahLst/>
              <a:cxnLst/>
              <a:rect l="l" t="t" r="r" b="b"/>
              <a:pathLst>
                <a:path w="7438" h="14729" extrusionOk="0">
                  <a:moveTo>
                    <a:pt x="5416" y="12001"/>
                  </a:moveTo>
                  <a:cubicBezTo>
                    <a:pt x="5458" y="12001"/>
                    <a:pt x="5499" y="12028"/>
                    <a:pt x="5479" y="12067"/>
                  </a:cubicBezTo>
                  <a:cubicBezTo>
                    <a:pt x="5226" y="12764"/>
                    <a:pt x="4719" y="13302"/>
                    <a:pt x="4181" y="13714"/>
                  </a:cubicBezTo>
                  <a:cubicBezTo>
                    <a:pt x="4163" y="13722"/>
                    <a:pt x="4146" y="13726"/>
                    <a:pt x="4129" y="13726"/>
                  </a:cubicBezTo>
                  <a:cubicBezTo>
                    <a:pt x="4024" y="13726"/>
                    <a:pt x="3945" y="13574"/>
                    <a:pt x="4054" y="13492"/>
                  </a:cubicBezTo>
                  <a:cubicBezTo>
                    <a:pt x="4656" y="13144"/>
                    <a:pt x="5068" y="12637"/>
                    <a:pt x="5353" y="12035"/>
                  </a:cubicBezTo>
                  <a:cubicBezTo>
                    <a:pt x="5365" y="12011"/>
                    <a:pt x="5391" y="12001"/>
                    <a:pt x="5416" y="12001"/>
                  </a:cubicBezTo>
                  <a:close/>
                  <a:moveTo>
                    <a:pt x="7054" y="1"/>
                  </a:moveTo>
                  <a:cubicBezTo>
                    <a:pt x="5642" y="1"/>
                    <a:pt x="4799" y="1840"/>
                    <a:pt x="3326" y="1870"/>
                  </a:cubicBezTo>
                  <a:cubicBezTo>
                    <a:pt x="2027" y="1870"/>
                    <a:pt x="1109" y="603"/>
                    <a:pt x="1" y="96"/>
                  </a:cubicBezTo>
                  <a:lnTo>
                    <a:pt x="1" y="96"/>
                  </a:lnTo>
                  <a:cubicBezTo>
                    <a:pt x="349" y="2630"/>
                    <a:pt x="539" y="5195"/>
                    <a:pt x="539" y="7760"/>
                  </a:cubicBezTo>
                  <a:cubicBezTo>
                    <a:pt x="476" y="9153"/>
                    <a:pt x="317" y="10547"/>
                    <a:pt x="381" y="11877"/>
                  </a:cubicBezTo>
                  <a:cubicBezTo>
                    <a:pt x="317" y="13967"/>
                    <a:pt x="1647" y="14695"/>
                    <a:pt x="3547" y="14727"/>
                  </a:cubicBezTo>
                  <a:cubicBezTo>
                    <a:pt x="3594" y="14728"/>
                    <a:pt x="3640" y="14729"/>
                    <a:pt x="3686" y="14729"/>
                  </a:cubicBezTo>
                  <a:cubicBezTo>
                    <a:pt x="7437" y="14729"/>
                    <a:pt x="7223" y="10893"/>
                    <a:pt x="7348" y="8077"/>
                  </a:cubicBezTo>
                  <a:cubicBezTo>
                    <a:pt x="7411" y="5416"/>
                    <a:pt x="7379" y="2725"/>
                    <a:pt x="7379" y="33"/>
                  </a:cubicBezTo>
                  <a:cubicBezTo>
                    <a:pt x="7267" y="11"/>
                    <a:pt x="7159" y="1"/>
                    <a:pt x="705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5903371" y="3798176"/>
              <a:ext cx="139303" cy="129943"/>
            </a:xfrm>
            <a:custGeom>
              <a:avLst/>
              <a:gdLst/>
              <a:ahLst/>
              <a:cxnLst/>
              <a:rect l="l" t="t" r="r" b="b"/>
              <a:pathLst>
                <a:path w="4435" h="4137" extrusionOk="0">
                  <a:moveTo>
                    <a:pt x="2313" y="349"/>
                  </a:moveTo>
                  <a:cubicBezTo>
                    <a:pt x="2313" y="381"/>
                    <a:pt x="2376" y="444"/>
                    <a:pt x="2439" y="444"/>
                  </a:cubicBezTo>
                  <a:cubicBezTo>
                    <a:pt x="3263" y="634"/>
                    <a:pt x="4023" y="1457"/>
                    <a:pt x="3801" y="2408"/>
                  </a:cubicBezTo>
                  <a:cubicBezTo>
                    <a:pt x="3604" y="3113"/>
                    <a:pt x="2903" y="3668"/>
                    <a:pt x="2147" y="3668"/>
                  </a:cubicBezTo>
                  <a:cubicBezTo>
                    <a:pt x="2055" y="3668"/>
                    <a:pt x="1962" y="3660"/>
                    <a:pt x="1869" y="3643"/>
                  </a:cubicBezTo>
                  <a:cubicBezTo>
                    <a:pt x="1046" y="3484"/>
                    <a:pt x="476" y="2534"/>
                    <a:pt x="666" y="1711"/>
                  </a:cubicBezTo>
                  <a:cubicBezTo>
                    <a:pt x="888" y="919"/>
                    <a:pt x="1584" y="476"/>
                    <a:pt x="2313" y="349"/>
                  </a:cubicBezTo>
                  <a:close/>
                  <a:moveTo>
                    <a:pt x="2534" y="1"/>
                  </a:moveTo>
                  <a:cubicBezTo>
                    <a:pt x="2439" y="1"/>
                    <a:pt x="2376" y="32"/>
                    <a:pt x="2313" y="64"/>
                  </a:cubicBezTo>
                  <a:cubicBezTo>
                    <a:pt x="2229" y="51"/>
                    <a:pt x="2144" y="45"/>
                    <a:pt x="2061" y="45"/>
                  </a:cubicBezTo>
                  <a:cubicBezTo>
                    <a:pt x="1105" y="45"/>
                    <a:pt x="212" y="850"/>
                    <a:pt x="96" y="1869"/>
                  </a:cubicBezTo>
                  <a:cubicBezTo>
                    <a:pt x="1" y="2914"/>
                    <a:pt x="856" y="3991"/>
                    <a:pt x="1933" y="4118"/>
                  </a:cubicBezTo>
                  <a:cubicBezTo>
                    <a:pt x="2020" y="4130"/>
                    <a:pt x="2106" y="4136"/>
                    <a:pt x="2192" y="4136"/>
                  </a:cubicBezTo>
                  <a:cubicBezTo>
                    <a:pt x="3204" y="4136"/>
                    <a:pt x="4130" y="3307"/>
                    <a:pt x="4276" y="2344"/>
                  </a:cubicBezTo>
                  <a:cubicBezTo>
                    <a:pt x="4435" y="1236"/>
                    <a:pt x="3579" y="159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5926583" y="3404860"/>
              <a:ext cx="44477" cy="41304"/>
            </a:xfrm>
            <a:custGeom>
              <a:avLst/>
              <a:gdLst/>
              <a:ahLst/>
              <a:cxnLst/>
              <a:rect l="l" t="t" r="r" b="b"/>
              <a:pathLst>
                <a:path w="1416" h="1315" extrusionOk="0">
                  <a:moveTo>
                    <a:pt x="1319" y="1"/>
                  </a:moveTo>
                  <a:cubicBezTo>
                    <a:pt x="1279" y="1"/>
                    <a:pt x="1240" y="17"/>
                    <a:pt x="1225" y="45"/>
                  </a:cubicBezTo>
                  <a:cubicBezTo>
                    <a:pt x="1099" y="647"/>
                    <a:pt x="687" y="995"/>
                    <a:pt x="149" y="1090"/>
                  </a:cubicBezTo>
                  <a:cubicBezTo>
                    <a:pt x="1" y="1120"/>
                    <a:pt x="46" y="1315"/>
                    <a:pt x="156" y="1315"/>
                  </a:cubicBezTo>
                  <a:cubicBezTo>
                    <a:pt x="164" y="1315"/>
                    <a:pt x="172" y="1314"/>
                    <a:pt x="180" y="1312"/>
                  </a:cubicBezTo>
                  <a:cubicBezTo>
                    <a:pt x="814" y="1280"/>
                    <a:pt x="1352" y="710"/>
                    <a:pt x="1415" y="77"/>
                  </a:cubicBezTo>
                  <a:cubicBezTo>
                    <a:pt x="1415" y="24"/>
                    <a:pt x="1367" y="1"/>
                    <a:pt x="131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5937200" y="3830026"/>
              <a:ext cx="43409" cy="37441"/>
            </a:xfrm>
            <a:custGeom>
              <a:avLst/>
              <a:gdLst/>
              <a:ahLst/>
              <a:cxnLst/>
              <a:rect l="l" t="t" r="r" b="b"/>
              <a:pathLst>
                <a:path w="1382" h="1192" extrusionOk="0">
                  <a:moveTo>
                    <a:pt x="966" y="0"/>
                  </a:moveTo>
                  <a:cubicBezTo>
                    <a:pt x="778" y="0"/>
                    <a:pt x="581" y="85"/>
                    <a:pt x="412" y="253"/>
                  </a:cubicBezTo>
                  <a:cubicBezTo>
                    <a:pt x="222" y="443"/>
                    <a:pt x="1" y="792"/>
                    <a:pt x="127" y="1077"/>
                  </a:cubicBezTo>
                  <a:cubicBezTo>
                    <a:pt x="173" y="1152"/>
                    <a:pt x="247" y="1192"/>
                    <a:pt x="312" y="1192"/>
                  </a:cubicBezTo>
                  <a:cubicBezTo>
                    <a:pt x="383" y="1192"/>
                    <a:pt x="444" y="1144"/>
                    <a:pt x="444" y="1045"/>
                  </a:cubicBezTo>
                  <a:cubicBezTo>
                    <a:pt x="444" y="792"/>
                    <a:pt x="444" y="633"/>
                    <a:pt x="602" y="443"/>
                  </a:cubicBezTo>
                  <a:cubicBezTo>
                    <a:pt x="723" y="323"/>
                    <a:pt x="880" y="221"/>
                    <a:pt x="1046" y="221"/>
                  </a:cubicBezTo>
                  <a:cubicBezTo>
                    <a:pt x="1098" y="221"/>
                    <a:pt x="1151" y="231"/>
                    <a:pt x="1204" y="253"/>
                  </a:cubicBezTo>
                  <a:cubicBezTo>
                    <a:pt x="1216" y="256"/>
                    <a:pt x="1228" y="257"/>
                    <a:pt x="1238" y="257"/>
                  </a:cubicBezTo>
                  <a:cubicBezTo>
                    <a:pt x="1366" y="257"/>
                    <a:pt x="1382" y="93"/>
                    <a:pt x="1236" y="63"/>
                  </a:cubicBezTo>
                  <a:cubicBezTo>
                    <a:pt x="1151" y="21"/>
                    <a:pt x="1060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6010573" y="4345181"/>
              <a:ext cx="48623" cy="52675"/>
            </a:xfrm>
            <a:custGeom>
              <a:avLst/>
              <a:gdLst/>
              <a:ahLst/>
              <a:cxnLst/>
              <a:rect l="l" t="t" r="r" b="b"/>
              <a:pathLst>
                <a:path w="1548" h="1677" extrusionOk="0">
                  <a:moveTo>
                    <a:pt x="1465" y="1"/>
                  </a:moveTo>
                  <a:cubicBezTo>
                    <a:pt x="1440" y="1"/>
                    <a:pt x="1414" y="11"/>
                    <a:pt x="1402" y="35"/>
                  </a:cubicBezTo>
                  <a:cubicBezTo>
                    <a:pt x="1085" y="637"/>
                    <a:pt x="705" y="1144"/>
                    <a:pt x="103" y="1460"/>
                  </a:cubicBezTo>
                  <a:cubicBezTo>
                    <a:pt x="1" y="1537"/>
                    <a:pt x="64" y="1676"/>
                    <a:pt x="159" y="1676"/>
                  </a:cubicBezTo>
                  <a:cubicBezTo>
                    <a:pt x="181" y="1676"/>
                    <a:pt x="206" y="1668"/>
                    <a:pt x="230" y="1650"/>
                  </a:cubicBezTo>
                  <a:cubicBezTo>
                    <a:pt x="800" y="1302"/>
                    <a:pt x="1275" y="764"/>
                    <a:pt x="1528" y="67"/>
                  </a:cubicBezTo>
                  <a:cubicBezTo>
                    <a:pt x="1548" y="28"/>
                    <a:pt x="1507" y="1"/>
                    <a:pt x="146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6021755" y="3716698"/>
              <a:ext cx="88576" cy="76452"/>
            </a:xfrm>
            <a:custGeom>
              <a:avLst/>
              <a:gdLst/>
              <a:ahLst/>
              <a:cxnLst/>
              <a:rect l="l" t="t" r="r" b="b"/>
              <a:pathLst>
                <a:path w="2820" h="2434" extrusionOk="0">
                  <a:moveTo>
                    <a:pt x="1463" y="1"/>
                  </a:moveTo>
                  <a:cubicBezTo>
                    <a:pt x="973" y="1"/>
                    <a:pt x="476" y="352"/>
                    <a:pt x="286" y="758"/>
                  </a:cubicBezTo>
                  <a:cubicBezTo>
                    <a:pt x="0" y="1391"/>
                    <a:pt x="381" y="2088"/>
                    <a:pt x="982" y="2310"/>
                  </a:cubicBezTo>
                  <a:cubicBezTo>
                    <a:pt x="1150" y="2394"/>
                    <a:pt x="1332" y="2434"/>
                    <a:pt x="1513" y="2434"/>
                  </a:cubicBezTo>
                  <a:cubicBezTo>
                    <a:pt x="1946" y="2434"/>
                    <a:pt x="2374" y="2205"/>
                    <a:pt x="2597" y="1803"/>
                  </a:cubicBezTo>
                  <a:cubicBezTo>
                    <a:pt x="2819" y="1233"/>
                    <a:pt x="2756" y="536"/>
                    <a:pt x="2186" y="220"/>
                  </a:cubicBezTo>
                  <a:cubicBezTo>
                    <a:pt x="2166" y="200"/>
                    <a:pt x="2143" y="192"/>
                    <a:pt x="2120" y="192"/>
                  </a:cubicBezTo>
                  <a:cubicBezTo>
                    <a:pt x="2069" y="192"/>
                    <a:pt x="2017" y="229"/>
                    <a:pt x="1996" y="251"/>
                  </a:cubicBezTo>
                  <a:cubicBezTo>
                    <a:pt x="1964" y="283"/>
                    <a:pt x="1964" y="378"/>
                    <a:pt x="1996" y="441"/>
                  </a:cubicBezTo>
                  <a:cubicBezTo>
                    <a:pt x="2565" y="1038"/>
                    <a:pt x="2275" y="2123"/>
                    <a:pt x="1523" y="2123"/>
                  </a:cubicBezTo>
                  <a:cubicBezTo>
                    <a:pt x="1397" y="2123"/>
                    <a:pt x="1259" y="2093"/>
                    <a:pt x="1109" y="2025"/>
                  </a:cubicBezTo>
                  <a:cubicBezTo>
                    <a:pt x="697" y="1835"/>
                    <a:pt x="444" y="1328"/>
                    <a:pt x="697" y="853"/>
                  </a:cubicBezTo>
                  <a:cubicBezTo>
                    <a:pt x="884" y="480"/>
                    <a:pt x="1250" y="331"/>
                    <a:pt x="1644" y="331"/>
                  </a:cubicBezTo>
                  <a:cubicBezTo>
                    <a:pt x="1719" y="331"/>
                    <a:pt x="1794" y="336"/>
                    <a:pt x="1869" y="346"/>
                  </a:cubicBezTo>
                  <a:cubicBezTo>
                    <a:pt x="1901" y="346"/>
                    <a:pt x="1964" y="283"/>
                    <a:pt x="1964" y="251"/>
                  </a:cubicBezTo>
                  <a:cubicBezTo>
                    <a:pt x="1964" y="220"/>
                    <a:pt x="1964" y="188"/>
                    <a:pt x="1932" y="124"/>
                  </a:cubicBezTo>
                  <a:cubicBezTo>
                    <a:pt x="1784" y="39"/>
                    <a:pt x="1624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6048988" y="3575259"/>
              <a:ext cx="59333" cy="18029"/>
            </a:xfrm>
            <a:custGeom>
              <a:avLst/>
              <a:gdLst/>
              <a:ahLst/>
              <a:cxnLst/>
              <a:rect l="l" t="t" r="r" b="b"/>
              <a:pathLst>
                <a:path w="1889" h="574" extrusionOk="0">
                  <a:moveTo>
                    <a:pt x="188" y="0"/>
                  </a:moveTo>
                  <a:cubicBezTo>
                    <a:pt x="98" y="0"/>
                    <a:pt x="1" y="169"/>
                    <a:pt x="147" y="257"/>
                  </a:cubicBezTo>
                  <a:cubicBezTo>
                    <a:pt x="654" y="479"/>
                    <a:pt x="1192" y="574"/>
                    <a:pt x="1762" y="574"/>
                  </a:cubicBezTo>
                  <a:cubicBezTo>
                    <a:pt x="1889" y="574"/>
                    <a:pt x="1889" y="352"/>
                    <a:pt x="1762" y="352"/>
                  </a:cubicBezTo>
                  <a:cubicBezTo>
                    <a:pt x="1160" y="321"/>
                    <a:pt x="685" y="194"/>
                    <a:pt x="210" y="4"/>
                  </a:cubicBezTo>
                  <a:cubicBezTo>
                    <a:pt x="203" y="1"/>
                    <a:pt x="196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6050590" y="3389720"/>
              <a:ext cx="94544" cy="80944"/>
            </a:xfrm>
            <a:custGeom>
              <a:avLst/>
              <a:gdLst/>
              <a:ahLst/>
              <a:cxnLst/>
              <a:rect l="l" t="t" r="r" b="b"/>
              <a:pathLst>
                <a:path w="3010" h="2577" extrusionOk="0">
                  <a:moveTo>
                    <a:pt x="1677" y="218"/>
                  </a:moveTo>
                  <a:cubicBezTo>
                    <a:pt x="1752" y="218"/>
                    <a:pt x="1827" y="226"/>
                    <a:pt x="1901" y="242"/>
                  </a:cubicBezTo>
                  <a:cubicBezTo>
                    <a:pt x="1901" y="242"/>
                    <a:pt x="1901" y="305"/>
                    <a:pt x="1933" y="305"/>
                  </a:cubicBezTo>
                  <a:cubicBezTo>
                    <a:pt x="2863" y="800"/>
                    <a:pt x="2646" y="2307"/>
                    <a:pt x="1625" y="2307"/>
                  </a:cubicBezTo>
                  <a:cubicBezTo>
                    <a:pt x="1533" y="2307"/>
                    <a:pt x="1435" y="2295"/>
                    <a:pt x="1331" y="2269"/>
                  </a:cubicBezTo>
                  <a:cubicBezTo>
                    <a:pt x="793" y="2142"/>
                    <a:pt x="349" y="1636"/>
                    <a:pt x="539" y="1097"/>
                  </a:cubicBezTo>
                  <a:cubicBezTo>
                    <a:pt x="677" y="574"/>
                    <a:pt x="1175" y="218"/>
                    <a:pt x="1677" y="218"/>
                  </a:cubicBezTo>
                  <a:close/>
                  <a:moveTo>
                    <a:pt x="1562" y="0"/>
                  </a:moveTo>
                  <a:cubicBezTo>
                    <a:pt x="1015" y="0"/>
                    <a:pt x="493" y="327"/>
                    <a:pt x="286" y="844"/>
                  </a:cubicBezTo>
                  <a:cubicBezTo>
                    <a:pt x="1" y="1572"/>
                    <a:pt x="476" y="2269"/>
                    <a:pt x="1141" y="2491"/>
                  </a:cubicBezTo>
                  <a:cubicBezTo>
                    <a:pt x="1301" y="2549"/>
                    <a:pt x="1466" y="2577"/>
                    <a:pt x="1627" y="2577"/>
                  </a:cubicBezTo>
                  <a:cubicBezTo>
                    <a:pt x="2169" y="2577"/>
                    <a:pt x="2673" y="2260"/>
                    <a:pt x="2819" y="1699"/>
                  </a:cubicBezTo>
                  <a:cubicBezTo>
                    <a:pt x="3009" y="1034"/>
                    <a:pt x="2724" y="274"/>
                    <a:pt x="2059" y="20"/>
                  </a:cubicBezTo>
                  <a:cubicBezTo>
                    <a:pt x="2028" y="20"/>
                    <a:pt x="1996" y="20"/>
                    <a:pt x="1933" y="52"/>
                  </a:cubicBezTo>
                  <a:cubicBezTo>
                    <a:pt x="1810" y="17"/>
                    <a:pt x="1685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51"/>
          <p:cNvGrpSpPr/>
          <p:nvPr/>
        </p:nvGrpSpPr>
        <p:grpSpPr>
          <a:xfrm>
            <a:off x="6561956" y="403520"/>
            <a:ext cx="1075321" cy="1025568"/>
            <a:chOff x="6457443" y="664620"/>
            <a:chExt cx="1075321" cy="1025568"/>
          </a:xfrm>
        </p:grpSpPr>
        <p:sp>
          <p:nvSpPr>
            <p:cNvPr id="1679" name="Google Shape;1679;p51"/>
            <p:cNvSpPr/>
            <p:nvPr/>
          </p:nvSpPr>
          <p:spPr>
            <a:xfrm>
              <a:off x="6457443" y="664620"/>
              <a:ext cx="1075321" cy="1025568"/>
            </a:xfrm>
            <a:custGeom>
              <a:avLst/>
              <a:gdLst/>
              <a:ahLst/>
              <a:cxnLst/>
              <a:rect l="l" t="t" r="r" b="b"/>
              <a:pathLst>
                <a:path w="34235" h="32651" extrusionOk="0">
                  <a:moveTo>
                    <a:pt x="24792" y="5770"/>
                  </a:moveTo>
                  <a:cubicBezTo>
                    <a:pt x="24815" y="5770"/>
                    <a:pt x="24838" y="5770"/>
                    <a:pt x="24861" y="5770"/>
                  </a:cubicBezTo>
                  <a:cubicBezTo>
                    <a:pt x="26223" y="5865"/>
                    <a:pt x="27489" y="7100"/>
                    <a:pt x="27014" y="8462"/>
                  </a:cubicBezTo>
                  <a:cubicBezTo>
                    <a:pt x="26729" y="9349"/>
                    <a:pt x="25969" y="9729"/>
                    <a:pt x="25146" y="9887"/>
                  </a:cubicBezTo>
                  <a:cubicBezTo>
                    <a:pt x="25122" y="9863"/>
                    <a:pt x="25061" y="9803"/>
                    <a:pt x="24978" y="9803"/>
                  </a:cubicBezTo>
                  <a:cubicBezTo>
                    <a:pt x="24952" y="9803"/>
                    <a:pt x="24923" y="9809"/>
                    <a:pt x="24892" y="9824"/>
                  </a:cubicBezTo>
                  <a:cubicBezTo>
                    <a:pt x="24729" y="9861"/>
                    <a:pt x="24565" y="9879"/>
                    <a:pt x="24403" y="9879"/>
                  </a:cubicBezTo>
                  <a:cubicBezTo>
                    <a:pt x="23313" y="9879"/>
                    <a:pt x="22340" y="9070"/>
                    <a:pt x="22422" y="7829"/>
                  </a:cubicBezTo>
                  <a:cubicBezTo>
                    <a:pt x="22484" y="6586"/>
                    <a:pt x="23584" y="5770"/>
                    <a:pt x="24792" y="5770"/>
                  </a:cubicBezTo>
                  <a:close/>
                  <a:moveTo>
                    <a:pt x="24773" y="601"/>
                  </a:moveTo>
                  <a:cubicBezTo>
                    <a:pt x="24834" y="601"/>
                    <a:pt x="24895" y="604"/>
                    <a:pt x="24956" y="608"/>
                  </a:cubicBezTo>
                  <a:cubicBezTo>
                    <a:pt x="27426" y="767"/>
                    <a:pt x="26729" y="4187"/>
                    <a:pt x="26223" y="5675"/>
                  </a:cubicBezTo>
                  <a:cubicBezTo>
                    <a:pt x="25779" y="5422"/>
                    <a:pt x="25241" y="5295"/>
                    <a:pt x="24734" y="5295"/>
                  </a:cubicBezTo>
                  <a:cubicBezTo>
                    <a:pt x="23087" y="5359"/>
                    <a:pt x="21662" y="6784"/>
                    <a:pt x="21947" y="8462"/>
                  </a:cubicBezTo>
                  <a:cubicBezTo>
                    <a:pt x="22115" y="9583"/>
                    <a:pt x="23150" y="10406"/>
                    <a:pt x="24242" y="10406"/>
                  </a:cubicBezTo>
                  <a:cubicBezTo>
                    <a:pt x="24384" y="10406"/>
                    <a:pt x="24528" y="10392"/>
                    <a:pt x="24671" y="10362"/>
                  </a:cubicBezTo>
                  <a:lnTo>
                    <a:pt x="24861" y="10362"/>
                  </a:lnTo>
                  <a:cubicBezTo>
                    <a:pt x="24481" y="10964"/>
                    <a:pt x="24101" y="11566"/>
                    <a:pt x="23752" y="12199"/>
                  </a:cubicBezTo>
                  <a:cubicBezTo>
                    <a:pt x="22531" y="10896"/>
                    <a:pt x="20797" y="10105"/>
                    <a:pt x="18971" y="10105"/>
                  </a:cubicBezTo>
                  <a:cubicBezTo>
                    <a:pt x="18667" y="10105"/>
                    <a:pt x="18360" y="10127"/>
                    <a:pt x="18052" y="10172"/>
                  </a:cubicBezTo>
                  <a:cubicBezTo>
                    <a:pt x="17989" y="10172"/>
                    <a:pt x="17862" y="10204"/>
                    <a:pt x="17767" y="10204"/>
                  </a:cubicBezTo>
                  <a:cubicBezTo>
                    <a:pt x="18844" y="7924"/>
                    <a:pt x="19794" y="5390"/>
                    <a:pt x="21187" y="3237"/>
                  </a:cubicBezTo>
                  <a:cubicBezTo>
                    <a:pt x="21949" y="2110"/>
                    <a:pt x="23238" y="601"/>
                    <a:pt x="24773" y="601"/>
                  </a:cubicBezTo>
                  <a:close/>
                  <a:moveTo>
                    <a:pt x="7398" y="6624"/>
                  </a:moveTo>
                  <a:cubicBezTo>
                    <a:pt x="7855" y="6624"/>
                    <a:pt x="8307" y="6727"/>
                    <a:pt x="8741" y="6847"/>
                  </a:cubicBezTo>
                  <a:cubicBezTo>
                    <a:pt x="11528" y="7512"/>
                    <a:pt x="14410" y="8684"/>
                    <a:pt x="16563" y="10584"/>
                  </a:cubicBezTo>
                  <a:cubicBezTo>
                    <a:pt x="14568" y="11376"/>
                    <a:pt x="13112" y="12991"/>
                    <a:pt x="12478" y="14954"/>
                  </a:cubicBezTo>
                  <a:cubicBezTo>
                    <a:pt x="11813" y="14954"/>
                    <a:pt x="11085" y="14954"/>
                    <a:pt x="10388" y="15018"/>
                  </a:cubicBezTo>
                  <a:lnTo>
                    <a:pt x="10071" y="14701"/>
                  </a:lnTo>
                  <a:cubicBezTo>
                    <a:pt x="8900" y="13498"/>
                    <a:pt x="7791" y="12326"/>
                    <a:pt x="6746" y="11122"/>
                  </a:cubicBezTo>
                  <a:cubicBezTo>
                    <a:pt x="6398" y="10806"/>
                    <a:pt x="6144" y="10457"/>
                    <a:pt x="5859" y="10141"/>
                  </a:cubicBezTo>
                  <a:cubicBezTo>
                    <a:pt x="5194" y="9317"/>
                    <a:pt x="5226" y="9412"/>
                    <a:pt x="5543" y="8146"/>
                  </a:cubicBezTo>
                  <a:cubicBezTo>
                    <a:pt x="5828" y="6974"/>
                    <a:pt x="5859" y="6784"/>
                    <a:pt x="6968" y="6657"/>
                  </a:cubicBezTo>
                  <a:cubicBezTo>
                    <a:pt x="7111" y="6634"/>
                    <a:pt x="7255" y="6624"/>
                    <a:pt x="7398" y="6624"/>
                  </a:cubicBezTo>
                  <a:close/>
                  <a:moveTo>
                    <a:pt x="12351" y="15334"/>
                  </a:moveTo>
                  <a:lnTo>
                    <a:pt x="12351" y="15334"/>
                  </a:lnTo>
                  <a:cubicBezTo>
                    <a:pt x="12225" y="15809"/>
                    <a:pt x="12161" y="16284"/>
                    <a:pt x="12066" y="16728"/>
                  </a:cubicBezTo>
                  <a:lnTo>
                    <a:pt x="10768" y="15429"/>
                  </a:lnTo>
                  <a:cubicBezTo>
                    <a:pt x="11338" y="15398"/>
                    <a:pt x="11845" y="15366"/>
                    <a:pt x="12351" y="15334"/>
                  </a:cubicBezTo>
                  <a:close/>
                  <a:moveTo>
                    <a:pt x="5031" y="13792"/>
                  </a:moveTo>
                  <a:cubicBezTo>
                    <a:pt x="5288" y="13792"/>
                    <a:pt x="5547" y="13830"/>
                    <a:pt x="5796" y="13909"/>
                  </a:cubicBezTo>
                  <a:cubicBezTo>
                    <a:pt x="7063" y="14289"/>
                    <a:pt x="7728" y="15524"/>
                    <a:pt x="7918" y="16760"/>
                  </a:cubicBezTo>
                  <a:cubicBezTo>
                    <a:pt x="7918" y="16791"/>
                    <a:pt x="7918" y="16791"/>
                    <a:pt x="7949" y="16823"/>
                  </a:cubicBezTo>
                  <a:cubicBezTo>
                    <a:pt x="7576" y="17943"/>
                    <a:pt x="6622" y="18819"/>
                    <a:pt x="5327" y="18819"/>
                  </a:cubicBezTo>
                  <a:cubicBezTo>
                    <a:pt x="5304" y="18819"/>
                    <a:pt x="5281" y="18819"/>
                    <a:pt x="5258" y="18818"/>
                  </a:cubicBezTo>
                  <a:cubicBezTo>
                    <a:pt x="3642" y="18818"/>
                    <a:pt x="2376" y="17425"/>
                    <a:pt x="2566" y="15809"/>
                  </a:cubicBezTo>
                  <a:cubicBezTo>
                    <a:pt x="2696" y="14587"/>
                    <a:pt x="3851" y="13792"/>
                    <a:pt x="5031" y="13792"/>
                  </a:cubicBezTo>
                  <a:close/>
                  <a:moveTo>
                    <a:pt x="27406" y="13387"/>
                  </a:moveTo>
                  <a:cubicBezTo>
                    <a:pt x="28289" y="13387"/>
                    <a:pt x="29168" y="13482"/>
                    <a:pt x="30055" y="13688"/>
                  </a:cubicBezTo>
                  <a:cubicBezTo>
                    <a:pt x="30878" y="13909"/>
                    <a:pt x="32081" y="14163"/>
                    <a:pt x="32651" y="14796"/>
                  </a:cubicBezTo>
                  <a:cubicBezTo>
                    <a:pt x="33221" y="15334"/>
                    <a:pt x="33126" y="16601"/>
                    <a:pt x="32651" y="17140"/>
                  </a:cubicBezTo>
                  <a:cubicBezTo>
                    <a:pt x="32335" y="17488"/>
                    <a:pt x="31765" y="17615"/>
                    <a:pt x="31321" y="17773"/>
                  </a:cubicBezTo>
                  <a:cubicBezTo>
                    <a:pt x="30086" y="18216"/>
                    <a:pt x="28819" y="18565"/>
                    <a:pt x="27553" y="18881"/>
                  </a:cubicBezTo>
                  <a:cubicBezTo>
                    <a:pt x="26888" y="18216"/>
                    <a:pt x="26159" y="17551"/>
                    <a:pt x="25494" y="16855"/>
                  </a:cubicBezTo>
                  <a:cubicBezTo>
                    <a:pt x="25494" y="16823"/>
                    <a:pt x="25462" y="16823"/>
                    <a:pt x="25462" y="16823"/>
                  </a:cubicBezTo>
                  <a:cubicBezTo>
                    <a:pt x="25462" y="16443"/>
                    <a:pt x="25462" y="16031"/>
                    <a:pt x="25367" y="15683"/>
                  </a:cubicBezTo>
                  <a:cubicBezTo>
                    <a:pt x="25304" y="14954"/>
                    <a:pt x="25051" y="14289"/>
                    <a:pt x="24734" y="13656"/>
                  </a:cubicBezTo>
                  <a:cubicBezTo>
                    <a:pt x="25637" y="13482"/>
                    <a:pt x="26523" y="13387"/>
                    <a:pt x="27406" y="13387"/>
                  </a:cubicBezTo>
                  <a:close/>
                  <a:moveTo>
                    <a:pt x="25367" y="17551"/>
                  </a:moveTo>
                  <a:cubicBezTo>
                    <a:pt x="25843" y="18058"/>
                    <a:pt x="26381" y="18565"/>
                    <a:pt x="26888" y="19040"/>
                  </a:cubicBezTo>
                  <a:cubicBezTo>
                    <a:pt x="26223" y="19198"/>
                    <a:pt x="25526" y="19325"/>
                    <a:pt x="24829" y="19483"/>
                  </a:cubicBezTo>
                  <a:cubicBezTo>
                    <a:pt x="25114" y="18881"/>
                    <a:pt x="25304" y="18216"/>
                    <a:pt x="25367" y="17551"/>
                  </a:cubicBezTo>
                  <a:close/>
                  <a:moveTo>
                    <a:pt x="23942" y="13118"/>
                  </a:moveTo>
                  <a:cubicBezTo>
                    <a:pt x="24037" y="13181"/>
                    <a:pt x="24069" y="13308"/>
                    <a:pt x="24164" y="13434"/>
                  </a:cubicBezTo>
                  <a:cubicBezTo>
                    <a:pt x="24164" y="13498"/>
                    <a:pt x="24227" y="13624"/>
                    <a:pt x="24322" y="13656"/>
                  </a:cubicBezTo>
                  <a:cubicBezTo>
                    <a:pt x="24576" y="14131"/>
                    <a:pt x="24797" y="14606"/>
                    <a:pt x="24892" y="15176"/>
                  </a:cubicBezTo>
                  <a:cubicBezTo>
                    <a:pt x="25272" y="16696"/>
                    <a:pt x="25019" y="18248"/>
                    <a:pt x="24354" y="19546"/>
                  </a:cubicBezTo>
                  <a:cubicBezTo>
                    <a:pt x="23436" y="19705"/>
                    <a:pt x="22517" y="19863"/>
                    <a:pt x="21662" y="20021"/>
                  </a:cubicBezTo>
                  <a:cubicBezTo>
                    <a:pt x="21536" y="20021"/>
                    <a:pt x="21409" y="20085"/>
                    <a:pt x="21346" y="20085"/>
                  </a:cubicBezTo>
                  <a:cubicBezTo>
                    <a:pt x="22201" y="17741"/>
                    <a:pt x="22961" y="15366"/>
                    <a:pt x="23942" y="13118"/>
                  </a:cubicBezTo>
                  <a:close/>
                  <a:moveTo>
                    <a:pt x="18980" y="10511"/>
                  </a:moveTo>
                  <a:cubicBezTo>
                    <a:pt x="20733" y="10511"/>
                    <a:pt x="22415" y="11272"/>
                    <a:pt x="23562" y="12548"/>
                  </a:cubicBezTo>
                  <a:cubicBezTo>
                    <a:pt x="22327" y="14954"/>
                    <a:pt x="21504" y="17551"/>
                    <a:pt x="20585" y="20116"/>
                  </a:cubicBezTo>
                  <a:cubicBezTo>
                    <a:pt x="19129" y="20306"/>
                    <a:pt x="17704" y="20465"/>
                    <a:pt x="16247" y="20560"/>
                  </a:cubicBezTo>
                  <a:cubicBezTo>
                    <a:pt x="14980" y="19483"/>
                    <a:pt x="13777" y="18343"/>
                    <a:pt x="12605" y="17140"/>
                  </a:cubicBezTo>
                  <a:cubicBezTo>
                    <a:pt x="12637" y="14099"/>
                    <a:pt x="14663" y="11312"/>
                    <a:pt x="17704" y="10647"/>
                  </a:cubicBezTo>
                  <a:cubicBezTo>
                    <a:pt x="18129" y="10555"/>
                    <a:pt x="18556" y="10511"/>
                    <a:pt x="18980" y="10511"/>
                  </a:cubicBezTo>
                  <a:close/>
                  <a:moveTo>
                    <a:pt x="9976" y="15493"/>
                  </a:moveTo>
                  <a:cubicBezTo>
                    <a:pt x="10673" y="16189"/>
                    <a:pt x="11433" y="16918"/>
                    <a:pt x="12161" y="17583"/>
                  </a:cubicBezTo>
                  <a:cubicBezTo>
                    <a:pt x="12161" y="17773"/>
                    <a:pt x="12161" y="17963"/>
                    <a:pt x="12193" y="18185"/>
                  </a:cubicBezTo>
                  <a:cubicBezTo>
                    <a:pt x="12320" y="19071"/>
                    <a:pt x="12637" y="19958"/>
                    <a:pt x="13048" y="20655"/>
                  </a:cubicBezTo>
                  <a:lnTo>
                    <a:pt x="10926" y="20655"/>
                  </a:lnTo>
                  <a:cubicBezTo>
                    <a:pt x="9153" y="20655"/>
                    <a:pt x="7411" y="20560"/>
                    <a:pt x="5669" y="20401"/>
                  </a:cubicBezTo>
                  <a:cubicBezTo>
                    <a:pt x="4783" y="20306"/>
                    <a:pt x="3928" y="20243"/>
                    <a:pt x="3072" y="20148"/>
                  </a:cubicBezTo>
                  <a:cubicBezTo>
                    <a:pt x="2502" y="20085"/>
                    <a:pt x="634" y="19990"/>
                    <a:pt x="1457" y="18533"/>
                  </a:cubicBezTo>
                  <a:cubicBezTo>
                    <a:pt x="1616" y="18248"/>
                    <a:pt x="2217" y="18026"/>
                    <a:pt x="2534" y="17900"/>
                  </a:cubicBezTo>
                  <a:lnTo>
                    <a:pt x="2566" y="17868"/>
                  </a:lnTo>
                  <a:cubicBezTo>
                    <a:pt x="3072" y="18660"/>
                    <a:pt x="3959" y="19198"/>
                    <a:pt x="4941" y="19325"/>
                  </a:cubicBezTo>
                  <a:cubicBezTo>
                    <a:pt x="5058" y="19338"/>
                    <a:pt x="5174" y="19344"/>
                    <a:pt x="5289" y="19344"/>
                  </a:cubicBezTo>
                  <a:cubicBezTo>
                    <a:pt x="6857" y="19344"/>
                    <a:pt x="8224" y="18167"/>
                    <a:pt x="8520" y="16633"/>
                  </a:cubicBezTo>
                  <a:cubicBezTo>
                    <a:pt x="8548" y="16462"/>
                    <a:pt x="8424" y="16343"/>
                    <a:pt x="8306" y="16343"/>
                  </a:cubicBezTo>
                  <a:cubicBezTo>
                    <a:pt x="8293" y="16343"/>
                    <a:pt x="8279" y="16345"/>
                    <a:pt x="8266" y="16348"/>
                  </a:cubicBezTo>
                  <a:cubicBezTo>
                    <a:pt x="8235" y="16031"/>
                    <a:pt x="8139" y="15809"/>
                    <a:pt x="8076" y="15524"/>
                  </a:cubicBezTo>
                  <a:lnTo>
                    <a:pt x="8076" y="15524"/>
                  </a:lnTo>
                  <a:cubicBezTo>
                    <a:pt x="8108" y="15556"/>
                    <a:pt x="8139" y="15556"/>
                    <a:pt x="8235" y="15556"/>
                  </a:cubicBezTo>
                  <a:cubicBezTo>
                    <a:pt x="8836" y="15524"/>
                    <a:pt x="9375" y="15524"/>
                    <a:pt x="9976" y="15493"/>
                  </a:cubicBezTo>
                  <a:close/>
                  <a:moveTo>
                    <a:pt x="12668" y="18090"/>
                  </a:moveTo>
                  <a:lnTo>
                    <a:pt x="12668" y="18090"/>
                  </a:lnTo>
                  <a:cubicBezTo>
                    <a:pt x="13143" y="18565"/>
                    <a:pt x="13650" y="19040"/>
                    <a:pt x="14188" y="19515"/>
                  </a:cubicBezTo>
                  <a:cubicBezTo>
                    <a:pt x="14568" y="19863"/>
                    <a:pt x="14980" y="20275"/>
                    <a:pt x="15360" y="20623"/>
                  </a:cubicBezTo>
                  <a:cubicBezTo>
                    <a:pt x="14758" y="20655"/>
                    <a:pt x="14220" y="20718"/>
                    <a:pt x="13618" y="20718"/>
                  </a:cubicBezTo>
                  <a:cubicBezTo>
                    <a:pt x="13112" y="19958"/>
                    <a:pt x="12732" y="19040"/>
                    <a:pt x="12668" y="18090"/>
                  </a:cubicBezTo>
                  <a:close/>
                  <a:moveTo>
                    <a:pt x="23942" y="20180"/>
                  </a:moveTo>
                  <a:lnTo>
                    <a:pt x="23942" y="20180"/>
                  </a:lnTo>
                  <a:cubicBezTo>
                    <a:pt x="23119" y="21415"/>
                    <a:pt x="21852" y="22365"/>
                    <a:pt x="20300" y="22808"/>
                  </a:cubicBezTo>
                  <a:cubicBezTo>
                    <a:pt x="20585" y="22080"/>
                    <a:pt x="20839" y="21383"/>
                    <a:pt x="21092" y="20655"/>
                  </a:cubicBezTo>
                  <a:lnTo>
                    <a:pt x="22644" y="20433"/>
                  </a:lnTo>
                  <a:lnTo>
                    <a:pt x="23942" y="20180"/>
                  </a:lnTo>
                  <a:close/>
                  <a:moveTo>
                    <a:pt x="15898" y="21193"/>
                  </a:moveTo>
                  <a:cubicBezTo>
                    <a:pt x="16563" y="21763"/>
                    <a:pt x="17197" y="22333"/>
                    <a:pt x="17862" y="22935"/>
                  </a:cubicBezTo>
                  <a:cubicBezTo>
                    <a:pt x="16342" y="22935"/>
                    <a:pt x="15012" y="22302"/>
                    <a:pt x="14062" y="21256"/>
                  </a:cubicBezTo>
                  <a:cubicBezTo>
                    <a:pt x="14695" y="21256"/>
                    <a:pt x="15297" y="21225"/>
                    <a:pt x="15898" y="21193"/>
                  </a:cubicBezTo>
                  <a:close/>
                  <a:moveTo>
                    <a:pt x="20364" y="20750"/>
                  </a:moveTo>
                  <a:cubicBezTo>
                    <a:pt x="20110" y="21510"/>
                    <a:pt x="19825" y="22207"/>
                    <a:pt x="19572" y="22935"/>
                  </a:cubicBezTo>
                  <a:lnTo>
                    <a:pt x="19445" y="22935"/>
                  </a:lnTo>
                  <a:cubicBezTo>
                    <a:pt x="19389" y="22822"/>
                    <a:pt x="19332" y="22708"/>
                    <a:pt x="19207" y="22708"/>
                  </a:cubicBezTo>
                  <a:cubicBezTo>
                    <a:pt x="19193" y="22708"/>
                    <a:pt x="19177" y="22710"/>
                    <a:pt x="19160" y="22713"/>
                  </a:cubicBezTo>
                  <a:cubicBezTo>
                    <a:pt x="19034" y="22777"/>
                    <a:pt x="18875" y="22808"/>
                    <a:pt x="18780" y="22840"/>
                  </a:cubicBezTo>
                  <a:cubicBezTo>
                    <a:pt x="18084" y="22238"/>
                    <a:pt x="17450" y="21700"/>
                    <a:pt x="16785" y="21098"/>
                  </a:cubicBezTo>
                  <a:cubicBezTo>
                    <a:pt x="17989" y="21035"/>
                    <a:pt x="19160" y="20908"/>
                    <a:pt x="20364" y="20750"/>
                  </a:cubicBezTo>
                  <a:close/>
                  <a:moveTo>
                    <a:pt x="27394" y="19483"/>
                  </a:moveTo>
                  <a:cubicBezTo>
                    <a:pt x="28376" y="20370"/>
                    <a:pt x="29389" y="21256"/>
                    <a:pt x="30371" y="22112"/>
                  </a:cubicBezTo>
                  <a:cubicBezTo>
                    <a:pt x="31385" y="23030"/>
                    <a:pt x="32398" y="24107"/>
                    <a:pt x="32746" y="25437"/>
                  </a:cubicBezTo>
                  <a:cubicBezTo>
                    <a:pt x="33190" y="27210"/>
                    <a:pt x="32145" y="28952"/>
                    <a:pt x="30276" y="28984"/>
                  </a:cubicBezTo>
                  <a:cubicBezTo>
                    <a:pt x="30340" y="28857"/>
                    <a:pt x="30340" y="28699"/>
                    <a:pt x="30371" y="28572"/>
                  </a:cubicBezTo>
                  <a:cubicBezTo>
                    <a:pt x="30371" y="28509"/>
                    <a:pt x="30340" y="28414"/>
                    <a:pt x="30276" y="28382"/>
                  </a:cubicBezTo>
                  <a:cubicBezTo>
                    <a:pt x="30371" y="26640"/>
                    <a:pt x="29073" y="25152"/>
                    <a:pt x="27331" y="24993"/>
                  </a:cubicBezTo>
                  <a:cubicBezTo>
                    <a:pt x="27234" y="24985"/>
                    <a:pt x="27136" y="24981"/>
                    <a:pt x="27039" y="24981"/>
                  </a:cubicBezTo>
                  <a:cubicBezTo>
                    <a:pt x="25641" y="24981"/>
                    <a:pt x="24243" y="25819"/>
                    <a:pt x="24006" y="27210"/>
                  </a:cubicBezTo>
                  <a:cubicBezTo>
                    <a:pt x="22612" y="26102"/>
                    <a:pt x="21251" y="24930"/>
                    <a:pt x="19920" y="23790"/>
                  </a:cubicBezTo>
                  <a:cubicBezTo>
                    <a:pt x="20047" y="23537"/>
                    <a:pt x="20110" y="23347"/>
                    <a:pt x="20205" y="23157"/>
                  </a:cubicBezTo>
                  <a:cubicBezTo>
                    <a:pt x="22137" y="22872"/>
                    <a:pt x="23689" y="21700"/>
                    <a:pt x="24576" y="20053"/>
                  </a:cubicBezTo>
                  <a:cubicBezTo>
                    <a:pt x="25494" y="19895"/>
                    <a:pt x="26444" y="19705"/>
                    <a:pt x="27394" y="19483"/>
                  </a:cubicBezTo>
                  <a:close/>
                  <a:moveTo>
                    <a:pt x="27012" y="25457"/>
                  </a:moveTo>
                  <a:cubicBezTo>
                    <a:pt x="27098" y="25457"/>
                    <a:pt x="27183" y="25461"/>
                    <a:pt x="27268" y="25468"/>
                  </a:cubicBezTo>
                  <a:cubicBezTo>
                    <a:pt x="28914" y="25627"/>
                    <a:pt x="29864" y="26989"/>
                    <a:pt x="29960" y="28540"/>
                  </a:cubicBezTo>
                  <a:lnTo>
                    <a:pt x="29960" y="28572"/>
                  </a:lnTo>
                  <a:cubicBezTo>
                    <a:pt x="29642" y="29717"/>
                    <a:pt x="28580" y="30237"/>
                    <a:pt x="27469" y="30237"/>
                  </a:cubicBezTo>
                  <a:cubicBezTo>
                    <a:pt x="26029" y="30237"/>
                    <a:pt x="24507" y="29363"/>
                    <a:pt x="24417" y="27844"/>
                  </a:cubicBezTo>
                  <a:cubicBezTo>
                    <a:pt x="24358" y="26384"/>
                    <a:pt x="25671" y="25457"/>
                    <a:pt x="27012" y="25457"/>
                  </a:cubicBezTo>
                  <a:close/>
                  <a:moveTo>
                    <a:pt x="13460" y="21256"/>
                  </a:moveTo>
                  <a:cubicBezTo>
                    <a:pt x="14491" y="22545"/>
                    <a:pt x="16014" y="23342"/>
                    <a:pt x="17772" y="23342"/>
                  </a:cubicBezTo>
                  <a:cubicBezTo>
                    <a:pt x="17958" y="23342"/>
                    <a:pt x="18146" y="23333"/>
                    <a:pt x="18337" y="23315"/>
                  </a:cubicBezTo>
                  <a:cubicBezTo>
                    <a:pt x="18622" y="23568"/>
                    <a:pt x="18844" y="23758"/>
                    <a:pt x="19129" y="23980"/>
                  </a:cubicBezTo>
                  <a:cubicBezTo>
                    <a:pt x="18844" y="24677"/>
                    <a:pt x="18527" y="25310"/>
                    <a:pt x="18210" y="25943"/>
                  </a:cubicBezTo>
                  <a:cubicBezTo>
                    <a:pt x="17288" y="27709"/>
                    <a:pt x="14655" y="32150"/>
                    <a:pt x="12100" y="32150"/>
                  </a:cubicBezTo>
                  <a:cubicBezTo>
                    <a:pt x="11585" y="32150"/>
                    <a:pt x="11073" y="31969"/>
                    <a:pt x="10578" y="31549"/>
                  </a:cubicBezTo>
                  <a:cubicBezTo>
                    <a:pt x="8963" y="30187"/>
                    <a:pt x="10736" y="27274"/>
                    <a:pt x="11370" y="25722"/>
                  </a:cubicBezTo>
                  <a:cubicBezTo>
                    <a:pt x="12003" y="24233"/>
                    <a:pt x="12605" y="22777"/>
                    <a:pt x="13175" y="21256"/>
                  </a:cubicBezTo>
                  <a:close/>
                  <a:moveTo>
                    <a:pt x="24918" y="0"/>
                  </a:moveTo>
                  <a:cubicBezTo>
                    <a:pt x="24515" y="0"/>
                    <a:pt x="24053" y="100"/>
                    <a:pt x="23531" y="323"/>
                  </a:cubicBezTo>
                  <a:cubicBezTo>
                    <a:pt x="22106" y="925"/>
                    <a:pt x="21092" y="2192"/>
                    <a:pt x="20364" y="3490"/>
                  </a:cubicBezTo>
                  <a:cubicBezTo>
                    <a:pt x="19129" y="5580"/>
                    <a:pt x="18242" y="7924"/>
                    <a:pt x="17229" y="10109"/>
                  </a:cubicBezTo>
                  <a:cubicBezTo>
                    <a:pt x="17197" y="10172"/>
                    <a:pt x="17197" y="10267"/>
                    <a:pt x="17229" y="10331"/>
                  </a:cubicBezTo>
                  <a:cubicBezTo>
                    <a:pt x="17134" y="10331"/>
                    <a:pt x="17007" y="10362"/>
                    <a:pt x="16943" y="10426"/>
                  </a:cubicBezTo>
                  <a:cubicBezTo>
                    <a:pt x="14853" y="8082"/>
                    <a:pt x="11085" y="6530"/>
                    <a:pt x="8044" y="6087"/>
                  </a:cubicBezTo>
                  <a:cubicBezTo>
                    <a:pt x="7818" y="6056"/>
                    <a:pt x="7601" y="6041"/>
                    <a:pt x="7394" y="6041"/>
                  </a:cubicBezTo>
                  <a:cubicBezTo>
                    <a:pt x="4874" y="6041"/>
                    <a:pt x="3809" y="8260"/>
                    <a:pt x="5448" y="10426"/>
                  </a:cubicBezTo>
                  <a:cubicBezTo>
                    <a:pt x="6683" y="12041"/>
                    <a:pt x="8076" y="13529"/>
                    <a:pt x="9533" y="15018"/>
                  </a:cubicBezTo>
                  <a:cubicBezTo>
                    <a:pt x="9090" y="15018"/>
                    <a:pt x="8678" y="15049"/>
                    <a:pt x="8235" y="15049"/>
                  </a:cubicBezTo>
                  <a:cubicBezTo>
                    <a:pt x="8076" y="15049"/>
                    <a:pt x="7981" y="15176"/>
                    <a:pt x="7981" y="15271"/>
                  </a:cubicBezTo>
                  <a:cubicBezTo>
                    <a:pt x="7506" y="14226"/>
                    <a:pt x="6524" y="13339"/>
                    <a:pt x="5258" y="13276"/>
                  </a:cubicBezTo>
                  <a:cubicBezTo>
                    <a:pt x="5195" y="13272"/>
                    <a:pt x="5132" y="13270"/>
                    <a:pt x="5069" y="13270"/>
                  </a:cubicBezTo>
                  <a:cubicBezTo>
                    <a:pt x="3643" y="13270"/>
                    <a:pt x="2241" y="14290"/>
                    <a:pt x="2059" y="15746"/>
                  </a:cubicBezTo>
                  <a:cubicBezTo>
                    <a:pt x="1996" y="16379"/>
                    <a:pt x="2091" y="17013"/>
                    <a:pt x="2376" y="17551"/>
                  </a:cubicBezTo>
                  <a:cubicBezTo>
                    <a:pt x="1426" y="17868"/>
                    <a:pt x="1" y="18691"/>
                    <a:pt x="887" y="19831"/>
                  </a:cubicBezTo>
                  <a:cubicBezTo>
                    <a:pt x="1299" y="20465"/>
                    <a:pt x="2312" y="20496"/>
                    <a:pt x="2977" y="20623"/>
                  </a:cubicBezTo>
                  <a:cubicBezTo>
                    <a:pt x="4149" y="20813"/>
                    <a:pt x="5353" y="20940"/>
                    <a:pt x="6524" y="21066"/>
                  </a:cubicBezTo>
                  <a:cubicBezTo>
                    <a:pt x="8551" y="21225"/>
                    <a:pt x="10546" y="21288"/>
                    <a:pt x="12541" y="21288"/>
                  </a:cubicBezTo>
                  <a:cubicBezTo>
                    <a:pt x="11686" y="23347"/>
                    <a:pt x="10863" y="25468"/>
                    <a:pt x="10008" y="27527"/>
                  </a:cubicBezTo>
                  <a:cubicBezTo>
                    <a:pt x="9533" y="28699"/>
                    <a:pt x="8868" y="30155"/>
                    <a:pt x="9628" y="31391"/>
                  </a:cubicBezTo>
                  <a:cubicBezTo>
                    <a:pt x="10185" y="32302"/>
                    <a:pt x="10935" y="32651"/>
                    <a:pt x="11739" y="32651"/>
                  </a:cubicBezTo>
                  <a:cubicBezTo>
                    <a:pt x="13308" y="32651"/>
                    <a:pt x="15082" y="31319"/>
                    <a:pt x="16025" y="30250"/>
                  </a:cubicBezTo>
                  <a:cubicBezTo>
                    <a:pt x="17577" y="28509"/>
                    <a:pt x="18685" y="26514"/>
                    <a:pt x="19635" y="24423"/>
                  </a:cubicBezTo>
                  <a:cubicBezTo>
                    <a:pt x="20997" y="25563"/>
                    <a:pt x="22359" y="26672"/>
                    <a:pt x="23784" y="27717"/>
                  </a:cubicBezTo>
                  <a:cubicBezTo>
                    <a:pt x="23847" y="27749"/>
                    <a:pt x="23911" y="27749"/>
                    <a:pt x="23942" y="27749"/>
                  </a:cubicBezTo>
                  <a:cubicBezTo>
                    <a:pt x="23981" y="29601"/>
                    <a:pt x="25818" y="30677"/>
                    <a:pt x="27520" y="30677"/>
                  </a:cubicBezTo>
                  <a:cubicBezTo>
                    <a:pt x="28611" y="30677"/>
                    <a:pt x="29648" y="30234"/>
                    <a:pt x="30118" y="29269"/>
                  </a:cubicBezTo>
                  <a:lnTo>
                    <a:pt x="30181" y="29269"/>
                  </a:lnTo>
                  <a:cubicBezTo>
                    <a:pt x="30383" y="29309"/>
                    <a:pt x="30575" y="29327"/>
                    <a:pt x="30758" y="29327"/>
                  </a:cubicBezTo>
                  <a:cubicBezTo>
                    <a:pt x="32905" y="29327"/>
                    <a:pt x="33766" y="26732"/>
                    <a:pt x="33095" y="24835"/>
                  </a:cubicBezTo>
                  <a:cubicBezTo>
                    <a:pt x="32556" y="23283"/>
                    <a:pt x="31321" y="22207"/>
                    <a:pt x="30118" y="21193"/>
                  </a:cubicBezTo>
                  <a:cubicBezTo>
                    <a:pt x="29421" y="20560"/>
                    <a:pt x="28693" y="19926"/>
                    <a:pt x="28028" y="19293"/>
                  </a:cubicBezTo>
                  <a:cubicBezTo>
                    <a:pt x="28978" y="19040"/>
                    <a:pt x="29960" y="18755"/>
                    <a:pt x="30910" y="18501"/>
                  </a:cubicBezTo>
                  <a:cubicBezTo>
                    <a:pt x="32081" y="18090"/>
                    <a:pt x="33760" y="17615"/>
                    <a:pt x="34013" y="16189"/>
                  </a:cubicBezTo>
                  <a:cubicBezTo>
                    <a:pt x="34235" y="14638"/>
                    <a:pt x="32430" y="13846"/>
                    <a:pt x="31226" y="13434"/>
                  </a:cubicBezTo>
                  <a:cubicBezTo>
                    <a:pt x="29979" y="12976"/>
                    <a:pt x="28657" y="12740"/>
                    <a:pt x="27335" y="12740"/>
                  </a:cubicBezTo>
                  <a:cubicBezTo>
                    <a:pt x="26374" y="12740"/>
                    <a:pt x="25413" y="12864"/>
                    <a:pt x="24481" y="13118"/>
                  </a:cubicBezTo>
                  <a:lnTo>
                    <a:pt x="24101" y="12643"/>
                  </a:lnTo>
                  <a:cubicBezTo>
                    <a:pt x="24417" y="11914"/>
                    <a:pt x="24797" y="11217"/>
                    <a:pt x="25146" y="10521"/>
                  </a:cubicBezTo>
                  <a:cubicBezTo>
                    <a:pt x="25177" y="10457"/>
                    <a:pt x="25177" y="10362"/>
                    <a:pt x="25146" y="10331"/>
                  </a:cubicBezTo>
                  <a:cubicBezTo>
                    <a:pt x="26381" y="10267"/>
                    <a:pt x="27489" y="9412"/>
                    <a:pt x="27648" y="8082"/>
                  </a:cubicBezTo>
                  <a:cubicBezTo>
                    <a:pt x="27743" y="7100"/>
                    <a:pt x="27204" y="6309"/>
                    <a:pt x="26444" y="5770"/>
                  </a:cubicBezTo>
                  <a:cubicBezTo>
                    <a:pt x="27668" y="3703"/>
                    <a:pt x="27374" y="0"/>
                    <a:pt x="24918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1"/>
            <p:cNvSpPr/>
            <p:nvPr/>
          </p:nvSpPr>
          <p:spPr>
            <a:xfrm>
              <a:off x="6532042" y="1097827"/>
              <a:ext cx="175111" cy="158872"/>
            </a:xfrm>
            <a:custGeom>
              <a:avLst/>
              <a:gdLst/>
              <a:ahLst/>
              <a:cxnLst/>
              <a:rect l="l" t="t" r="r" b="b"/>
              <a:pathLst>
                <a:path w="5575" h="5058" extrusionOk="0">
                  <a:moveTo>
                    <a:pt x="4772" y="2985"/>
                  </a:moveTo>
                  <a:cubicBezTo>
                    <a:pt x="4836" y="2985"/>
                    <a:pt x="4899" y="3041"/>
                    <a:pt x="4878" y="3126"/>
                  </a:cubicBezTo>
                  <a:cubicBezTo>
                    <a:pt x="4593" y="3791"/>
                    <a:pt x="3928" y="4298"/>
                    <a:pt x="3168" y="4329"/>
                  </a:cubicBezTo>
                  <a:cubicBezTo>
                    <a:pt x="2978" y="4329"/>
                    <a:pt x="2978" y="4044"/>
                    <a:pt x="3168" y="4013"/>
                  </a:cubicBezTo>
                  <a:cubicBezTo>
                    <a:pt x="3801" y="3949"/>
                    <a:pt x="4371" y="3601"/>
                    <a:pt x="4688" y="3031"/>
                  </a:cubicBezTo>
                  <a:cubicBezTo>
                    <a:pt x="4709" y="2999"/>
                    <a:pt x="4741" y="2985"/>
                    <a:pt x="4772" y="2985"/>
                  </a:cubicBezTo>
                  <a:close/>
                  <a:moveTo>
                    <a:pt x="2674" y="0"/>
                  </a:moveTo>
                  <a:cubicBezTo>
                    <a:pt x="1517" y="0"/>
                    <a:pt x="373" y="800"/>
                    <a:pt x="191" y="2049"/>
                  </a:cubicBezTo>
                  <a:cubicBezTo>
                    <a:pt x="1" y="3633"/>
                    <a:pt x="1267" y="5026"/>
                    <a:pt x="2883" y="5058"/>
                  </a:cubicBezTo>
                  <a:cubicBezTo>
                    <a:pt x="4213" y="5058"/>
                    <a:pt x="5163" y="4171"/>
                    <a:pt x="5574" y="3031"/>
                  </a:cubicBezTo>
                  <a:cubicBezTo>
                    <a:pt x="5574" y="3031"/>
                    <a:pt x="5543" y="2999"/>
                    <a:pt x="5543" y="2968"/>
                  </a:cubicBezTo>
                  <a:cubicBezTo>
                    <a:pt x="5321" y="1732"/>
                    <a:pt x="4688" y="497"/>
                    <a:pt x="3421" y="117"/>
                  </a:cubicBezTo>
                  <a:cubicBezTo>
                    <a:pt x="3178" y="38"/>
                    <a:pt x="2926" y="0"/>
                    <a:pt x="267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1"/>
            <p:cNvSpPr/>
            <p:nvPr/>
          </p:nvSpPr>
          <p:spPr>
            <a:xfrm>
              <a:off x="6625550" y="1192025"/>
              <a:ext cx="60370" cy="41807"/>
            </a:xfrm>
            <a:custGeom>
              <a:avLst/>
              <a:gdLst/>
              <a:ahLst/>
              <a:cxnLst/>
              <a:rect l="l" t="t" r="r" b="b"/>
              <a:pathLst>
                <a:path w="1922" h="1331" extrusionOk="0">
                  <a:moveTo>
                    <a:pt x="1795" y="0"/>
                  </a:moveTo>
                  <a:cubicBezTo>
                    <a:pt x="1764" y="0"/>
                    <a:pt x="1732" y="11"/>
                    <a:pt x="1711" y="32"/>
                  </a:cubicBezTo>
                  <a:cubicBezTo>
                    <a:pt x="1394" y="602"/>
                    <a:pt x="856" y="950"/>
                    <a:pt x="191" y="1014"/>
                  </a:cubicBezTo>
                  <a:cubicBezTo>
                    <a:pt x="1" y="1077"/>
                    <a:pt x="1" y="1330"/>
                    <a:pt x="191" y="1330"/>
                  </a:cubicBezTo>
                  <a:cubicBezTo>
                    <a:pt x="951" y="1330"/>
                    <a:pt x="1616" y="824"/>
                    <a:pt x="1901" y="127"/>
                  </a:cubicBezTo>
                  <a:cubicBezTo>
                    <a:pt x="1922" y="42"/>
                    <a:pt x="1859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6854340" y="1232796"/>
              <a:ext cx="85592" cy="82608"/>
            </a:xfrm>
            <a:custGeom>
              <a:avLst/>
              <a:gdLst/>
              <a:ahLst/>
              <a:cxnLst/>
              <a:rect l="l" t="t" r="r" b="b"/>
              <a:pathLst>
                <a:path w="2725" h="2630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982"/>
                    <a:pt x="476" y="1869"/>
                    <a:pt x="982" y="2629"/>
                  </a:cubicBezTo>
                  <a:cubicBezTo>
                    <a:pt x="1584" y="2629"/>
                    <a:pt x="2122" y="2566"/>
                    <a:pt x="2724" y="2534"/>
                  </a:cubicBezTo>
                  <a:cubicBezTo>
                    <a:pt x="2281" y="2154"/>
                    <a:pt x="1901" y="1774"/>
                    <a:pt x="1489" y="1426"/>
                  </a:cubicBezTo>
                  <a:cubicBezTo>
                    <a:pt x="982" y="951"/>
                    <a:pt x="476" y="4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6853335" y="996749"/>
              <a:ext cx="344222" cy="314665"/>
            </a:xfrm>
            <a:custGeom>
              <a:avLst/>
              <a:gdLst/>
              <a:ahLst/>
              <a:cxnLst/>
              <a:rect l="l" t="t" r="r" b="b"/>
              <a:pathLst>
                <a:path w="10959" h="10018" extrusionOk="0">
                  <a:moveTo>
                    <a:pt x="4776" y="1051"/>
                  </a:moveTo>
                  <a:cubicBezTo>
                    <a:pt x="4856" y="1051"/>
                    <a:pt x="4901" y="1185"/>
                    <a:pt x="4815" y="1213"/>
                  </a:cubicBezTo>
                  <a:cubicBezTo>
                    <a:pt x="4213" y="1530"/>
                    <a:pt x="3674" y="1879"/>
                    <a:pt x="3168" y="2354"/>
                  </a:cubicBezTo>
                  <a:cubicBezTo>
                    <a:pt x="2693" y="2860"/>
                    <a:pt x="2313" y="3399"/>
                    <a:pt x="1933" y="4032"/>
                  </a:cubicBezTo>
                  <a:cubicBezTo>
                    <a:pt x="1896" y="4088"/>
                    <a:pt x="1845" y="4111"/>
                    <a:pt x="1794" y="4111"/>
                  </a:cubicBezTo>
                  <a:cubicBezTo>
                    <a:pt x="1672" y="4111"/>
                    <a:pt x="1549" y="3976"/>
                    <a:pt x="1616" y="3842"/>
                  </a:cubicBezTo>
                  <a:cubicBezTo>
                    <a:pt x="2154" y="2607"/>
                    <a:pt x="3421" y="1404"/>
                    <a:pt x="4751" y="1055"/>
                  </a:cubicBezTo>
                  <a:cubicBezTo>
                    <a:pt x="4760" y="1052"/>
                    <a:pt x="4768" y="1051"/>
                    <a:pt x="4776" y="1051"/>
                  </a:cubicBezTo>
                  <a:close/>
                  <a:moveTo>
                    <a:pt x="6473" y="0"/>
                  </a:moveTo>
                  <a:cubicBezTo>
                    <a:pt x="6016" y="0"/>
                    <a:pt x="5555" y="55"/>
                    <a:pt x="5100" y="168"/>
                  </a:cubicBezTo>
                  <a:cubicBezTo>
                    <a:pt x="2059" y="865"/>
                    <a:pt x="33" y="3589"/>
                    <a:pt x="1" y="6661"/>
                  </a:cubicBezTo>
                  <a:cubicBezTo>
                    <a:pt x="1173" y="7801"/>
                    <a:pt x="2408" y="8909"/>
                    <a:pt x="3643" y="10017"/>
                  </a:cubicBezTo>
                  <a:cubicBezTo>
                    <a:pt x="5100" y="9891"/>
                    <a:pt x="6556" y="9764"/>
                    <a:pt x="7981" y="9574"/>
                  </a:cubicBezTo>
                  <a:cubicBezTo>
                    <a:pt x="8868" y="7009"/>
                    <a:pt x="9723" y="4444"/>
                    <a:pt x="10958" y="2005"/>
                  </a:cubicBezTo>
                  <a:cubicBezTo>
                    <a:pt x="9835" y="757"/>
                    <a:pt x="8179" y="0"/>
                    <a:pt x="6473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1"/>
            <p:cNvSpPr/>
            <p:nvPr/>
          </p:nvSpPr>
          <p:spPr>
            <a:xfrm>
              <a:off x="6903654" y="1029730"/>
              <a:ext cx="103622" cy="96146"/>
            </a:xfrm>
            <a:custGeom>
              <a:avLst/>
              <a:gdLst/>
              <a:ahLst/>
              <a:cxnLst/>
              <a:rect l="l" t="t" r="r" b="b"/>
              <a:pathLst>
                <a:path w="3299" h="3061" extrusionOk="0">
                  <a:moveTo>
                    <a:pt x="3174" y="1"/>
                  </a:moveTo>
                  <a:cubicBezTo>
                    <a:pt x="3166" y="1"/>
                    <a:pt x="3158" y="2"/>
                    <a:pt x="3149" y="5"/>
                  </a:cubicBezTo>
                  <a:cubicBezTo>
                    <a:pt x="1819" y="385"/>
                    <a:pt x="616" y="1525"/>
                    <a:pt x="46" y="2792"/>
                  </a:cubicBezTo>
                  <a:cubicBezTo>
                    <a:pt x="1" y="2926"/>
                    <a:pt x="114" y="3061"/>
                    <a:pt x="230" y="3061"/>
                  </a:cubicBezTo>
                  <a:cubicBezTo>
                    <a:pt x="277" y="3061"/>
                    <a:pt x="325" y="3038"/>
                    <a:pt x="362" y="2982"/>
                  </a:cubicBezTo>
                  <a:cubicBezTo>
                    <a:pt x="711" y="2380"/>
                    <a:pt x="1027" y="1842"/>
                    <a:pt x="1566" y="1304"/>
                  </a:cubicBezTo>
                  <a:cubicBezTo>
                    <a:pt x="2072" y="829"/>
                    <a:pt x="2611" y="480"/>
                    <a:pt x="3213" y="163"/>
                  </a:cubicBezTo>
                  <a:cubicBezTo>
                    <a:pt x="3299" y="135"/>
                    <a:pt x="3254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1"/>
            <p:cNvSpPr/>
            <p:nvPr/>
          </p:nvSpPr>
          <p:spPr>
            <a:xfrm>
              <a:off x="6899099" y="1328282"/>
              <a:ext cx="119389" cy="54873"/>
            </a:xfrm>
            <a:custGeom>
              <a:avLst/>
              <a:gdLst/>
              <a:ahLst/>
              <a:cxnLst/>
              <a:rect l="l" t="t" r="r" b="b"/>
              <a:pathLst>
                <a:path w="3801" h="1747" extrusionOk="0">
                  <a:moveTo>
                    <a:pt x="1837" y="1"/>
                  </a:moveTo>
                  <a:cubicBezTo>
                    <a:pt x="1236" y="64"/>
                    <a:pt x="634" y="96"/>
                    <a:pt x="1" y="96"/>
                  </a:cubicBezTo>
                  <a:cubicBezTo>
                    <a:pt x="907" y="1123"/>
                    <a:pt x="2160" y="1747"/>
                    <a:pt x="3593" y="1747"/>
                  </a:cubicBezTo>
                  <a:cubicBezTo>
                    <a:pt x="3662" y="1747"/>
                    <a:pt x="3731" y="1746"/>
                    <a:pt x="3801" y="1743"/>
                  </a:cubicBezTo>
                  <a:cubicBezTo>
                    <a:pt x="3136" y="1204"/>
                    <a:pt x="2502" y="603"/>
                    <a:pt x="183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1"/>
            <p:cNvSpPr/>
            <p:nvPr/>
          </p:nvSpPr>
          <p:spPr>
            <a:xfrm>
              <a:off x="6984660" y="1317351"/>
              <a:ext cx="112416" cy="68662"/>
            </a:xfrm>
            <a:custGeom>
              <a:avLst/>
              <a:gdLst/>
              <a:ahLst/>
              <a:cxnLst/>
              <a:rect l="l" t="t" r="r" b="b"/>
              <a:pathLst>
                <a:path w="3579" h="2186" extrusionOk="0">
                  <a:moveTo>
                    <a:pt x="3579" y="0"/>
                  </a:moveTo>
                  <a:cubicBezTo>
                    <a:pt x="2375" y="127"/>
                    <a:pt x="1204" y="254"/>
                    <a:pt x="0" y="317"/>
                  </a:cubicBezTo>
                  <a:cubicBezTo>
                    <a:pt x="665" y="919"/>
                    <a:pt x="1299" y="1457"/>
                    <a:pt x="1995" y="2059"/>
                  </a:cubicBezTo>
                  <a:cubicBezTo>
                    <a:pt x="2090" y="2027"/>
                    <a:pt x="2217" y="2027"/>
                    <a:pt x="2375" y="1996"/>
                  </a:cubicBezTo>
                  <a:cubicBezTo>
                    <a:pt x="2404" y="1984"/>
                    <a:pt x="2430" y="1979"/>
                    <a:pt x="2453" y="1979"/>
                  </a:cubicBezTo>
                  <a:cubicBezTo>
                    <a:pt x="2557" y="1979"/>
                    <a:pt x="2609" y="2082"/>
                    <a:pt x="2660" y="2186"/>
                  </a:cubicBezTo>
                  <a:lnTo>
                    <a:pt x="2787" y="2186"/>
                  </a:lnTo>
                  <a:cubicBezTo>
                    <a:pt x="3040" y="1457"/>
                    <a:pt x="3325" y="761"/>
                    <a:pt x="3579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1"/>
            <p:cNvSpPr/>
            <p:nvPr/>
          </p:nvSpPr>
          <p:spPr>
            <a:xfrm>
              <a:off x="7095066" y="1298443"/>
              <a:ext cx="114427" cy="81603"/>
            </a:xfrm>
            <a:custGeom>
              <a:avLst/>
              <a:gdLst/>
              <a:ahLst/>
              <a:cxnLst/>
              <a:rect l="l" t="t" r="r" b="b"/>
              <a:pathLst>
                <a:path w="3643" h="2598" extrusionOk="0">
                  <a:moveTo>
                    <a:pt x="3642" y="1"/>
                  </a:moveTo>
                  <a:lnTo>
                    <a:pt x="2344" y="254"/>
                  </a:lnTo>
                  <a:cubicBezTo>
                    <a:pt x="1837" y="317"/>
                    <a:pt x="1331" y="381"/>
                    <a:pt x="792" y="444"/>
                  </a:cubicBezTo>
                  <a:cubicBezTo>
                    <a:pt x="539" y="1172"/>
                    <a:pt x="285" y="1869"/>
                    <a:pt x="0" y="2598"/>
                  </a:cubicBezTo>
                  <a:cubicBezTo>
                    <a:pt x="1552" y="2186"/>
                    <a:pt x="2819" y="1236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1"/>
            <p:cNvSpPr/>
            <p:nvPr/>
          </p:nvSpPr>
          <p:spPr>
            <a:xfrm>
              <a:off x="7127890" y="1076625"/>
              <a:ext cx="122373" cy="216886"/>
            </a:xfrm>
            <a:custGeom>
              <a:avLst/>
              <a:gdLst/>
              <a:ahLst/>
              <a:cxnLst/>
              <a:rect l="l" t="t" r="r" b="b"/>
              <a:pathLst>
                <a:path w="3896" h="6905" extrusionOk="0">
                  <a:moveTo>
                    <a:pt x="2597" y="1"/>
                  </a:moveTo>
                  <a:cubicBezTo>
                    <a:pt x="1616" y="2217"/>
                    <a:pt x="824" y="4593"/>
                    <a:pt x="1" y="6904"/>
                  </a:cubicBezTo>
                  <a:cubicBezTo>
                    <a:pt x="64" y="6904"/>
                    <a:pt x="191" y="6873"/>
                    <a:pt x="317" y="6873"/>
                  </a:cubicBezTo>
                  <a:cubicBezTo>
                    <a:pt x="1204" y="6746"/>
                    <a:pt x="2091" y="6588"/>
                    <a:pt x="3009" y="6429"/>
                  </a:cubicBezTo>
                  <a:cubicBezTo>
                    <a:pt x="3674" y="5131"/>
                    <a:pt x="3896" y="3579"/>
                    <a:pt x="3547" y="2059"/>
                  </a:cubicBezTo>
                  <a:cubicBezTo>
                    <a:pt x="3452" y="1489"/>
                    <a:pt x="3231" y="1014"/>
                    <a:pt x="2977" y="539"/>
                  </a:cubicBezTo>
                  <a:cubicBezTo>
                    <a:pt x="2882" y="507"/>
                    <a:pt x="2819" y="381"/>
                    <a:pt x="2819" y="317"/>
                  </a:cubicBezTo>
                  <a:cubicBezTo>
                    <a:pt x="2724" y="191"/>
                    <a:pt x="2692" y="64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7159143" y="847740"/>
              <a:ext cx="161762" cy="129441"/>
            </a:xfrm>
            <a:custGeom>
              <a:avLst/>
              <a:gdLst/>
              <a:ahLst/>
              <a:cxnLst/>
              <a:rect l="l" t="t" r="r" b="b"/>
              <a:pathLst>
                <a:path w="5150" h="4121" extrusionOk="0">
                  <a:moveTo>
                    <a:pt x="2078" y="380"/>
                  </a:moveTo>
                  <a:cubicBezTo>
                    <a:pt x="2177" y="380"/>
                    <a:pt x="2193" y="513"/>
                    <a:pt x="2077" y="542"/>
                  </a:cubicBezTo>
                  <a:cubicBezTo>
                    <a:pt x="1444" y="732"/>
                    <a:pt x="1222" y="1334"/>
                    <a:pt x="1222" y="1967"/>
                  </a:cubicBezTo>
                  <a:cubicBezTo>
                    <a:pt x="1222" y="2068"/>
                    <a:pt x="1106" y="2144"/>
                    <a:pt x="1014" y="2144"/>
                  </a:cubicBezTo>
                  <a:cubicBezTo>
                    <a:pt x="962" y="2144"/>
                    <a:pt x="917" y="2119"/>
                    <a:pt x="906" y="2062"/>
                  </a:cubicBezTo>
                  <a:cubicBezTo>
                    <a:pt x="747" y="1302"/>
                    <a:pt x="1349" y="542"/>
                    <a:pt x="2046" y="384"/>
                  </a:cubicBezTo>
                  <a:cubicBezTo>
                    <a:pt x="2057" y="381"/>
                    <a:pt x="2068" y="380"/>
                    <a:pt x="2078" y="380"/>
                  </a:cubicBezTo>
                  <a:close/>
                  <a:moveTo>
                    <a:pt x="2394" y="0"/>
                  </a:moveTo>
                  <a:cubicBezTo>
                    <a:pt x="1264" y="0"/>
                    <a:pt x="143" y="811"/>
                    <a:pt x="82" y="2062"/>
                  </a:cubicBezTo>
                  <a:cubicBezTo>
                    <a:pt x="0" y="3265"/>
                    <a:pt x="932" y="4090"/>
                    <a:pt x="2024" y="4090"/>
                  </a:cubicBezTo>
                  <a:cubicBezTo>
                    <a:pt x="2197" y="4090"/>
                    <a:pt x="2375" y="4069"/>
                    <a:pt x="2552" y="4026"/>
                  </a:cubicBezTo>
                  <a:cubicBezTo>
                    <a:pt x="2584" y="4018"/>
                    <a:pt x="2614" y="4014"/>
                    <a:pt x="2641" y="4014"/>
                  </a:cubicBezTo>
                  <a:cubicBezTo>
                    <a:pt x="2723" y="4014"/>
                    <a:pt x="2782" y="4049"/>
                    <a:pt x="2806" y="4121"/>
                  </a:cubicBezTo>
                  <a:cubicBezTo>
                    <a:pt x="3629" y="3994"/>
                    <a:pt x="4389" y="3551"/>
                    <a:pt x="4674" y="2696"/>
                  </a:cubicBezTo>
                  <a:cubicBezTo>
                    <a:pt x="5149" y="1302"/>
                    <a:pt x="3883" y="35"/>
                    <a:pt x="2521" y="4"/>
                  </a:cubicBezTo>
                  <a:cubicBezTo>
                    <a:pt x="2479" y="1"/>
                    <a:pt x="2436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7182606" y="858797"/>
              <a:ext cx="45796" cy="55847"/>
            </a:xfrm>
            <a:custGeom>
              <a:avLst/>
              <a:gdLst/>
              <a:ahLst/>
              <a:cxnLst/>
              <a:rect l="l" t="t" r="r" b="b"/>
              <a:pathLst>
                <a:path w="1458" h="1778" extrusionOk="0">
                  <a:moveTo>
                    <a:pt x="1299" y="0"/>
                  </a:moveTo>
                  <a:cubicBezTo>
                    <a:pt x="602" y="158"/>
                    <a:pt x="0" y="918"/>
                    <a:pt x="159" y="1647"/>
                  </a:cubicBezTo>
                  <a:cubicBezTo>
                    <a:pt x="172" y="1740"/>
                    <a:pt x="230" y="1777"/>
                    <a:pt x="293" y="1777"/>
                  </a:cubicBezTo>
                  <a:cubicBezTo>
                    <a:pt x="380" y="1777"/>
                    <a:pt x="475" y="1707"/>
                    <a:pt x="475" y="1615"/>
                  </a:cubicBezTo>
                  <a:cubicBezTo>
                    <a:pt x="475" y="982"/>
                    <a:pt x="697" y="380"/>
                    <a:pt x="1330" y="190"/>
                  </a:cubicBezTo>
                  <a:cubicBezTo>
                    <a:pt x="1457" y="158"/>
                    <a:pt x="1425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1"/>
            <p:cNvSpPr/>
            <p:nvPr/>
          </p:nvSpPr>
          <p:spPr>
            <a:xfrm>
              <a:off x="7222465" y="1463376"/>
              <a:ext cx="176022" cy="150925"/>
            </a:xfrm>
            <a:custGeom>
              <a:avLst/>
              <a:gdLst/>
              <a:ahLst/>
              <a:cxnLst/>
              <a:rect l="l" t="t" r="r" b="b"/>
              <a:pathLst>
                <a:path w="5604" h="4805" extrusionOk="0">
                  <a:moveTo>
                    <a:pt x="4923" y="2378"/>
                  </a:moveTo>
                  <a:cubicBezTo>
                    <a:pt x="4979" y="2378"/>
                    <a:pt x="5033" y="2409"/>
                    <a:pt x="5033" y="2477"/>
                  </a:cubicBezTo>
                  <a:cubicBezTo>
                    <a:pt x="4899" y="3361"/>
                    <a:pt x="4085" y="4178"/>
                    <a:pt x="3166" y="4178"/>
                  </a:cubicBezTo>
                  <a:cubicBezTo>
                    <a:pt x="2999" y="4178"/>
                    <a:pt x="2829" y="4151"/>
                    <a:pt x="2658" y="4092"/>
                  </a:cubicBezTo>
                  <a:cubicBezTo>
                    <a:pt x="2532" y="4060"/>
                    <a:pt x="2532" y="3870"/>
                    <a:pt x="2690" y="3870"/>
                  </a:cubicBezTo>
                  <a:cubicBezTo>
                    <a:pt x="2721" y="3871"/>
                    <a:pt x="2751" y="3872"/>
                    <a:pt x="2782" y="3872"/>
                  </a:cubicBezTo>
                  <a:cubicBezTo>
                    <a:pt x="3728" y="3872"/>
                    <a:pt x="4597" y="3396"/>
                    <a:pt x="4812" y="2445"/>
                  </a:cubicBezTo>
                  <a:cubicBezTo>
                    <a:pt x="4826" y="2401"/>
                    <a:pt x="4875" y="2378"/>
                    <a:pt x="4923" y="2378"/>
                  </a:cubicBezTo>
                  <a:close/>
                  <a:moveTo>
                    <a:pt x="2715" y="0"/>
                  </a:moveTo>
                  <a:cubicBezTo>
                    <a:pt x="1353" y="0"/>
                    <a:pt x="1" y="932"/>
                    <a:pt x="61" y="2382"/>
                  </a:cubicBezTo>
                  <a:cubicBezTo>
                    <a:pt x="151" y="3922"/>
                    <a:pt x="1669" y="4804"/>
                    <a:pt x="3108" y="4804"/>
                  </a:cubicBezTo>
                  <a:cubicBezTo>
                    <a:pt x="4214" y="4804"/>
                    <a:pt x="5273" y="4284"/>
                    <a:pt x="5604" y="3142"/>
                  </a:cubicBezTo>
                  <a:lnTo>
                    <a:pt x="5604" y="3110"/>
                  </a:lnTo>
                  <a:cubicBezTo>
                    <a:pt x="5508" y="1559"/>
                    <a:pt x="4558" y="133"/>
                    <a:pt x="2912" y="7"/>
                  </a:cubicBezTo>
                  <a:cubicBezTo>
                    <a:pt x="2846" y="2"/>
                    <a:pt x="2781" y="0"/>
                    <a:pt x="2715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7302969" y="1538038"/>
              <a:ext cx="77614" cy="57857"/>
            </a:xfrm>
            <a:custGeom>
              <a:avLst/>
              <a:gdLst/>
              <a:ahLst/>
              <a:cxnLst/>
              <a:rect l="l" t="t" r="r" b="b"/>
              <a:pathLst>
                <a:path w="2471" h="1842" extrusionOk="0">
                  <a:moveTo>
                    <a:pt x="2373" y="1"/>
                  </a:moveTo>
                  <a:cubicBezTo>
                    <a:pt x="2328" y="1"/>
                    <a:pt x="2278" y="24"/>
                    <a:pt x="2249" y="68"/>
                  </a:cubicBezTo>
                  <a:cubicBezTo>
                    <a:pt x="2034" y="1050"/>
                    <a:pt x="1165" y="1527"/>
                    <a:pt x="247" y="1527"/>
                  </a:cubicBezTo>
                  <a:cubicBezTo>
                    <a:pt x="218" y="1527"/>
                    <a:pt x="188" y="1526"/>
                    <a:pt x="159" y="1525"/>
                  </a:cubicBezTo>
                  <a:cubicBezTo>
                    <a:pt x="0" y="1525"/>
                    <a:pt x="0" y="1715"/>
                    <a:pt x="127" y="1778"/>
                  </a:cubicBezTo>
                  <a:cubicBezTo>
                    <a:pt x="274" y="1822"/>
                    <a:pt x="422" y="1842"/>
                    <a:pt x="568" y="1842"/>
                  </a:cubicBezTo>
                  <a:cubicBezTo>
                    <a:pt x="1496" y="1842"/>
                    <a:pt x="2361" y="1030"/>
                    <a:pt x="2470" y="100"/>
                  </a:cubicBezTo>
                  <a:cubicBezTo>
                    <a:pt x="2470" y="32"/>
                    <a:pt x="2425" y="1"/>
                    <a:pt x="2373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51"/>
          <p:cNvGrpSpPr/>
          <p:nvPr/>
        </p:nvGrpSpPr>
        <p:grpSpPr>
          <a:xfrm>
            <a:off x="2700625" y="417253"/>
            <a:ext cx="904947" cy="1235157"/>
            <a:chOff x="2906260" y="643293"/>
            <a:chExt cx="754060" cy="1029211"/>
          </a:xfrm>
        </p:grpSpPr>
        <p:sp>
          <p:nvSpPr>
            <p:cNvPr id="1694" name="Google Shape;1694;p51"/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1"/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1"/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1"/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1"/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1"/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1"/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1"/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1"/>
          <p:cNvGrpSpPr/>
          <p:nvPr/>
        </p:nvGrpSpPr>
        <p:grpSpPr>
          <a:xfrm>
            <a:off x="5007966" y="309821"/>
            <a:ext cx="1417840" cy="1316107"/>
            <a:chOff x="4994209" y="532698"/>
            <a:chExt cx="1303641" cy="1210102"/>
          </a:xfrm>
        </p:grpSpPr>
        <p:sp>
          <p:nvSpPr>
            <p:cNvPr id="1745" name="Google Shape;1745;p51"/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1"/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1"/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1"/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1"/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1"/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1"/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1"/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1"/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1"/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1"/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51"/>
          <p:cNvGrpSpPr/>
          <p:nvPr/>
        </p:nvGrpSpPr>
        <p:grpSpPr>
          <a:xfrm>
            <a:off x="3008720" y="3930443"/>
            <a:ext cx="1269310" cy="707667"/>
            <a:chOff x="3008720" y="3930443"/>
            <a:chExt cx="1269310" cy="707667"/>
          </a:xfrm>
        </p:grpSpPr>
        <p:sp>
          <p:nvSpPr>
            <p:cNvPr id="1761" name="Google Shape;1761;p51"/>
            <p:cNvSpPr/>
            <p:nvPr/>
          </p:nvSpPr>
          <p:spPr>
            <a:xfrm>
              <a:off x="3008720" y="3930443"/>
              <a:ext cx="1269310" cy="707667"/>
            </a:xfrm>
            <a:custGeom>
              <a:avLst/>
              <a:gdLst/>
              <a:ahLst/>
              <a:cxnLst/>
              <a:rect l="l" t="t" r="r" b="b"/>
              <a:pathLst>
                <a:path w="40411" h="22530" extrusionOk="0">
                  <a:moveTo>
                    <a:pt x="24516" y="11093"/>
                  </a:moveTo>
                  <a:cubicBezTo>
                    <a:pt x="27562" y="11093"/>
                    <a:pt x="30032" y="12365"/>
                    <a:pt x="32557" y="14126"/>
                  </a:cubicBezTo>
                  <a:cubicBezTo>
                    <a:pt x="34584" y="15551"/>
                    <a:pt x="36800" y="16121"/>
                    <a:pt x="39207" y="16501"/>
                  </a:cubicBezTo>
                  <a:cubicBezTo>
                    <a:pt x="38697" y="16588"/>
                    <a:pt x="38201" y="16629"/>
                    <a:pt x="37716" y="16629"/>
                  </a:cubicBezTo>
                  <a:cubicBezTo>
                    <a:pt x="35374" y="16629"/>
                    <a:pt x="33305" y="15664"/>
                    <a:pt x="31258" y="14221"/>
                  </a:cubicBezTo>
                  <a:cubicBezTo>
                    <a:pt x="29174" y="12724"/>
                    <a:pt x="26682" y="12152"/>
                    <a:pt x="24110" y="12152"/>
                  </a:cubicBezTo>
                  <a:cubicBezTo>
                    <a:pt x="23907" y="12152"/>
                    <a:pt x="23703" y="12156"/>
                    <a:pt x="23499" y="12162"/>
                  </a:cubicBezTo>
                  <a:cubicBezTo>
                    <a:pt x="23563" y="11941"/>
                    <a:pt x="23658" y="11687"/>
                    <a:pt x="23689" y="11466"/>
                  </a:cubicBezTo>
                  <a:cubicBezTo>
                    <a:pt x="23753" y="11339"/>
                    <a:pt x="23753" y="11212"/>
                    <a:pt x="23784" y="11117"/>
                  </a:cubicBezTo>
                  <a:cubicBezTo>
                    <a:pt x="24032" y="11101"/>
                    <a:pt x="24276" y="11093"/>
                    <a:pt x="24516" y="11093"/>
                  </a:cubicBezTo>
                  <a:close/>
                  <a:moveTo>
                    <a:pt x="5692" y="578"/>
                  </a:moveTo>
                  <a:cubicBezTo>
                    <a:pt x="7106" y="578"/>
                    <a:pt x="8565" y="1608"/>
                    <a:pt x="9660" y="2440"/>
                  </a:cubicBezTo>
                  <a:cubicBezTo>
                    <a:pt x="11085" y="3454"/>
                    <a:pt x="12447" y="4150"/>
                    <a:pt x="14157" y="4467"/>
                  </a:cubicBezTo>
                  <a:cubicBezTo>
                    <a:pt x="17482" y="5100"/>
                    <a:pt x="22993" y="5037"/>
                    <a:pt x="23373" y="9597"/>
                  </a:cubicBezTo>
                  <a:cubicBezTo>
                    <a:pt x="23531" y="11497"/>
                    <a:pt x="22771" y="13176"/>
                    <a:pt x="21599" y="14443"/>
                  </a:cubicBezTo>
                  <a:cubicBezTo>
                    <a:pt x="21592" y="14429"/>
                    <a:pt x="21581" y="14422"/>
                    <a:pt x="21568" y="14422"/>
                  </a:cubicBezTo>
                  <a:cubicBezTo>
                    <a:pt x="21521" y="14422"/>
                    <a:pt x="21455" y="14502"/>
                    <a:pt x="21504" y="14601"/>
                  </a:cubicBezTo>
                  <a:cubicBezTo>
                    <a:pt x="19903" y="16172"/>
                    <a:pt x="17551" y="17109"/>
                    <a:pt x="15303" y="17109"/>
                  </a:cubicBezTo>
                  <a:cubicBezTo>
                    <a:pt x="15195" y="17109"/>
                    <a:pt x="15088" y="17107"/>
                    <a:pt x="14980" y="17103"/>
                  </a:cubicBezTo>
                  <a:cubicBezTo>
                    <a:pt x="10832" y="16976"/>
                    <a:pt x="7348" y="14474"/>
                    <a:pt x="4371" y="11814"/>
                  </a:cubicBezTo>
                  <a:cubicBezTo>
                    <a:pt x="2851" y="10421"/>
                    <a:pt x="856" y="8806"/>
                    <a:pt x="666" y="6589"/>
                  </a:cubicBezTo>
                  <a:cubicBezTo>
                    <a:pt x="413" y="4404"/>
                    <a:pt x="2091" y="2725"/>
                    <a:pt x="3579" y="1300"/>
                  </a:cubicBezTo>
                  <a:cubicBezTo>
                    <a:pt x="3627" y="1332"/>
                    <a:pt x="3675" y="1348"/>
                    <a:pt x="3722" y="1348"/>
                  </a:cubicBezTo>
                  <a:cubicBezTo>
                    <a:pt x="3770" y="1348"/>
                    <a:pt x="3817" y="1332"/>
                    <a:pt x="3865" y="1300"/>
                  </a:cubicBezTo>
                  <a:cubicBezTo>
                    <a:pt x="4440" y="783"/>
                    <a:pt x="5062" y="578"/>
                    <a:pt x="5692" y="578"/>
                  </a:cubicBezTo>
                  <a:close/>
                  <a:moveTo>
                    <a:pt x="22518" y="14031"/>
                  </a:moveTo>
                  <a:cubicBezTo>
                    <a:pt x="26951" y="17990"/>
                    <a:pt x="34235" y="15741"/>
                    <a:pt x="38542" y="19605"/>
                  </a:cubicBezTo>
                  <a:cubicBezTo>
                    <a:pt x="33443" y="16723"/>
                    <a:pt x="26603" y="18781"/>
                    <a:pt x="21948" y="14696"/>
                  </a:cubicBezTo>
                  <a:cubicBezTo>
                    <a:pt x="22169" y="14506"/>
                    <a:pt x="22359" y="14284"/>
                    <a:pt x="22518" y="14031"/>
                  </a:cubicBezTo>
                  <a:close/>
                  <a:moveTo>
                    <a:pt x="20617" y="15868"/>
                  </a:moveTo>
                  <a:cubicBezTo>
                    <a:pt x="22296" y="16216"/>
                    <a:pt x="23531" y="17356"/>
                    <a:pt x="24861" y="18433"/>
                  </a:cubicBezTo>
                  <a:cubicBezTo>
                    <a:pt x="26001" y="19383"/>
                    <a:pt x="27236" y="20175"/>
                    <a:pt x="28598" y="20713"/>
                  </a:cubicBezTo>
                  <a:cubicBezTo>
                    <a:pt x="30379" y="21487"/>
                    <a:pt x="32286" y="21883"/>
                    <a:pt x="34199" y="21883"/>
                  </a:cubicBezTo>
                  <a:cubicBezTo>
                    <a:pt x="34633" y="21883"/>
                    <a:pt x="35068" y="21863"/>
                    <a:pt x="35502" y="21821"/>
                  </a:cubicBezTo>
                  <a:lnTo>
                    <a:pt x="35502" y="21821"/>
                  </a:lnTo>
                  <a:cubicBezTo>
                    <a:pt x="34427" y="22144"/>
                    <a:pt x="33317" y="22304"/>
                    <a:pt x="32210" y="22304"/>
                  </a:cubicBezTo>
                  <a:cubicBezTo>
                    <a:pt x="30379" y="22304"/>
                    <a:pt x="28557" y="21866"/>
                    <a:pt x="26920" y="20998"/>
                  </a:cubicBezTo>
                  <a:cubicBezTo>
                    <a:pt x="25463" y="20270"/>
                    <a:pt x="24449" y="19256"/>
                    <a:pt x="23278" y="18243"/>
                  </a:cubicBezTo>
                  <a:cubicBezTo>
                    <a:pt x="22233" y="17356"/>
                    <a:pt x="20997" y="16849"/>
                    <a:pt x="19762" y="16374"/>
                  </a:cubicBezTo>
                  <a:cubicBezTo>
                    <a:pt x="20047" y="16216"/>
                    <a:pt x="20332" y="16058"/>
                    <a:pt x="20617" y="15868"/>
                  </a:cubicBezTo>
                  <a:close/>
                  <a:moveTo>
                    <a:pt x="5736" y="0"/>
                  </a:moveTo>
                  <a:cubicBezTo>
                    <a:pt x="5056" y="0"/>
                    <a:pt x="4393" y="201"/>
                    <a:pt x="3801" y="698"/>
                  </a:cubicBezTo>
                  <a:cubicBezTo>
                    <a:pt x="2281" y="1902"/>
                    <a:pt x="571" y="3422"/>
                    <a:pt x="254" y="5480"/>
                  </a:cubicBezTo>
                  <a:cubicBezTo>
                    <a:pt x="1" y="7349"/>
                    <a:pt x="1014" y="8964"/>
                    <a:pt x="2249" y="10262"/>
                  </a:cubicBezTo>
                  <a:cubicBezTo>
                    <a:pt x="5290" y="13556"/>
                    <a:pt x="9375" y="16818"/>
                    <a:pt x="13935" y="17388"/>
                  </a:cubicBezTo>
                  <a:cubicBezTo>
                    <a:pt x="14351" y="17445"/>
                    <a:pt x="14774" y="17473"/>
                    <a:pt x="15198" y="17473"/>
                  </a:cubicBezTo>
                  <a:cubicBezTo>
                    <a:pt x="16645" y="17473"/>
                    <a:pt x="18109" y="17145"/>
                    <a:pt x="19382" y="16533"/>
                  </a:cubicBezTo>
                  <a:cubicBezTo>
                    <a:pt x="19382" y="16564"/>
                    <a:pt x="19414" y="16564"/>
                    <a:pt x="19414" y="16564"/>
                  </a:cubicBezTo>
                  <a:cubicBezTo>
                    <a:pt x="20459" y="16976"/>
                    <a:pt x="21473" y="17356"/>
                    <a:pt x="22391" y="17990"/>
                  </a:cubicBezTo>
                  <a:cubicBezTo>
                    <a:pt x="23151" y="18496"/>
                    <a:pt x="23753" y="19193"/>
                    <a:pt x="24418" y="19763"/>
                  </a:cubicBezTo>
                  <a:cubicBezTo>
                    <a:pt x="25526" y="20681"/>
                    <a:pt x="26793" y="21410"/>
                    <a:pt x="28186" y="21885"/>
                  </a:cubicBezTo>
                  <a:cubicBezTo>
                    <a:pt x="29473" y="22314"/>
                    <a:pt x="30811" y="22530"/>
                    <a:pt x="32149" y="22530"/>
                  </a:cubicBezTo>
                  <a:cubicBezTo>
                    <a:pt x="33774" y="22530"/>
                    <a:pt x="35398" y="22211"/>
                    <a:pt x="36927" y="21568"/>
                  </a:cubicBezTo>
                  <a:lnTo>
                    <a:pt x="36959" y="21568"/>
                  </a:lnTo>
                  <a:cubicBezTo>
                    <a:pt x="37136" y="21479"/>
                    <a:pt x="37010" y="21280"/>
                    <a:pt x="36863" y="21280"/>
                  </a:cubicBezTo>
                  <a:cubicBezTo>
                    <a:pt x="36853" y="21280"/>
                    <a:pt x="36842" y="21281"/>
                    <a:pt x="36832" y="21283"/>
                  </a:cubicBezTo>
                  <a:cubicBezTo>
                    <a:pt x="35984" y="21435"/>
                    <a:pt x="35131" y="21510"/>
                    <a:pt x="34280" y="21510"/>
                  </a:cubicBezTo>
                  <a:cubicBezTo>
                    <a:pt x="31764" y="21510"/>
                    <a:pt x="29279" y="20851"/>
                    <a:pt x="27078" y="19573"/>
                  </a:cubicBezTo>
                  <a:cubicBezTo>
                    <a:pt x="24956" y="18401"/>
                    <a:pt x="23278" y="16121"/>
                    <a:pt x="20776" y="15741"/>
                  </a:cubicBezTo>
                  <a:cubicBezTo>
                    <a:pt x="21124" y="15488"/>
                    <a:pt x="21473" y="15171"/>
                    <a:pt x="21789" y="14854"/>
                  </a:cubicBezTo>
                  <a:cubicBezTo>
                    <a:pt x="26381" y="19573"/>
                    <a:pt x="34393" y="16691"/>
                    <a:pt x="39461" y="20618"/>
                  </a:cubicBezTo>
                  <a:cubicBezTo>
                    <a:pt x="39484" y="20636"/>
                    <a:pt x="39510" y="20644"/>
                    <a:pt x="39535" y="20644"/>
                  </a:cubicBezTo>
                  <a:cubicBezTo>
                    <a:pt x="39647" y="20644"/>
                    <a:pt x="39754" y="20494"/>
                    <a:pt x="39651" y="20365"/>
                  </a:cubicBezTo>
                  <a:cubicBezTo>
                    <a:pt x="35502" y="15108"/>
                    <a:pt x="27426" y="18021"/>
                    <a:pt x="22676" y="13746"/>
                  </a:cubicBezTo>
                  <a:cubicBezTo>
                    <a:pt x="22961" y="13334"/>
                    <a:pt x="23183" y="12891"/>
                    <a:pt x="23373" y="12384"/>
                  </a:cubicBezTo>
                  <a:cubicBezTo>
                    <a:pt x="25114" y="12416"/>
                    <a:pt x="26920" y="12574"/>
                    <a:pt x="28566" y="13113"/>
                  </a:cubicBezTo>
                  <a:cubicBezTo>
                    <a:pt x="30277" y="13683"/>
                    <a:pt x="31448" y="14918"/>
                    <a:pt x="32968" y="15773"/>
                  </a:cubicBezTo>
                  <a:cubicBezTo>
                    <a:pt x="34392" y="16598"/>
                    <a:pt x="35991" y="16993"/>
                    <a:pt x="37606" y="16993"/>
                  </a:cubicBezTo>
                  <a:cubicBezTo>
                    <a:pt x="38470" y="16993"/>
                    <a:pt x="39339" y="16880"/>
                    <a:pt x="40189" y="16659"/>
                  </a:cubicBezTo>
                  <a:cubicBezTo>
                    <a:pt x="40411" y="16596"/>
                    <a:pt x="40316" y="16343"/>
                    <a:pt x="40157" y="16343"/>
                  </a:cubicBezTo>
                  <a:cubicBezTo>
                    <a:pt x="38574" y="16121"/>
                    <a:pt x="37022" y="15899"/>
                    <a:pt x="35629" y="15266"/>
                  </a:cubicBezTo>
                  <a:cubicBezTo>
                    <a:pt x="33982" y="14696"/>
                    <a:pt x="32715" y="13683"/>
                    <a:pt x="31353" y="12733"/>
                  </a:cubicBezTo>
                  <a:cubicBezTo>
                    <a:pt x="29255" y="11334"/>
                    <a:pt x="26915" y="10659"/>
                    <a:pt x="24482" y="10659"/>
                  </a:cubicBezTo>
                  <a:cubicBezTo>
                    <a:pt x="24271" y="10659"/>
                    <a:pt x="24060" y="10664"/>
                    <a:pt x="23848" y="10674"/>
                  </a:cubicBezTo>
                  <a:cubicBezTo>
                    <a:pt x="24069" y="9059"/>
                    <a:pt x="23594" y="7412"/>
                    <a:pt x="22328" y="6272"/>
                  </a:cubicBezTo>
                  <a:cubicBezTo>
                    <a:pt x="20807" y="4910"/>
                    <a:pt x="18749" y="4530"/>
                    <a:pt x="16849" y="4245"/>
                  </a:cubicBezTo>
                  <a:cubicBezTo>
                    <a:pt x="15519" y="4055"/>
                    <a:pt x="14157" y="3929"/>
                    <a:pt x="12859" y="3549"/>
                  </a:cubicBezTo>
                  <a:cubicBezTo>
                    <a:pt x="11338" y="3074"/>
                    <a:pt x="10293" y="2123"/>
                    <a:pt x="9027" y="1237"/>
                  </a:cubicBezTo>
                  <a:cubicBezTo>
                    <a:pt x="8055" y="563"/>
                    <a:pt x="6873" y="0"/>
                    <a:pt x="57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1"/>
            <p:cNvSpPr/>
            <p:nvPr/>
          </p:nvSpPr>
          <p:spPr>
            <a:xfrm>
              <a:off x="3745818" y="4280037"/>
              <a:ext cx="494425" cy="173477"/>
            </a:xfrm>
            <a:custGeom>
              <a:avLst/>
              <a:gdLst/>
              <a:ahLst/>
              <a:cxnLst/>
              <a:rect l="l" t="t" r="r" b="b"/>
              <a:pathLst>
                <a:path w="15741" h="5523" extrusionOk="0">
                  <a:moveTo>
                    <a:pt x="938" y="1"/>
                  </a:moveTo>
                  <a:cubicBezTo>
                    <a:pt x="724" y="1"/>
                    <a:pt x="506" y="7"/>
                    <a:pt x="286" y="19"/>
                  </a:cubicBezTo>
                  <a:cubicBezTo>
                    <a:pt x="222" y="146"/>
                    <a:pt x="222" y="241"/>
                    <a:pt x="191" y="367"/>
                  </a:cubicBezTo>
                  <a:cubicBezTo>
                    <a:pt x="159" y="621"/>
                    <a:pt x="64" y="842"/>
                    <a:pt x="1" y="1096"/>
                  </a:cubicBezTo>
                  <a:cubicBezTo>
                    <a:pt x="255" y="1084"/>
                    <a:pt x="510" y="1078"/>
                    <a:pt x="764" y="1078"/>
                  </a:cubicBezTo>
                  <a:cubicBezTo>
                    <a:pt x="3261" y="1078"/>
                    <a:pt x="5722" y="1660"/>
                    <a:pt x="7791" y="3154"/>
                  </a:cubicBezTo>
                  <a:cubicBezTo>
                    <a:pt x="9868" y="4600"/>
                    <a:pt x="11966" y="5522"/>
                    <a:pt x="14286" y="5522"/>
                  </a:cubicBezTo>
                  <a:cubicBezTo>
                    <a:pt x="14761" y="5522"/>
                    <a:pt x="15245" y="5484"/>
                    <a:pt x="15740" y="5403"/>
                  </a:cubicBezTo>
                  <a:cubicBezTo>
                    <a:pt x="13333" y="5054"/>
                    <a:pt x="11117" y="4421"/>
                    <a:pt x="9058" y="3028"/>
                  </a:cubicBezTo>
                  <a:cubicBezTo>
                    <a:pt x="6512" y="1251"/>
                    <a:pt x="4021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1"/>
            <p:cNvSpPr/>
            <p:nvPr/>
          </p:nvSpPr>
          <p:spPr>
            <a:xfrm>
              <a:off x="3630449" y="4429831"/>
              <a:ext cx="493388" cy="201244"/>
            </a:xfrm>
            <a:custGeom>
              <a:avLst/>
              <a:gdLst/>
              <a:ahLst/>
              <a:cxnLst/>
              <a:rect l="l" t="t" r="r" b="b"/>
              <a:pathLst>
                <a:path w="15708" h="6407" extrusionOk="0">
                  <a:moveTo>
                    <a:pt x="823" y="0"/>
                  </a:moveTo>
                  <a:cubicBezTo>
                    <a:pt x="538" y="190"/>
                    <a:pt x="253" y="349"/>
                    <a:pt x="0" y="507"/>
                  </a:cubicBezTo>
                  <a:cubicBezTo>
                    <a:pt x="1267" y="982"/>
                    <a:pt x="2439" y="1489"/>
                    <a:pt x="3484" y="2376"/>
                  </a:cubicBezTo>
                  <a:cubicBezTo>
                    <a:pt x="4655" y="3389"/>
                    <a:pt x="5700" y="4434"/>
                    <a:pt x="7126" y="5131"/>
                  </a:cubicBezTo>
                  <a:cubicBezTo>
                    <a:pt x="8758" y="5976"/>
                    <a:pt x="10573" y="6407"/>
                    <a:pt x="12398" y="6407"/>
                  </a:cubicBezTo>
                  <a:cubicBezTo>
                    <a:pt x="13511" y="6407"/>
                    <a:pt x="14628" y="6247"/>
                    <a:pt x="15708" y="5922"/>
                  </a:cubicBezTo>
                  <a:lnTo>
                    <a:pt x="15708" y="5922"/>
                  </a:lnTo>
                  <a:cubicBezTo>
                    <a:pt x="15345" y="5947"/>
                    <a:pt x="14982" y="5959"/>
                    <a:pt x="14618" y="5959"/>
                  </a:cubicBezTo>
                  <a:cubicBezTo>
                    <a:pt x="12634" y="5959"/>
                    <a:pt x="10651" y="5590"/>
                    <a:pt x="8804" y="4814"/>
                  </a:cubicBezTo>
                  <a:cubicBezTo>
                    <a:pt x="7442" y="4276"/>
                    <a:pt x="6207" y="3484"/>
                    <a:pt x="5067" y="2566"/>
                  </a:cubicBezTo>
                  <a:cubicBezTo>
                    <a:pt x="3737" y="1489"/>
                    <a:pt x="2470" y="349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1"/>
            <p:cNvSpPr/>
            <p:nvPr/>
          </p:nvSpPr>
          <p:spPr>
            <a:xfrm>
              <a:off x="3698075" y="4371126"/>
              <a:ext cx="521280" cy="175111"/>
            </a:xfrm>
            <a:custGeom>
              <a:avLst/>
              <a:gdLst/>
              <a:ahLst/>
              <a:cxnLst/>
              <a:rect l="l" t="t" r="r" b="b"/>
              <a:pathLst>
                <a:path w="16596" h="5575" extrusionOk="0">
                  <a:moveTo>
                    <a:pt x="571" y="1"/>
                  </a:moveTo>
                  <a:cubicBezTo>
                    <a:pt x="412" y="254"/>
                    <a:pt x="222" y="476"/>
                    <a:pt x="1" y="666"/>
                  </a:cubicBezTo>
                  <a:cubicBezTo>
                    <a:pt x="4656" y="4720"/>
                    <a:pt x="11496" y="2661"/>
                    <a:pt x="16595" y="5575"/>
                  </a:cubicBezTo>
                  <a:cubicBezTo>
                    <a:pt x="12288" y="1711"/>
                    <a:pt x="5004" y="3960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1"/>
            <p:cNvSpPr/>
            <p:nvPr/>
          </p:nvSpPr>
          <p:spPr>
            <a:xfrm>
              <a:off x="3021661" y="3946243"/>
              <a:ext cx="726168" cy="519773"/>
            </a:xfrm>
            <a:custGeom>
              <a:avLst/>
              <a:gdLst/>
              <a:ahLst/>
              <a:cxnLst/>
              <a:rect l="l" t="t" r="r" b="b"/>
              <a:pathLst>
                <a:path w="23119" h="16548" extrusionOk="0">
                  <a:moveTo>
                    <a:pt x="15945" y="5072"/>
                  </a:moveTo>
                  <a:cubicBezTo>
                    <a:pt x="16516" y="5072"/>
                    <a:pt x="17149" y="5336"/>
                    <a:pt x="17387" y="5864"/>
                  </a:cubicBezTo>
                  <a:cubicBezTo>
                    <a:pt x="17640" y="6371"/>
                    <a:pt x="17387" y="7004"/>
                    <a:pt x="16785" y="7131"/>
                  </a:cubicBezTo>
                  <a:cubicBezTo>
                    <a:pt x="16707" y="7144"/>
                    <a:pt x="16626" y="7150"/>
                    <a:pt x="16542" y="7150"/>
                  </a:cubicBezTo>
                  <a:cubicBezTo>
                    <a:pt x="16009" y="7150"/>
                    <a:pt x="15389" y="6890"/>
                    <a:pt x="15170" y="6371"/>
                  </a:cubicBezTo>
                  <a:cubicBezTo>
                    <a:pt x="15043" y="5959"/>
                    <a:pt x="15170" y="5547"/>
                    <a:pt x="15518" y="5326"/>
                  </a:cubicBezTo>
                  <a:cubicBezTo>
                    <a:pt x="15487" y="5262"/>
                    <a:pt x="15487" y="5104"/>
                    <a:pt x="15613" y="5104"/>
                  </a:cubicBezTo>
                  <a:cubicBezTo>
                    <a:pt x="15719" y="5083"/>
                    <a:pt x="15831" y="5072"/>
                    <a:pt x="15945" y="5072"/>
                  </a:cubicBezTo>
                  <a:close/>
                  <a:moveTo>
                    <a:pt x="19508" y="6819"/>
                  </a:moveTo>
                  <a:cubicBezTo>
                    <a:pt x="21082" y="6819"/>
                    <a:pt x="22584" y="8535"/>
                    <a:pt x="22106" y="10171"/>
                  </a:cubicBezTo>
                  <a:cubicBezTo>
                    <a:pt x="21913" y="10821"/>
                    <a:pt x="21317" y="11307"/>
                    <a:pt x="20667" y="11307"/>
                  </a:cubicBezTo>
                  <a:cubicBezTo>
                    <a:pt x="20462" y="11307"/>
                    <a:pt x="20252" y="11259"/>
                    <a:pt x="20047" y="11153"/>
                  </a:cubicBezTo>
                  <a:cubicBezTo>
                    <a:pt x="19604" y="10931"/>
                    <a:pt x="19445" y="10519"/>
                    <a:pt x="19414" y="10076"/>
                  </a:cubicBezTo>
                  <a:cubicBezTo>
                    <a:pt x="19319" y="9538"/>
                    <a:pt x="19445" y="9094"/>
                    <a:pt x="19160" y="8619"/>
                  </a:cubicBezTo>
                  <a:cubicBezTo>
                    <a:pt x="18939" y="8176"/>
                    <a:pt x="18590" y="7954"/>
                    <a:pt x="18147" y="7701"/>
                  </a:cubicBezTo>
                  <a:cubicBezTo>
                    <a:pt x="18030" y="7642"/>
                    <a:pt x="18102" y="7476"/>
                    <a:pt x="18239" y="7476"/>
                  </a:cubicBezTo>
                  <a:cubicBezTo>
                    <a:pt x="18250" y="7476"/>
                    <a:pt x="18262" y="7477"/>
                    <a:pt x="18274" y="7479"/>
                  </a:cubicBezTo>
                  <a:lnTo>
                    <a:pt x="18305" y="7353"/>
                  </a:lnTo>
                  <a:cubicBezTo>
                    <a:pt x="18274" y="7353"/>
                    <a:pt x="18210" y="7226"/>
                    <a:pt x="18305" y="7194"/>
                  </a:cubicBezTo>
                  <a:cubicBezTo>
                    <a:pt x="18689" y="6934"/>
                    <a:pt x="19101" y="6819"/>
                    <a:pt x="19508" y="6819"/>
                  </a:cubicBezTo>
                  <a:close/>
                  <a:moveTo>
                    <a:pt x="4777" y="2149"/>
                  </a:moveTo>
                  <a:cubicBezTo>
                    <a:pt x="5979" y="2149"/>
                    <a:pt x="7120" y="2746"/>
                    <a:pt x="8045" y="3521"/>
                  </a:cubicBezTo>
                  <a:cubicBezTo>
                    <a:pt x="9818" y="5009"/>
                    <a:pt x="11148" y="6561"/>
                    <a:pt x="13460" y="7289"/>
                  </a:cubicBezTo>
                  <a:cubicBezTo>
                    <a:pt x="15455" y="7859"/>
                    <a:pt x="19889" y="8588"/>
                    <a:pt x="18749" y="11723"/>
                  </a:cubicBezTo>
                  <a:cubicBezTo>
                    <a:pt x="18102" y="13423"/>
                    <a:pt x="16430" y="13959"/>
                    <a:pt x="14691" y="13959"/>
                  </a:cubicBezTo>
                  <a:cubicBezTo>
                    <a:pt x="13450" y="13959"/>
                    <a:pt x="12174" y="13686"/>
                    <a:pt x="11211" y="13370"/>
                  </a:cubicBezTo>
                  <a:cubicBezTo>
                    <a:pt x="9470" y="12831"/>
                    <a:pt x="7886" y="11945"/>
                    <a:pt x="6366" y="10931"/>
                  </a:cubicBezTo>
                  <a:cubicBezTo>
                    <a:pt x="5099" y="10044"/>
                    <a:pt x="3738" y="9094"/>
                    <a:pt x="2819" y="7828"/>
                  </a:cubicBezTo>
                  <a:cubicBezTo>
                    <a:pt x="1584" y="6149"/>
                    <a:pt x="1394" y="3426"/>
                    <a:pt x="3453" y="2412"/>
                  </a:cubicBezTo>
                  <a:cubicBezTo>
                    <a:pt x="3453" y="2349"/>
                    <a:pt x="3484" y="2349"/>
                    <a:pt x="3484" y="2349"/>
                  </a:cubicBezTo>
                  <a:lnTo>
                    <a:pt x="3516" y="2349"/>
                  </a:lnTo>
                  <a:cubicBezTo>
                    <a:pt x="3611" y="2349"/>
                    <a:pt x="3643" y="2317"/>
                    <a:pt x="3738" y="2285"/>
                  </a:cubicBezTo>
                  <a:lnTo>
                    <a:pt x="3801" y="2285"/>
                  </a:lnTo>
                  <a:cubicBezTo>
                    <a:pt x="4129" y="2192"/>
                    <a:pt x="4455" y="2149"/>
                    <a:pt x="4777" y="2149"/>
                  </a:cubicBezTo>
                  <a:close/>
                  <a:moveTo>
                    <a:pt x="5223" y="0"/>
                  </a:moveTo>
                  <a:cubicBezTo>
                    <a:pt x="4603" y="0"/>
                    <a:pt x="3991" y="199"/>
                    <a:pt x="3421" y="702"/>
                  </a:cubicBezTo>
                  <a:cubicBezTo>
                    <a:pt x="3384" y="739"/>
                    <a:pt x="3346" y="752"/>
                    <a:pt x="3309" y="752"/>
                  </a:cubicBezTo>
                  <a:cubicBezTo>
                    <a:pt x="3251" y="752"/>
                    <a:pt x="3194" y="721"/>
                    <a:pt x="3136" y="702"/>
                  </a:cubicBezTo>
                  <a:cubicBezTo>
                    <a:pt x="1647" y="2127"/>
                    <a:pt x="1" y="3837"/>
                    <a:pt x="222" y="6022"/>
                  </a:cubicBezTo>
                  <a:cubicBezTo>
                    <a:pt x="412" y="8239"/>
                    <a:pt x="2376" y="9854"/>
                    <a:pt x="3928" y="11248"/>
                  </a:cubicBezTo>
                  <a:cubicBezTo>
                    <a:pt x="6904" y="13876"/>
                    <a:pt x="10388" y="16378"/>
                    <a:pt x="14537" y="16536"/>
                  </a:cubicBezTo>
                  <a:cubicBezTo>
                    <a:pt x="14672" y="16544"/>
                    <a:pt x="14808" y="16547"/>
                    <a:pt x="14944" y="16547"/>
                  </a:cubicBezTo>
                  <a:cubicBezTo>
                    <a:pt x="17170" y="16547"/>
                    <a:pt x="19509" y="15584"/>
                    <a:pt x="21061" y="14003"/>
                  </a:cubicBezTo>
                  <a:cubicBezTo>
                    <a:pt x="21033" y="13948"/>
                    <a:pt x="21077" y="13870"/>
                    <a:pt x="21150" y="13870"/>
                  </a:cubicBezTo>
                  <a:cubicBezTo>
                    <a:pt x="21162" y="13870"/>
                    <a:pt x="21174" y="13872"/>
                    <a:pt x="21187" y="13876"/>
                  </a:cubicBezTo>
                  <a:cubicBezTo>
                    <a:pt x="22422" y="12610"/>
                    <a:pt x="23119" y="10963"/>
                    <a:pt x="22961" y="9063"/>
                  </a:cubicBezTo>
                  <a:cubicBezTo>
                    <a:pt x="22612" y="4502"/>
                    <a:pt x="17070" y="4534"/>
                    <a:pt x="13713" y="3869"/>
                  </a:cubicBezTo>
                  <a:cubicBezTo>
                    <a:pt x="11971" y="3552"/>
                    <a:pt x="10578" y="2887"/>
                    <a:pt x="9185" y="1842"/>
                  </a:cubicBezTo>
                  <a:cubicBezTo>
                    <a:pt x="8085" y="1028"/>
                    <a:pt x="6633" y="0"/>
                    <a:pt x="5223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1"/>
            <p:cNvSpPr/>
            <p:nvPr/>
          </p:nvSpPr>
          <p:spPr>
            <a:xfrm>
              <a:off x="3588957" y="4161433"/>
              <a:ext cx="143073" cy="141094"/>
            </a:xfrm>
            <a:custGeom>
              <a:avLst/>
              <a:gdLst/>
              <a:ahLst/>
              <a:cxnLst/>
              <a:rect l="l" t="t" r="r" b="b"/>
              <a:pathLst>
                <a:path w="4555" h="4492" extrusionOk="0">
                  <a:moveTo>
                    <a:pt x="1478" y="0"/>
                  </a:moveTo>
                  <a:cubicBezTo>
                    <a:pt x="1071" y="0"/>
                    <a:pt x="660" y="115"/>
                    <a:pt x="276" y="375"/>
                  </a:cubicBezTo>
                  <a:cubicBezTo>
                    <a:pt x="213" y="438"/>
                    <a:pt x="244" y="502"/>
                    <a:pt x="308" y="502"/>
                  </a:cubicBezTo>
                  <a:lnTo>
                    <a:pt x="403" y="502"/>
                  </a:lnTo>
                  <a:cubicBezTo>
                    <a:pt x="721" y="313"/>
                    <a:pt x="1065" y="225"/>
                    <a:pt x="1409" y="225"/>
                  </a:cubicBezTo>
                  <a:cubicBezTo>
                    <a:pt x="1991" y="225"/>
                    <a:pt x="2574" y="476"/>
                    <a:pt x="3031" y="913"/>
                  </a:cubicBezTo>
                  <a:cubicBezTo>
                    <a:pt x="3791" y="1610"/>
                    <a:pt x="4298" y="3193"/>
                    <a:pt x="3285" y="3922"/>
                  </a:cubicBezTo>
                  <a:cubicBezTo>
                    <a:pt x="3073" y="4069"/>
                    <a:pt x="2856" y="4136"/>
                    <a:pt x="2653" y="4136"/>
                  </a:cubicBezTo>
                  <a:cubicBezTo>
                    <a:pt x="2158" y="4136"/>
                    <a:pt x="1746" y="3737"/>
                    <a:pt x="1701" y="3130"/>
                  </a:cubicBezTo>
                  <a:cubicBezTo>
                    <a:pt x="1669" y="2718"/>
                    <a:pt x="1733" y="2370"/>
                    <a:pt x="1574" y="1958"/>
                  </a:cubicBezTo>
                  <a:cubicBezTo>
                    <a:pt x="1353" y="1388"/>
                    <a:pt x="878" y="850"/>
                    <a:pt x="244" y="660"/>
                  </a:cubicBezTo>
                  <a:cubicBezTo>
                    <a:pt x="232" y="657"/>
                    <a:pt x="221" y="656"/>
                    <a:pt x="210" y="656"/>
                  </a:cubicBezTo>
                  <a:cubicBezTo>
                    <a:pt x="73" y="656"/>
                    <a:pt x="1" y="825"/>
                    <a:pt x="118" y="913"/>
                  </a:cubicBezTo>
                  <a:cubicBezTo>
                    <a:pt x="561" y="1135"/>
                    <a:pt x="909" y="1388"/>
                    <a:pt x="1131" y="1800"/>
                  </a:cubicBezTo>
                  <a:cubicBezTo>
                    <a:pt x="1416" y="2338"/>
                    <a:pt x="1353" y="2750"/>
                    <a:pt x="1384" y="3288"/>
                  </a:cubicBezTo>
                  <a:cubicBezTo>
                    <a:pt x="1416" y="3763"/>
                    <a:pt x="1574" y="4143"/>
                    <a:pt x="2018" y="4333"/>
                  </a:cubicBezTo>
                  <a:cubicBezTo>
                    <a:pt x="2235" y="4442"/>
                    <a:pt x="2456" y="4492"/>
                    <a:pt x="2670" y="4492"/>
                  </a:cubicBezTo>
                  <a:cubicBezTo>
                    <a:pt x="3327" y="4492"/>
                    <a:pt x="3909" y="4021"/>
                    <a:pt x="4076" y="3352"/>
                  </a:cubicBezTo>
                  <a:cubicBezTo>
                    <a:pt x="4554" y="1716"/>
                    <a:pt x="3053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1"/>
            <p:cNvSpPr/>
            <p:nvPr/>
          </p:nvSpPr>
          <p:spPr>
            <a:xfrm>
              <a:off x="3595615" y="4170227"/>
              <a:ext cx="127368" cy="122122"/>
            </a:xfrm>
            <a:custGeom>
              <a:avLst/>
              <a:gdLst/>
              <a:ahLst/>
              <a:cxnLst/>
              <a:rect l="l" t="t" r="r" b="b"/>
              <a:pathLst>
                <a:path w="4055" h="3888" extrusionOk="0">
                  <a:moveTo>
                    <a:pt x="1204" y="1"/>
                  </a:moveTo>
                  <a:cubicBezTo>
                    <a:pt x="837" y="1"/>
                    <a:pt x="459" y="98"/>
                    <a:pt x="96" y="317"/>
                  </a:cubicBezTo>
                  <a:lnTo>
                    <a:pt x="32" y="317"/>
                  </a:lnTo>
                  <a:lnTo>
                    <a:pt x="1" y="412"/>
                  </a:lnTo>
                  <a:cubicBezTo>
                    <a:pt x="634" y="633"/>
                    <a:pt x="1141" y="1140"/>
                    <a:pt x="1331" y="1742"/>
                  </a:cubicBezTo>
                  <a:cubicBezTo>
                    <a:pt x="1457" y="2122"/>
                    <a:pt x="1394" y="2470"/>
                    <a:pt x="1457" y="2882"/>
                  </a:cubicBezTo>
                  <a:cubicBezTo>
                    <a:pt x="1502" y="3488"/>
                    <a:pt x="1914" y="3888"/>
                    <a:pt x="2409" y="3888"/>
                  </a:cubicBezTo>
                  <a:cubicBezTo>
                    <a:pt x="2612" y="3888"/>
                    <a:pt x="2829" y="3821"/>
                    <a:pt x="3041" y="3673"/>
                  </a:cubicBezTo>
                  <a:cubicBezTo>
                    <a:pt x="4054" y="2945"/>
                    <a:pt x="3548" y="1330"/>
                    <a:pt x="2788" y="665"/>
                  </a:cubicBezTo>
                  <a:cubicBezTo>
                    <a:pt x="2357" y="254"/>
                    <a:pt x="1795" y="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1"/>
            <p:cNvSpPr/>
            <p:nvPr/>
          </p:nvSpPr>
          <p:spPr>
            <a:xfrm>
              <a:off x="3064441" y="4013743"/>
              <a:ext cx="581933" cy="370669"/>
            </a:xfrm>
            <a:custGeom>
              <a:avLst/>
              <a:gdLst/>
              <a:ahLst/>
              <a:cxnLst/>
              <a:rect l="l" t="t" r="r" b="b"/>
              <a:pathLst>
                <a:path w="18527" h="11801" extrusionOk="0">
                  <a:moveTo>
                    <a:pt x="3414" y="424"/>
                  </a:moveTo>
                  <a:cubicBezTo>
                    <a:pt x="6239" y="424"/>
                    <a:pt x="8254" y="4112"/>
                    <a:pt x="10736" y="5172"/>
                  </a:cubicBezTo>
                  <a:cubicBezTo>
                    <a:pt x="12035" y="5710"/>
                    <a:pt x="13460" y="5932"/>
                    <a:pt x="14790" y="6407"/>
                  </a:cubicBezTo>
                  <a:cubicBezTo>
                    <a:pt x="15867" y="6755"/>
                    <a:pt x="17102" y="7389"/>
                    <a:pt x="17133" y="8687"/>
                  </a:cubicBezTo>
                  <a:cubicBezTo>
                    <a:pt x="17133" y="9954"/>
                    <a:pt x="16025" y="10872"/>
                    <a:pt x="14916" y="11189"/>
                  </a:cubicBezTo>
                  <a:cubicBezTo>
                    <a:pt x="14295" y="11372"/>
                    <a:pt x="13660" y="11454"/>
                    <a:pt x="13021" y="11454"/>
                  </a:cubicBezTo>
                  <a:cubicBezTo>
                    <a:pt x="10242" y="11454"/>
                    <a:pt x="7383" y="9907"/>
                    <a:pt x="5194" y="8465"/>
                  </a:cubicBezTo>
                  <a:cubicBezTo>
                    <a:pt x="3801" y="7515"/>
                    <a:pt x="2281" y="6470"/>
                    <a:pt x="1425" y="5014"/>
                  </a:cubicBezTo>
                  <a:cubicBezTo>
                    <a:pt x="602" y="3620"/>
                    <a:pt x="634" y="1593"/>
                    <a:pt x="2059" y="643"/>
                  </a:cubicBezTo>
                  <a:cubicBezTo>
                    <a:pt x="2080" y="643"/>
                    <a:pt x="2101" y="671"/>
                    <a:pt x="2141" y="671"/>
                  </a:cubicBezTo>
                  <a:cubicBezTo>
                    <a:pt x="2161" y="671"/>
                    <a:pt x="2186" y="664"/>
                    <a:pt x="2217" y="643"/>
                  </a:cubicBezTo>
                  <a:cubicBezTo>
                    <a:pt x="2633" y="492"/>
                    <a:pt x="3031" y="424"/>
                    <a:pt x="3414" y="424"/>
                  </a:cubicBezTo>
                  <a:close/>
                  <a:moveTo>
                    <a:pt x="3376" y="0"/>
                  </a:moveTo>
                  <a:cubicBezTo>
                    <a:pt x="3058" y="0"/>
                    <a:pt x="2735" y="43"/>
                    <a:pt x="2407" y="136"/>
                  </a:cubicBezTo>
                  <a:lnTo>
                    <a:pt x="2344" y="136"/>
                  </a:lnTo>
                  <a:cubicBezTo>
                    <a:pt x="2249" y="136"/>
                    <a:pt x="2217" y="168"/>
                    <a:pt x="2122" y="200"/>
                  </a:cubicBezTo>
                  <a:lnTo>
                    <a:pt x="2091" y="200"/>
                  </a:lnTo>
                  <a:cubicBezTo>
                    <a:pt x="2091" y="263"/>
                    <a:pt x="2059" y="263"/>
                    <a:pt x="2059" y="263"/>
                  </a:cubicBezTo>
                  <a:cubicBezTo>
                    <a:pt x="0" y="1277"/>
                    <a:pt x="190" y="4000"/>
                    <a:pt x="1425" y="5679"/>
                  </a:cubicBezTo>
                  <a:cubicBezTo>
                    <a:pt x="2312" y="6945"/>
                    <a:pt x="3706" y="7895"/>
                    <a:pt x="4972" y="8782"/>
                  </a:cubicBezTo>
                  <a:cubicBezTo>
                    <a:pt x="6493" y="9764"/>
                    <a:pt x="8076" y="10682"/>
                    <a:pt x="9818" y="11221"/>
                  </a:cubicBezTo>
                  <a:cubicBezTo>
                    <a:pt x="10760" y="11535"/>
                    <a:pt x="12021" y="11800"/>
                    <a:pt x="13253" y="11800"/>
                  </a:cubicBezTo>
                  <a:cubicBezTo>
                    <a:pt x="15002" y="11800"/>
                    <a:pt x="16692" y="11265"/>
                    <a:pt x="17323" y="9574"/>
                  </a:cubicBezTo>
                  <a:cubicBezTo>
                    <a:pt x="18527" y="6439"/>
                    <a:pt x="14061" y="5710"/>
                    <a:pt x="12066" y="5140"/>
                  </a:cubicBezTo>
                  <a:cubicBezTo>
                    <a:pt x="9723" y="4443"/>
                    <a:pt x="8456" y="2860"/>
                    <a:pt x="6651" y="1372"/>
                  </a:cubicBezTo>
                  <a:cubicBezTo>
                    <a:pt x="5677" y="597"/>
                    <a:pt x="4564" y="0"/>
                    <a:pt x="33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1"/>
            <p:cNvSpPr/>
            <p:nvPr/>
          </p:nvSpPr>
          <p:spPr>
            <a:xfrm>
              <a:off x="3082345" y="4026338"/>
              <a:ext cx="521249" cy="347175"/>
            </a:xfrm>
            <a:custGeom>
              <a:avLst/>
              <a:gdLst/>
              <a:ahLst/>
              <a:cxnLst/>
              <a:rect l="l" t="t" r="r" b="b"/>
              <a:pathLst>
                <a:path w="16595" h="11053" extrusionOk="0">
                  <a:moveTo>
                    <a:pt x="2825" y="0"/>
                  </a:moveTo>
                  <a:cubicBezTo>
                    <a:pt x="2448" y="0"/>
                    <a:pt x="2056" y="65"/>
                    <a:pt x="1647" y="211"/>
                  </a:cubicBezTo>
                  <a:cubicBezTo>
                    <a:pt x="1600" y="226"/>
                    <a:pt x="1568" y="234"/>
                    <a:pt x="1544" y="234"/>
                  </a:cubicBezTo>
                  <a:cubicBezTo>
                    <a:pt x="1521" y="234"/>
                    <a:pt x="1505" y="226"/>
                    <a:pt x="1489" y="211"/>
                  </a:cubicBezTo>
                  <a:cubicBezTo>
                    <a:pt x="64" y="1161"/>
                    <a:pt x="0" y="3156"/>
                    <a:pt x="855" y="4581"/>
                  </a:cubicBezTo>
                  <a:cubicBezTo>
                    <a:pt x="1711" y="6038"/>
                    <a:pt x="3231" y="7051"/>
                    <a:pt x="4592" y="8001"/>
                  </a:cubicBezTo>
                  <a:cubicBezTo>
                    <a:pt x="6757" y="9495"/>
                    <a:pt x="9655" y="11053"/>
                    <a:pt x="12451" y="11053"/>
                  </a:cubicBezTo>
                  <a:cubicBezTo>
                    <a:pt x="13091" y="11053"/>
                    <a:pt x="13727" y="10971"/>
                    <a:pt x="14346" y="10788"/>
                  </a:cubicBezTo>
                  <a:cubicBezTo>
                    <a:pt x="15455" y="10471"/>
                    <a:pt x="16595" y="9553"/>
                    <a:pt x="16563" y="8286"/>
                  </a:cubicBezTo>
                  <a:cubicBezTo>
                    <a:pt x="16532" y="6988"/>
                    <a:pt x="15297" y="6354"/>
                    <a:pt x="14220" y="5943"/>
                  </a:cubicBezTo>
                  <a:cubicBezTo>
                    <a:pt x="12890" y="5468"/>
                    <a:pt x="11465" y="5278"/>
                    <a:pt x="10135" y="4739"/>
                  </a:cubicBezTo>
                  <a:cubicBezTo>
                    <a:pt x="7675" y="3677"/>
                    <a:pt x="5659" y="0"/>
                    <a:pt x="2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1"/>
            <p:cNvSpPr/>
            <p:nvPr/>
          </p:nvSpPr>
          <p:spPr>
            <a:xfrm>
              <a:off x="3492182" y="4105868"/>
              <a:ext cx="81572" cy="64987"/>
            </a:xfrm>
            <a:custGeom>
              <a:avLst/>
              <a:gdLst/>
              <a:ahLst/>
              <a:cxnLst/>
              <a:rect l="l" t="t" r="r" b="b"/>
              <a:pathLst>
                <a:path w="2597" h="2069" extrusionOk="0">
                  <a:moveTo>
                    <a:pt x="760" y="339"/>
                  </a:moveTo>
                  <a:cubicBezTo>
                    <a:pt x="1108" y="370"/>
                    <a:pt x="1489" y="370"/>
                    <a:pt x="1805" y="624"/>
                  </a:cubicBezTo>
                  <a:cubicBezTo>
                    <a:pt x="2122" y="814"/>
                    <a:pt x="2344" y="1447"/>
                    <a:pt x="1900" y="1669"/>
                  </a:cubicBezTo>
                  <a:cubicBezTo>
                    <a:pt x="1800" y="1733"/>
                    <a:pt x="1670" y="1760"/>
                    <a:pt x="1530" y="1760"/>
                  </a:cubicBezTo>
                  <a:cubicBezTo>
                    <a:pt x="1187" y="1760"/>
                    <a:pt x="782" y="1596"/>
                    <a:pt x="602" y="1415"/>
                  </a:cubicBezTo>
                  <a:cubicBezTo>
                    <a:pt x="317" y="1067"/>
                    <a:pt x="348" y="497"/>
                    <a:pt x="760" y="339"/>
                  </a:cubicBezTo>
                  <a:close/>
                  <a:moveTo>
                    <a:pt x="892" y="1"/>
                  </a:moveTo>
                  <a:cubicBezTo>
                    <a:pt x="792" y="1"/>
                    <a:pt x="695" y="8"/>
                    <a:pt x="602" y="22"/>
                  </a:cubicBezTo>
                  <a:cubicBezTo>
                    <a:pt x="475" y="54"/>
                    <a:pt x="475" y="180"/>
                    <a:pt x="507" y="244"/>
                  </a:cubicBezTo>
                  <a:cubicBezTo>
                    <a:pt x="158" y="465"/>
                    <a:pt x="0" y="877"/>
                    <a:pt x="158" y="1289"/>
                  </a:cubicBezTo>
                  <a:cubicBezTo>
                    <a:pt x="350" y="1808"/>
                    <a:pt x="966" y="2068"/>
                    <a:pt x="1519" y="2068"/>
                  </a:cubicBezTo>
                  <a:cubicBezTo>
                    <a:pt x="1606" y="2068"/>
                    <a:pt x="1691" y="2062"/>
                    <a:pt x="1774" y="2049"/>
                  </a:cubicBezTo>
                  <a:cubicBezTo>
                    <a:pt x="2407" y="1922"/>
                    <a:pt x="2597" y="1320"/>
                    <a:pt x="2375" y="782"/>
                  </a:cubicBezTo>
                  <a:cubicBezTo>
                    <a:pt x="2132" y="242"/>
                    <a:pt x="1474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1"/>
            <p:cNvSpPr/>
            <p:nvPr/>
          </p:nvSpPr>
          <p:spPr>
            <a:xfrm>
              <a:off x="3502108" y="4116485"/>
              <a:ext cx="63699" cy="44665"/>
            </a:xfrm>
            <a:custGeom>
              <a:avLst/>
              <a:gdLst/>
              <a:ahLst/>
              <a:cxnLst/>
              <a:rect l="l" t="t" r="r" b="b"/>
              <a:pathLst>
                <a:path w="2028" h="1422" extrusionOk="0">
                  <a:moveTo>
                    <a:pt x="444" y="1"/>
                  </a:moveTo>
                  <a:cubicBezTo>
                    <a:pt x="32" y="191"/>
                    <a:pt x="1" y="729"/>
                    <a:pt x="286" y="1077"/>
                  </a:cubicBezTo>
                  <a:cubicBezTo>
                    <a:pt x="466" y="1258"/>
                    <a:pt x="838" y="1422"/>
                    <a:pt x="1187" y="1422"/>
                  </a:cubicBezTo>
                  <a:cubicBezTo>
                    <a:pt x="1328" y="1422"/>
                    <a:pt x="1465" y="1395"/>
                    <a:pt x="1584" y="1331"/>
                  </a:cubicBezTo>
                  <a:cubicBezTo>
                    <a:pt x="2028" y="1109"/>
                    <a:pt x="1806" y="507"/>
                    <a:pt x="1489" y="286"/>
                  </a:cubicBezTo>
                  <a:cubicBezTo>
                    <a:pt x="1173" y="32"/>
                    <a:pt x="824" y="32"/>
                    <a:pt x="44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2" name="Google Shape;1772;p51"/>
          <p:cNvGrpSpPr/>
          <p:nvPr/>
        </p:nvGrpSpPr>
        <p:grpSpPr>
          <a:xfrm>
            <a:off x="4003443" y="576327"/>
            <a:ext cx="800798" cy="816848"/>
            <a:chOff x="4003443" y="652527"/>
            <a:chExt cx="800798" cy="816848"/>
          </a:xfrm>
        </p:grpSpPr>
        <p:sp>
          <p:nvSpPr>
            <p:cNvPr id="1773" name="Google Shape;1773;p51"/>
            <p:cNvSpPr/>
            <p:nvPr/>
          </p:nvSpPr>
          <p:spPr>
            <a:xfrm>
              <a:off x="4003443" y="652527"/>
              <a:ext cx="800798" cy="816848"/>
            </a:xfrm>
            <a:custGeom>
              <a:avLst/>
              <a:gdLst/>
              <a:ahLst/>
              <a:cxnLst/>
              <a:rect l="l" t="t" r="r" b="b"/>
              <a:pathLst>
                <a:path w="25495" h="26006" extrusionOk="0">
                  <a:moveTo>
                    <a:pt x="8298" y="307"/>
                  </a:moveTo>
                  <a:cubicBezTo>
                    <a:pt x="9315" y="307"/>
                    <a:pt x="10319" y="558"/>
                    <a:pt x="11180" y="1120"/>
                  </a:cubicBezTo>
                  <a:cubicBezTo>
                    <a:pt x="12574" y="2038"/>
                    <a:pt x="13049" y="3654"/>
                    <a:pt x="13112" y="5237"/>
                  </a:cubicBezTo>
                  <a:lnTo>
                    <a:pt x="13112" y="5332"/>
                  </a:lnTo>
                  <a:cubicBezTo>
                    <a:pt x="13175" y="6155"/>
                    <a:pt x="13080" y="6915"/>
                    <a:pt x="13555" y="7612"/>
                  </a:cubicBezTo>
                  <a:cubicBezTo>
                    <a:pt x="13570" y="7655"/>
                    <a:pt x="13597" y="7672"/>
                    <a:pt x="13625" y="7672"/>
                  </a:cubicBezTo>
                  <a:cubicBezTo>
                    <a:pt x="13660" y="7672"/>
                    <a:pt x="13696" y="7647"/>
                    <a:pt x="13714" y="7612"/>
                  </a:cubicBezTo>
                  <a:cubicBezTo>
                    <a:pt x="13875" y="7742"/>
                    <a:pt x="14052" y="7798"/>
                    <a:pt x="14233" y="7798"/>
                  </a:cubicBezTo>
                  <a:cubicBezTo>
                    <a:pt x="14584" y="7798"/>
                    <a:pt x="14952" y="7588"/>
                    <a:pt x="15265" y="7295"/>
                  </a:cubicBezTo>
                  <a:cubicBezTo>
                    <a:pt x="16627" y="6155"/>
                    <a:pt x="17514" y="4255"/>
                    <a:pt x="19224" y="3590"/>
                  </a:cubicBezTo>
                  <a:cubicBezTo>
                    <a:pt x="19584" y="3443"/>
                    <a:pt x="19940" y="3377"/>
                    <a:pt x="20282" y="3377"/>
                  </a:cubicBezTo>
                  <a:cubicBezTo>
                    <a:pt x="22370" y="3377"/>
                    <a:pt x="23910" y="5878"/>
                    <a:pt x="22549" y="7866"/>
                  </a:cubicBezTo>
                  <a:cubicBezTo>
                    <a:pt x="22011" y="8721"/>
                    <a:pt x="21093" y="9417"/>
                    <a:pt x="20142" y="9987"/>
                  </a:cubicBezTo>
                  <a:cubicBezTo>
                    <a:pt x="19319" y="10557"/>
                    <a:pt x="18401" y="11064"/>
                    <a:pt x="17641" y="11539"/>
                  </a:cubicBezTo>
                  <a:cubicBezTo>
                    <a:pt x="17577" y="11634"/>
                    <a:pt x="17577" y="11697"/>
                    <a:pt x="17609" y="11729"/>
                  </a:cubicBezTo>
                  <a:cubicBezTo>
                    <a:pt x="17609" y="11824"/>
                    <a:pt x="17609" y="11856"/>
                    <a:pt x="17641" y="11951"/>
                  </a:cubicBezTo>
                  <a:cubicBezTo>
                    <a:pt x="17672" y="12014"/>
                    <a:pt x="17767" y="12077"/>
                    <a:pt x="17831" y="12109"/>
                  </a:cubicBezTo>
                  <a:cubicBezTo>
                    <a:pt x="17888" y="12138"/>
                    <a:pt x="17957" y="12153"/>
                    <a:pt x="18028" y="12153"/>
                  </a:cubicBezTo>
                  <a:cubicBezTo>
                    <a:pt x="18115" y="12153"/>
                    <a:pt x="18204" y="12130"/>
                    <a:pt x="18274" y="12077"/>
                  </a:cubicBezTo>
                  <a:cubicBezTo>
                    <a:pt x="19541" y="11824"/>
                    <a:pt x="20903" y="11349"/>
                    <a:pt x="22169" y="11317"/>
                  </a:cubicBezTo>
                  <a:cubicBezTo>
                    <a:pt x="22211" y="11316"/>
                    <a:pt x="22252" y="11315"/>
                    <a:pt x="22292" y="11315"/>
                  </a:cubicBezTo>
                  <a:cubicBezTo>
                    <a:pt x="24457" y="11315"/>
                    <a:pt x="24656" y="13786"/>
                    <a:pt x="23848" y="15403"/>
                  </a:cubicBezTo>
                  <a:cubicBezTo>
                    <a:pt x="23183" y="16701"/>
                    <a:pt x="21853" y="17208"/>
                    <a:pt x="20459" y="17240"/>
                  </a:cubicBezTo>
                  <a:lnTo>
                    <a:pt x="20301" y="17240"/>
                  </a:lnTo>
                  <a:cubicBezTo>
                    <a:pt x="20230" y="17242"/>
                    <a:pt x="20159" y="17243"/>
                    <a:pt x="20089" y="17243"/>
                  </a:cubicBezTo>
                  <a:cubicBezTo>
                    <a:pt x="19591" y="17243"/>
                    <a:pt x="19122" y="17193"/>
                    <a:pt x="18657" y="17193"/>
                  </a:cubicBezTo>
                  <a:cubicBezTo>
                    <a:pt x="18256" y="17193"/>
                    <a:pt x="17859" y="17230"/>
                    <a:pt x="17451" y="17366"/>
                  </a:cubicBezTo>
                  <a:cubicBezTo>
                    <a:pt x="17387" y="17398"/>
                    <a:pt x="17324" y="17430"/>
                    <a:pt x="17356" y="17525"/>
                  </a:cubicBezTo>
                  <a:cubicBezTo>
                    <a:pt x="17356" y="17556"/>
                    <a:pt x="17387" y="17620"/>
                    <a:pt x="17387" y="17651"/>
                  </a:cubicBezTo>
                  <a:cubicBezTo>
                    <a:pt x="17356" y="17683"/>
                    <a:pt x="17356" y="17715"/>
                    <a:pt x="17387" y="17746"/>
                  </a:cubicBezTo>
                  <a:cubicBezTo>
                    <a:pt x="17387" y="17810"/>
                    <a:pt x="17451" y="17810"/>
                    <a:pt x="17451" y="17841"/>
                  </a:cubicBezTo>
                  <a:lnTo>
                    <a:pt x="17451" y="17873"/>
                  </a:lnTo>
                  <a:lnTo>
                    <a:pt x="17482" y="17905"/>
                  </a:lnTo>
                  <a:cubicBezTo>
                    <a:pt x="17831" y="18475"/>
                    <a:pt x="18337" y="18823"/>
                    <a:pt x="18812" y="19266"/>
                  </a:cubicBezTo>
                  <a:cubicBezTo>
                    <a:pt x="19604" y="19931"/>
                    <a:pt x="20047" y="20881"/>
                    <a:pt x="20079" y="21958"/>
                  </a:cubicBezTo>
                  <a:cubicBezTo>
                    <a:pt x="20133" y="24163"/>
                    <a:pt x="18246" y="25615"/>
                    <a:pt x="16221" y="25615"/>
                  </a:cubicBezTo>
                  <a:cubicBezTo>
                    <a:pt x="15861" y="25615"/>
                    <a:pt x="15497" y="25569"/>
                    <a:pt x="15139" y="25473"/>
                  </a:cubicBezTo>
                  <a:cubicBezTo>
                    <a:pt x="14062" y="25188"/>
                    <a:pt x="13080" y="24523"/>
                    <a:pt x="12574" y="23542"/>
                  </a:cubicBezTo>
                  <a:cubicBezTo>
                    <a:pt x="12004" y="22497"/>
                    <a:pt x="12479" y="21515"/>
                    <a:pt x="12257" y="20438"/>
                  </a:cubicBezTo>
                  <a:cubicBezTo>
                    <a:pt x="12130" y="19963"/>
                    <a:pt x="11845" y="19551"/>
                    <a:pt x="11465" y="19393"/>
                  </a:cubicBezTo>
                  <a:cubicBezTo>
                    <a:pt x="11465" y="19393"/>
                    <a:pt x="11465" y="19330"/>
                    <a:pt x="11433" y="19330"/>
                  </a:cubicBezTo>
                  <a:cubicBezTo>
                    <a:pt x="11214" y="19227"/>
                    <a:pt x="10996" y="19183"/>
                    <a:pt x="10780" y="19183"/>
                  </a:cubicBezTo>
                  <a:cubicBezTo>
                    <a:pt x="9594" y="19183"/>
                    <a:pt x="8471" y="20526"/>
                    <a:pt x="7507" y="21008"/>
                  </a:cubicBezTo>
                  <a:cubicBezTo>
                    <a:pt x="6749" y="21358"/>
                    <a:pt x="5980" y="21576"/>
                    <a:pt x="5199" y="21576"/>
                  </a:cubicBezTo>
                  <a:cubicBezTo>
                    <a:pt x="4706" y="21576"/>
                    <a:pt x="4209" y="21489"/>
                    <a:pt x="3706" y="21293"/>
                  </a:cubicBezTo>
                  <a:cubicBezTo>
                    <a:pt x="2724" y="20881"/>
                    <a:pt x="2123" y="20216"/>
                    <a:pt x="1521" y="19425"/>
                  </a:cubicBezTo>
                  <a:cubicBezTo>
                    <a:pt x="1046" y="18443"/>
                    <a:pt x="603" y="17366"/>
                    <a:pt x="888" y="16321"/>
                  </a:cubicBezTo>
                  <a:cubicBezTo>
                    <a:pt x="1299" y="14864"/>
                    <a:pt x="3136" y="14484"/>
                    <a:pt x="4403" y="14199"/>
                  </a:cubicBezTo>
                  <a:cubicBezTo>
                    <a:pt x="5321" y="14009"/>
                    <a:pt x="7063" y="13724"/>
                    <a:pt x="6430" y="12426"/>
                  </a:cubicBezTo>
                  <a:cubicBezTo>
                    <a:pt x="6271" y="11571"/>
                    <a:pt x="5670" y="11001"/>
                    <a:pt x="4973" y="10399"/>
                  </a:cubicBezTo>
                  <a:cubicBezTo>
                    <a:pt x="4308" y="9829"/>
                    <a:pt x="3516" y="9291"/>
                    <a:pt x="3073" y="8626"/>
                  </a:cubicBezTo>
                  <a:cubicBezTo>
                    <a:pt x="1711" y="6504"/>
                    <a:pt x="2091" y="3495"/>
                    <a:pt x="3991" y="1880"/>
                  </a:cubicBezTo>
                  <a:cubicBezTo>
                    <a:pt x="5143" y="902"/>
                    <a:pt x="6736" y="307"/>
                    <a:pt x="8298" y="307"/>
                  </a:cubicBezTo>
                  <a:close/>
                  <a:moveTo>
                    <a:pt x="8287" y="1"/>
                  </a:moveTo>
                  <a:cubicBezTo>
                    <a:pt x="7062" y="1"/>
                    <a:pt x="5819" y="343"/>
                    <a:pt x="4783" y="930"/>
                  </a:cubicBezTo>
                  <a:cubicBezTo>
                    <a:pt x="2788" y="2038"/>
                    <a:pt x="1743" y="4097"/>
                    <a:pt x="1964" y="6345"/>
                  </a:cubicBezTo>
                  <a:cubicBezTo>
                    <a:pt x="2059" y="7359"/>
                    <a:pt x="2439" y="8372"/>
                    <a:pt x="3073" y="9164"/>
                  </a:cubicBezTo>
                  <a:cubicBezTo>
                    <a:pt x="4055" y="10431"/>
                    <a:pt x="5796" y="11032"/>
                    <a:pt x="6240" y="12648"/>
                  </a:cubicBezTo>
                  <a:cubicBezTo>
                    <a:pt x="6176" y="13028"/>
                    <a:pt x="5543" y="13629"/>
                    <a:pt x="5290" y="13724"/>
                  </a:cubicBezTo>
                  <a:cubicBezTo>
                    <a:pt x="5005" y="13851"/>
                    <a:pt x="4656" y="13851"/>
                    <a:pt x="4371" y="13914"/>
                  </a:cubicBezTo>
                  <a:cubicBezTo>
                    <a:pt x="3801" y="14073"/>
                    <a:pt x="3231" y="14199"/>
                    <a:pt x="2693" y="14389"/>
                  </a:cubicBezTo>
                  <a:cubicBezTo>
                    <a:pt x="2059" y="14643"/>
                    <a:pt x="1331" y="14959"/>
                    <a:pt x="951" y="15561"/>
                  </a:cubicBezTo>
                  <a:cubicBezTo>
                    <a:pt x="1" y="16923"/>
                    <a:pt x="824" y="19266"/>
                    <a:pt x="1838" y="20375"/>
                  </a:cubicBezTo>
                  <a:cubicBezTo>
                    <a:pt x="1838" y="20406"/>
                    <a:pt x="1901" y="20406"/>
                    <a:pt x="1901" y="20406"/>
                  </a:cubicBezTo>
                  <a:cubicBezTo>
                    <a:pt x="2693" y="21293"/>
                    <a:pt x="3896" y="21832"/>
                    <a:pt x="4973" y="21927"/>
                  </a:cubicBezTo>
                  <a:cubicBezTo>
                    <a:pt x="5029" y="21929"/>
                    <a:pt x="5085" y="21930"/>
                    <a:pt x="5141" y="21930"/>
                  </a:cubicBezTo>
                  <a:cubicBezTo>
                    <a:pt x="5968" y="21930"/>
                    <a:pt x="6765" y="21712"/>
                    <a:pt x="7507" y="21356"/>
                  </a:cubicBezTo>
                  <a:cubicBezTo>
                    <a:pt x="8562" y="20888"/>
                    <a:pt x="9725" y="19524"/>
                    <a:pt x="10947" y="19524"/>
                  </a:cubicBezTo>
                  <a:cubicBezTo>
                    <a:pt x="11045" y="19524"/>
                    <a:pt x="11144" y="19532"/>
                    <a:pt x="11243" y="19551"/>
                  </a:cubicBezTo>
                  <a:cubicBezTo>
                    <a:pt x="12447" y="20026"/>
                    <a:pt x="11782" y="22053"/>
                    <a:pt x="12067" y="23067"/>
                  </a:cubicBezTo>
                  <a:cubicBezTo>
                    <a:pt x="12257" y="23827"/>
                    <a:pt x="12732" y="24523"/>
                    <a:pt x="13365" y="24998"/>
                  </a:cubicBezTo>
                  <a:cubicBezTo>
                    <a:pt x="14170" y="25642"/>
                    <a:pt x="15244" y="26005"/>
                    <a:pt x="16310" y="26005"/>
                  </a:cubicBezTo>
                  <a:cubicBezTo>
                    <a:pt x="16921" y="26005"/>
                    <a:pt x="17530" y="25886"/>
                    <a:pt x="18084" y="25632"/>
                  </a:cubicBezTo>
                  <a:cubicBezTo>
                    <a:pt x="19414" y="25062"/>
                    <a:pt x="20428" y="23668"/>
                    <a:pt x="20459" y="22148"/>
                  </a:cubicBezTo>
                  <a:cubicBezTo>
                    <a:pt x="20491" y="21325"/>
                    <a:pt x="20269" y="20533"/>
                    <a:pt x="19826" y="19868"/>
                  </a:cubicBezTo>
                  <a:cubicBezTo>
                    <a:pt x="19256" y="18981"/>
                    <a:pt x="18306" y="18570"/>
                    <a:pt x="17672" y="17715"/>
                  </a:cubicBezTo>
                  <a:cubicBezTo>
                    <a:pt x="17850" y="17564"/>
                    <a:pt x="18364" y="17526"/>
                    <a:pt x="18922" y="17526"/>
                  </a:cubicBezTo>
                  <a:cubicBezTo>
                    <a:pt x="19499" y="17526"/>
                    <a:pt x="20123" y="17567"/>
                    <a:pt x="20468" y="17567"/>
                  </a:cubicBezTo>
                  <a:cubicBezTo>
                    <a:pt x="20562" y="17567"/>
                    <a:pt x="20635" y="17564"/>
                    <a:pt x="20681" y="17556"/>
                  </a:cubicBezTo>
                  <a:cubicBezTo>
                    <a:pt x="21314" y="17493"/>
                    <a:pt x="21948" y="17366"/>
                    <a:pt x="22549" y="17081"/>
                  </a:cubicBezTo>
                  <a:cubicBezTo>
                    <a:pt x="23753" y="16543"/>
                    <a:pt x="24418" y="15339"/>
                    <a:pt x="24576" y="14073"/>
                  </a:cubicBezTo>
                  <a:cubicBezTo>
                    <a:pt x="24734" y="12933"/>
                    <a:pt x="24481" y="11539"/>
                    <a:pt x="23278" y="11127"/>
                  </a:cubicBezTo>
                  <a:cubicBezTo>
                    <a:pt x="22945" y="11007"/>
                    <a:pt x="22579" y="10958"/>
                    <a:pt x="22194" y="10958"/>
                  </a:cubicBezTo>
                  <a:cubicBezTo>
                    <a:pt x="20856" y="10958"/>
                    <a:pt x="19307" y="11554"/>
                    <a:pt x="18274" y="11824"/>
                  </a:cubicBezTo>
                  <a:cubicBezTo>
                    <a:pt x="18242" y="11824"/>
                    <a:pt x="18211" y="11856"/>
                    <a:pt x="18211" y="11919"/>
                  </a:cubicBezTo>
                  <a:cubicBezTo>
                    <a:pt x="18168" y="11919"/>
                    <a:pt x="18126" y="11933"/>
                    <a:pt x="18075" y="11933"/>
                  </a:cubicBezTo>
                  <a:cubicBezTo>
                    <a:pt x="18049" y="11933"/>
                    <a:pt x="18021" y="11930"/>
                    <a:pt x="17989" y="11919"/>
                  </a:cubicBezTo>
                  <a:cubicBezTo>
                    <a:pt x="17926" y="11856"/>
                    <a:pt x="17831" y="11824"/>
                    <a:pt x="17799" y="11729"/>
                  </a:cubicBezTo>
                  <a:lnTo>
                    <a:pt x="17831" y="11729"/>
                  </a:lnTo>
                  <a:cubicBezTo>
                    <a:pt x="20047" y="10336"/>
                    <a:pt x="25495" y="7707"/>
                    <a:pt x="22834" y="4255"/>
                  </a:cubicBezTo>
                  <a:cubicBezTo>
                    <a:pt x="22249" y="3512"/>
                    <a:pt x="21295" y="3089"/>
                    <a:pt x="20337" y="3089"/>
                  </a:cubicBezTo>
                  <a:cubicBezTo>
                    <a:pt x="19948" y="3089"/>
                    <a:pt x="19558" y="3159"/>
                    <a:pt x="19192" y="3305"/>
                  </a:cubicBezTo>
                  <a:cubicBezTo>
                    <a:pt x="18401" y="3622"/>
                    <a:pt x="17799" y="4224"/>
                    <a:pt x="17261" y="4825"/>
                  </a:cubicBezTo>
                  <a:cubicBezTo>
                    <a:pt x="16769" y="5290"/>
                    <a:pt x="15168" y="7476"/>
                    <a:pt x="14108" y="7476"/>
                  </a:cubicBezTo>
                  <a:cubicBezTo>
                    <a:pt x="13940" y="7476"/>
                    <a:pt x="13785" y="7421"/>
                    <a:pt x="13650" y="7295"/>
                  </a:cubicBezTo>
                  <a:cubicBezTo>
                    <a:pt x="13017" y="6124"/>
                    <a:pt x="13397" y="4414"/>
                    <a:pt x="12985" y="3115"/>
                  </a:cubicBezTo>
                  <a:cubicBezTo>
                    <a:pt x="12605" y="2133"/>
                    <a:pt x="12067" y="1342"/>
                    <a:pt x="11180" y="772"/>
                  </a:cubicBezTo>
                  <a:cubicBezTo>
                    <a:pt x="10316" y="239"/>
                    <a:pt x="9308" y="1"/>
                    <a:pt x="8287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1"/>
            <p:cNvSpPr/>
            <p:nvPr/>
          </p:nvSpPr>
          <p:spPr>
            <a:xfrm>
              <a:off x="4040255" y="686010"/>
              <a:ext cx="701322" cy="738952"/>
            </a:xfrm>
            <a:custGeom>
              <a:avLst/>
              <a:gdLst/>
              <a:ahLst/>
              <a:cxnLst/>
              <a:rect l="l" t="t" r="r" b="b"/>
              <a:pathLst>
                <a:path w="22328" h="23526" extrusionOk="0">
                  <a:moveTo>
                    <a:pt x="6771" y="493"/>
                  </a:moveTo>
                  <a:cubicBezTo>
                    <a:pt x="7342" y="493"/>
                    <a:pt x="7906" y="578"/>
                    <a:pt x="8425" y="751"/>
                  </a:cubicBezTo>
                  <a:cubicBezTo>
                    <a:pt x="9470" y="1067"/>
                    <a:pt x="10325" y="1764"/>
                    <a:pt x="10800" y="2778"/>
                  </a:cubicBezTo>
                  <a:cubicBezTo>
                    <a:pt x="11307" y="3759"/>
                    <a:pt x="11117" y="4741"/>
                    <a:pt x="11117" y="5818"/>
                  </a:cubicBezTo>
                  <a:cubicBezTo>
                    <a:pt x="11117" y="6736"/>
                    <a:pt x="11402" y="7465"/>
                    <a:pt x="12257" y="7845"/>
                  </a:cubicBezTo>
                  <a:cubicBezTo>
                    <a:pt x="12282" y="7853"/>
                    <a:pt x="12303" y="7857"/>
                    <a:pt x="12321" y="7857"/>
                  </a:cubicBezTo>
                  <a:cubicBezTo>
                    <a:pt x="12369" y="7857"/>
                    <a:pt x="12392" y="7828"/>
                    <a:pt x="12415" y="7781"/>
                  </a:cubicBezTo>
                  <a:cubicBezTo>
                    <a:pt x="12457" y="7802"/>
                    <a:pt x="12503" y="7809"/>
                    <a:pt x="12549" y="7809"/>
                  </a:cubicBezTo>
                  <a:cubicBezTo>
                    <a:pt x="12640" y="7809"/>
                    <a:pt x="12732" y="7781"/>
                    <a:pt x="12795" y="7781"/>
                  </a:cubicBezTo>
                  <a:cubicBezTo>
                    <a:pt x="13175" y="7750"/>
                    <a:pt x="13555" y="7560"/>
                    <a:pt x="13872" y="7306"/>
                  </a:cubicBezTo>
                  <a:cubicBezTo>
                    <a:pt x="14252" y="7116"/>
                    <a:pt x="14663" y="6831"/>
                    <a:pt x="15012" y="6515"/>
                  </a:cubicBezTo>
                  <a:cubicBezTo>
                    <a:pt x="15709" y="5881"/>
                    <a:pt x="16310" y="5153"/>
                    <a:pt x="17070" y="4583"/>
                  </a:cubicBezTo>
                  <a:cubicBezTo>
                    <a:pt x="17666" y="4162"/>
                    <a:pt x="18523" y="3781"/>
                    <a:pt x="19304" y="3781"/>
                  </a:cubicBezTo>
                  <a:cubicBezTo>
                    <a:pt x="19935" y="3781"/>
                    <a:pt x="20517" y="4030"/>
                    <a:pt x="20871" y="4709"/>
                  </a:cubicBezTo>
                  <a:cubicBezTo>
                    <a:pt x="22011" y="6895"/>
                    <a:pt x="17830" y="8826"/>
                    <a:pt x="16469" y="9586"/>
                  </a:cubicBezTo>
                  <a:cubicBezTo>
                    <a:pt x="15677" y="9998"/>
                    <a:pt x="15075" y="10600"/>
                    <a:pt x="15487" y="11518"/>
                  </a:cubicBezTo>
                  <a:cubicBezTo>
                    <a:pt x="15519" y="11835"/>
                    <a:pt x="15772" y="11898"/>
                    <a:pt x="16120" y="11962"/>
                  </a:cubicBezTo>
                  <a:cubicBezTo>
                    <a:pt x="16216" y="11974"/>
                    <a:pt x="16313" y="11979"/>
                    <a:pt x="16411" y="11979"/>
                  </a:cubicBezTo>
                  <a:cubicBezTo>
                    <a:pt x="17423" y="11979"/>
                    <a:pt x="18598" y="11397"/>
                    <a:pt x="19649" y="11397"/>
                  </a:cubicBezTo>
                  <a:cubicBezTo>
                    <a:pt x="20097" y="11397"/>
                    <a:pt x="20522" y="11502"/>
                    <a:pt x="20902" y="11803"/>
                  </a:cubicBezTo>
                  <a:cubicBezTo>
                    <a:pt x="22327" y="12943"/>
                    <a:pt x="21377" y="14685"/>
                    <a:pt x="19921" y="15192"/>
                  </a:cubicBezTo>
                  <a:cubicBezTo>
                    <a:pt x="19594" y="15309"/>
                    <a:pt x="19262" y="15352"/>
                    <a:pt x="18929" y="15352"/>
                  </a:cubicBezTo>
                  <a:cubicBezTo>
                    <a:pt x="18455" y="15352"/>
                    <a:pt x="17979" y="15266"/>
                    <a:pt x="17514" y="15192"/>
                  </a:cubicBezTo>
                  <a:cubicBezTo>
                    <a:pt x="17187" y="15140"/>
                    <a:pt x="16872" y="15104"/>
                    <a:pt x="16570" y="15104"/>
                  </a:cubicBezTo>
                  <a:cubicBezTo>
                    <a:pt x="16138" y="15104"/>
                    <a:pt x="15733" y="15177"/>
                    <a:pt x="15360" y="15382"/>
                  </a:cubicBezTo>
                  <a:cubicBezTo>
                    <a:pt x="15350" y="15371"/>
                    <a:pt x="15343" y="15368"/>
                    <a:pt x="15337" y="15368"/>
                  </a:cubicBezTo>
                  <a:cubicBezTo>
                    <a:pt x="15325" y="15368"/>
                    <a:pt x="15318" y="15382"/>
                    <a:pt x="15297" y="15382"/>
                  </a:cubicBezTo>
                  <a:cubicBezTo>
                    <a:pt x="15139" y="15508"/>
                    <a:pt x="15012" y="15603"/>
                    <a:pt x="14917" y="15698"/>
                  </a:cubicBezTo>
                  <a:cubicBezTo>
                    <a:pt x="14885" y="15698"/>
                    <a:pt x="14885" y="15698"/>
                    <a:pt x="14854" y="15762"/>
                  </a:cubicBezTo>
                  <a:lnTo>
                    <a:pt x="14854" y="15825"/>
                  </a:lnTo>
                  <a:cubicBezTo>
                    <a:pt x="14473" y="16775"/>
                    <a:pt x="16437" y="18295"/>
                    <a:pt x="16817" y="18770"/>
                  </a:cubicBezTo>
                  <a:cubicBezTo>
                    <a:pt x="18052" y="20132"/>
                    <a:pt x="17862" y="22254"/>
                    <a:pt x="15994" y="22982"/>
                  </a:cubicBezTo>
                  <a:cubicBezTo>
                    <a:pt x="15654" y="23121"/>
                    <a:pt x="15326" y="23184"/>
                    <a:pt x="15013" y="23184"/>
                  </a:cubicBezTo>
                  <a:cubicBezTo>
                    <a:pt x="13398" y="23184"/>
                    <a:pt x="12194" y="21507"/>
                    <a:pt x="12035" y="19942"/>
                  </a:cubicBezTo>
                  <a:cubicBezTo>
                    <a:pt x="11879" y="18483"/>
                    <a:pt x="11465" y="16959"/>
                    <a:pt x="10124" y="16959"/>
                  </a:cubicBezTo>
                  <a:cubicBezTo>
                    <a:pt x="9835" y="16959"/>
                    <a:pt x="9503" y="17030"/>
                    <a:pt x="9121" y="17187"/>
                  </a:cubicBezTo>
                  <a:cubicBezTo>
                    <a:pt x="8045" y="17599"/>
                    <a:pt x="7221" y="18454"/>
                    <a:pt x="6208" y="18992"/>
                  </a:cubicBezTo>
                  <a:cubicBezTo>
                    <a:pt x="5601" y="19339"/>
                    <a:pt x="4955" y="19507"/>
                    <a:pt x="4321" y="19507"/>
                  </a:cubicBezTo>
                  <a:cubicBezTo>
                    <a:pt x="3564" y="19507"/>
                    <a:pt x="2823" y="19267"/>
                    <a:pt x="2186" y="18802"/>
                  </a:cubicBezTo>
                  <a:cubicBezTo>
                    <a:pt x="1521" y="18010"/>
                    <a:pt x="729" y="17060"/>
                    <a:pt x="729" y="15984"/>
                  </a:cubicBezTo>
                  <a:cubicBezTo>
                    <a:pt x="666" y="14527"/>
                    <a:pt x="2091" y="14115"/>
                    <a:pt x="3294" y="13957"/>
                  </a:cubicBezTo>
                  <a:cubicBezTo>
                    <a:pt x="4244" y="13862"/>
                    <a:pt x="5353" y="13735"/>
                    <a:pt x="5986" y="12943"/>
                  </a:cubicBezTo>
                  <a:cubicBezTo>
                    <a:pt x="6525" y="12278"/>
                    <a:pt x="6461" y="11392"/>
                    <a:pt x="6018" y="10695"/>
                  </a:cubicBezTo>
                  <a:cubicBezTo>
                    <a:pt x="5226" y="9333"/>
                    <a:pt x="3706" y="8636"/>
                    <a:pt x="2914" y="7275"/>
                  </a:cubicBezTo>
                  <a:cubicBezTo>
                    <a:pt x="1901" y="5628"/>
                    <a:pt x="1774" y="3284"/>
                    <a:pt x="3231" y="1828"/>
                  </a:cubicBezTo>
                  <a:cubicBezTo>
                    <a:pt x="4114" y="945"/>
                    <a:pt x="5458" y="493"/>
                    <a:pt x="6771" y="493"/>
                  </a:cubicBezTo>
                  <a:close/>
                  <a:moveTo>
                    <a:pt x="6893" y="1"/>
                  </a:moveTo>
                  <a:cubicBezTo>
                    <a:pt x="4056" y="1"/>
                    <a:pt x="1535" y="1950"/>
                    <a:pt x="1774" y="5026"/>
                  </a:cubicBezTo>
                  <a:cubicBezTo>
                    <a:pt x="1901" y="6483"/>
                    <a:pt x="2693" y="7876"/>
                    <a:pt x="3769" y="8890"/>
                  </a:cubicBezTo>
                  <a:cubicBezTo>
                    <a:pt x="3833" y="8985"/>
                    <a:pt x="3928" y="9111"/>
                    <a:pt x="4054" y="9175"/>
                  </a:cubicBezTo>
                  <a:cubicBezTo>
                    <a:pt x="4783" y="9776"/>
                    <a:pt x="5701" y="10410"/>
                    <a:pt x="5891" y="11360"/>
                  </a:cubicBezTo>
                  <a:cubicBezTo>
                    <a:pt x="6303" y="13260"/>
                    <a:pt x="4118" y="13387"/>
                    <a:pt x="2946" y="13545"/>
                  </a:cubicBezTo>
                  <a:cubicBezTo>
                    <a:pt x="1869" y="13640"/>
                    <a:pt x="761" y="14020"/>
                    <a:pt x="412" y="15160"/>
                  </a:cubicBezTo>
                  <a:cubicBezTo>
                    <a:pt x="1" y="16332"/>
                    <a:pt x="634" y="17377"/>
                    <a:pt x="1394" y="18200"/>
                  </a:cubicBezTo>
                  <a:cubicBezTo>
                    <a:pt x="2160" y="19300"/>
                    <a:pt x="3172" y="19759"/>
                    <a:pt x="4240" y="19759"/>
                  </a:cubicBezTo>
                  <a:cubicBezTo>
                    <a:pt x="5202" y="19759"/>
                    <a:pt x="6210" y="19386"/>
                    <a:pt x="7126" y="18770"/>
                  </a:cubicBezTo>
                  <a:cubicBezTo>
                    <a:pt x="7728" y="18359"/>
                    <a:pt x="8266" y="17915"/>
                    <a:pt x="8900" y="17599"/>
                  </a:cubicBezTo>
                  <a:cubicBezTo>
                    <a:pt x="9257" y="17431"/>
                    <a:pt x="9626" y="17339"/>
                    <a:pt x="9971" y="17339"/>
                  </a:cubicBezTo>
                  <a:cubicBezTo>
                    <a:pt x="10608" y="17339"/>
                    <a:pt x="11167" y="17652"/>
                    <a:pt x="11433" y="18390"/>
                  </a:cubicBezTo>
                  <a:cubicBezTo>
                    <a:pt x="11592" y="18834"/>
                    <a:pt x="11592" y="19277"/>
                    <a:pt x="11655" y="19720"/>
                  </a:cubicBezTo>
                  <a:cubicBezTo>
                    <a:pt x="11750" y="20892"/>
                    <a:pt x="12003" y="21937"/>
                    <a:pt x="12953" y="22729"/>
                  </a:cubicBezTo>
                  <a:cubicBezTo>
                    <a:pt x="13575" y="23262"/>
                    <a:pt x="14329" y="23526"/>
                    <a:pt x="15067" y="23526"/>
                  </a:cubicBezTo>
                  <a:cubicBezTo>
                    <a:pt x="16170" y="23526"/>
                    <a:pt x="17236" y="22936"/>
                    <a:pt x="17767" y="21779"/>
                  </a:cubicBezTo>
                  <a:cubicBezTo>
                    <a:pt x="18210" y="20892"/>
                    <a:pt x="18147" y="19974"/>
                    <a:pt x="17609" y="19150"/>
                  </a:cubicBezTo>
                  <a:cubicBezTo>
                    <a:pt x="17260" y="18612"/>
                    <a:pt x="14410" y="16269"/>
                    <a:pt x="15392" y="15698"/>
                  </a:cubicBezTo>
                  <a:cubicBezTo>
                    <a:pt x="15455" y="15698"/>
                    <a:pt x="15487" y="15667"/>
                    <a:pt x="15487" y="15635"/>
                  </a:cubicBezTo>
                  <a:cubicBezTo>
                    <a:pt x="15811" y="15544"/>
                    <a:pt x="16137" y="15511"/>
                    <a:pt x="16465" y="15511"/>
                  </a:cubicBezTo>
                  <a:cubicBezTo>
                    <a:pt x="17276" y="15511"/>
                    <a:pt x="18097" y="15711"/>
                    <a:pt x="18920" y="15711"/>
                  </a:cubicBezTo>
                  <a:cubicBezTo>
                    <a:pt x="19032" y="15711"/>
                    <a:pt x="19144" y="15707"/>
                    <a:pt x="19256" y="15698"/>
                  </a:cubicBezTo>
                  <a:cubicBezTo>
                    <a:pt x="19572" y="15698"/>
                    <a:pt x="19889" y="15635"/>
                    <a:pt x="20206" y="15508"/>
                  </a:cubicBezTo>
                  <a:cubicBezTo>
                    <a:pt x="21092" y="15160"/>
                    <a:pt x="21947" y="14368"/>
                    <a:pt x="22106" y="13387"/>
                  </a:cubicBezTo>
                  <a:cubicBezTo>
                    <a:pt x="22201" y="12373"/>
                    <a:pt x="21662" y="11582"/>
                    <a:pt x="20744" y="11233"/>
                  </a:cubicBezTo>
                  <a:cubicBezTo>
                    <a:pt x="20206" y="11043"/>
                    <a:pt x="19604" y="11043"/>
                    <a:pt x="19129" y="11043"/>
                  </a:cubicBezTo>
                  <a:cubicBezTo>
                    <a:pt x="18854" y="11066"/>
                    <a:pt x="17235" y="11504"/>
                    <a:pt x="16386" y="11504"/>
                  </a:cubicBezTo>
                  <a:cubicBezTo>
                    <a:pt x="16062" y="11504"/>
                    <a:pt x="15849" y="11440"/>
                    <a:pt x="15867" y="11265"/>
                  </a:cubicBezTo>
                  <a:cubicBezTo>
                    <a:pt x="15867" y="11170"/>
                    <a:pt x="15835" y="11106"/>
                    <a:pt x="15772" y="11106"/>
                  </a:cubicBezTo>
                  <a:cubicBezTo>
                    <a:pt x="15677" y="9966"/>
                    <a:pt x="18179" y="9048"/>
                    <a:pt x="18844" y="8573"/>
                  </a:cubicBezTo>
                  <a:cubicBezTo>
                    <a:pt x="19509" y="8161"/>
                    <a:pt x="20237" y="7591"/>
                    <a:pt x="20744" y="6958"/>
                  </a:cubicBezTo>
                  <a:cubicBezTo>
                    <a:pt x="21504" y="6039"/>
                    <a:pt x="21821" y="4836"/>
                    <a:pt x="20807" y="3918"/>
                  </a:cubicBezTo>
                  <a:cubicBezTo>
                    <a:pt x="20350" y="3503"/>
                    <a:pt x="19802" y="3334"/>
                    <a:pt x="19240" y="3334"/>
                  </a:cubicBezTo>
                  <a:cubicBezTo>
                    <a:pt x="18557" y="3334"/>
                    <a:pt x="17851" y="3584"/>
                    <a:pt x="17260" y="3949"/>
                  </a:cubicBezTo>
                  <a:cubicBezTo>
                    <a:pt x="15582" y="4994"/>
                    <a:pt x="14473" y="7306"/>
                    <a:pt x="12352" y="7370"/>
                  </a:cubicBezTo>
                  <a:cubicBezTo>
                    <a:pt x="11148" y="6768"/>
                    <a:pt x="11687" y="5216"/>
                    <a:pt x="11623" y="4139"/>
                  </a:cubicBezTo>
                  <a:lnTo>
                    <a:pt x="11623" y="3981"/>
                  </a:lnTo>
                  <a:cubicBezTo>
                    <a:pt x="11560" y="3189"/>
                    <a:pt x="11243" y="2493"/>
                    <a:pt x="10800" y="1859"/>
                  </a:cubicBezTo>
                  <a:cubicBezTo>
                    <a:pt x="9976" y="751"/>
                    <a:pt x="8741" y="149"/>
                    <a:pt x="7411" y="22"/>
                  </a:cubicBezTo>
                  <a:cubicBezTo>
                    <a:pt x="7238" y="8"/>
                    <a:pt x="7065" y="1"/>
                    <a:pt x="6893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1"/>
            <p:cNvSpPr/>
            <p:nvPr/>
          </p:nvSpPr>
          <p:spPr>
            <a:xfrm>
              <a:off x="4613237" y="1067359"/>
              <a:ext cx="92534" cy="79310"/>
            </a:xfrm>
            <a:custGeom>
              <a:avLst/>
              <a:gdLst/>
              <a:ahLst/>
              <a:cxnLst/>
              <a:rect l="l" t="t" r="r" b="b"/>
              <a:pathLst>
                <a:path w="2946" h="2525" extrusionOk="0">
                  <a:moveTo>
                    <a:pt x="1235" y="232"/>
                  </a:moveTo>
                  <a:cubicBezTo>
                    <a:pt x="1837" y="232"/>
                    <a:pt x="2692" y="391"/>
                    <a:pt x="2660" y="1151"/>
                  </a:cubicBezTo>
                  <a:cubicBezTo>
                    <a:pt x="2629" y="1626"/>
                    <a:pt x="1900" y="2196"/>
                    <a:pt x="1425" y="2259"/>
                  </a:cubicBezTo>
                  <a:cubicBezTo>
                    <a:pt x="1406" y="2260"/>
                    <a:pt x="1386" y="2261"/>
                    <a:pt x="1366" y="2261"/>
                  </a:cubicBezTo>
                  <a:cubicBezTo>
                    <a:pt x="877" y="2261"/>
                    <a:pt x="378" y="1889"/>
                    <a:pt x="317" y="1341"/>
                  </a:cubicBezTo>
                  <a:cubicBezTo>
                    <a:pt x="285" y="802"/>
                    <a:pt x="760" y="391"/>
                    <a:pt x="1235" y="232"/>
                  </a:cubicBezTo>
                  <a:close/>
                  <a:moveTo>
                    <a:pt x="1486" y="1"/>
                  </a:moveTo>
                  <a:cubicBezTo>
                    <a:pt x="1346" y="1"/>
                    <a:pt x="1208" y="15"/>
                    <a:pt x="1077" y="42"/>
                  </a:cubicBezTo>
                  <a:cubicBezTo>
                    <a:pt x="1045" y="42"/>
                    <a:pt x="982" y="74"/>
                    <a:pt x="982" y="106"/>
                  </a:cubicBezTo>
                  <a:cubicBezTo>
                    <a:pt x="443" y="232"/>
                    <a:pt x="0" y="866"/>
                    <a:pt x="95" y="1467"/>
                  </a:cubicBezTo>
                  <a:cubicBezTo>
                    <a:pt x="182" y="2075"/>
                    <a:pt x="798" y="2525"/>
                    <a:pt x="1387" y="2525"/>
                  </a:cubicBezTo>
                  <a:cubicBezTo>
                    <a:pt x="1443" y="2525"/>
                    <a:pt x="1498" y="2521"/>
                    <a:pt x="1552" y="2512"/>
                  </a:cubicBezTo>
                  <a:cubicBezTo>
                    <a:pt x="2185" y="2386"/>
                    <a:pt x="2945" y="1752"/>
                    <a:pt x="2914" y="1087"/>
                  </a:cubicBezTo>
                  <a:cubicBezTo>
                    <a:pt x="2861" y="327"/>
                    <a:pt x="2158" y="1"/>
                    <a:pt x="148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1"/>
            <p:cNvSpPr/>
            <p:nvPr/>
          </p:nvSpPr>
          <p:spPr>
            <a:xfrm>
              <a:off x="4061143" y="701056"/>
              <a:ext cx="680435" cy="713510"/>
            </a:xfrm>
            <a:custGeom>
              <a:avLst/>
              <a:gdLst/>
              <a:ahLst/>
              <a:cxnLst/>
              <a:rect l="l" t="t" r="r" b="b"/>
              <a:pathLst>
                <a:path w="21663" h="22716" extrusionOk="0">
                  <a:moveTo>
                    <a:pt x="18615" y="3599"/>
                  </a:moveTo>
                  <a:cubicBezTo>
                    <a:pt x="18985" y="3599"/>
                    <a:pt x="19324" y="3863"/>
                    <a:pt x="19351" y="4262"/>
                  </a:cubicBezTo>
                  <a:cubicBezTo>
                    <a:pt x="19414" y="4769"/>
                    <a:pt x="19002" y="5212"/>
                    <a:pt x="18527" y="5244"/>
                  </a:cubicBezTo>
                  <a:cubicBezTo>
                    <a:pt x="18490" y="5248"/>
                    <a:pt x="18452" y="5251"/>
                    <a:pt x="18414" y="5251"/>
                  </a:cubicBezTo>
                  <a:cubicBezTo>
                    <a:pt x="17927" y="5251"/>
                    <a:pt x="17362" y="4888"/>
                    <a:pt x="17450" y="4389"/>
                  </a:cubicBezTo>
                  <a:cubicBezTo>
                    <a:pt x="17514" y="3914"/>
                    <a:pt x="17989" y="3629"/>
                    <a:pt x="18400" y="3629"/>
                  </a:cubicBezTo>
                  <a:cubicBezTo>
                    <a:pt x="18472" y="3608"/>
                    <a:pt x="18544" y="3599"/>
                    <a:pt x="18615" y="3599"/>
                  </a:cubicBezTo>
                  <a:close/>
                  <a:moveTo>
                    <a:pt x="6413" y="930"/>
                  </a:moveTo>
                  <a:cubicBezTo>
                    <a:pt x="6597" y="930"/>
                    <a:pt x="6782" y="943"/>
                    <a:pt x="6968" y="968"/>
                  </a:cubicBezTo>
                  <a:cubicBezTo>
                    <a:pt x="7031" y="968"/>
                    <a:pt x="7031" y="1032"/>
                    <a:pt x="7031" y="1032"/>
                  </a:cubicBezTo>
                  <a:cubicBezTo>
                    <a:pt x="8678" y="1285"/>
                    <a:pt x="9913" y="2710"/>
                    <a:pt x="9723" y="4547"/>
                  </a:cubicBezTo>
                  <a:cubicBezTo>
                    <a:pt x="9514" y="6313"/>
                    <a:pt x="7748" y="7824"/>
                    <a:pt x="5977" y="7824"/>
                  </a:cubicBezTo>
                  <a:cubicBezTo>
                    <a:pt x="5875" y="7824"/>
                    <a:pt x="5772" y="7819"/>
                    <a:pt x="5670" y="7809"/>
                  </a:cubicBezTo>
                  <a:cubicBezTo>
                    <a:pt x="3801" y="7682"/>
                    <a:pt x="2503" y="5972"/>
                    <a:pt x="2693" y="4135"/>
                  </a:cubicBezTo>
                  <a:cubicBezTo>
                    <a:pt x="2894" y="2205"/>
                    <a:pt x="4564" y="930"/>
                    <a:pt x="6413" y="930"/>
                  </a:cubicBezTo>
                  <a:close/>
                  <a:moveTo>
                    <a:pt x="6791" y="8486"/>
                  </a:moveTo>
                  <a:cubicBezTo>
                    <a:pt x="6851" y="8486"/>
                    <a:pt x="6910" y="8492"/>
                    <a:pt x="6968" y="8506"/>
                  </a:cubicBezTo>
                  <a:cubicBezTo>
                    <a:pt x="7063" y="8506"/>
                    <a:pt x="7095" y="8569"/>
                    <a:pt x="7063" y="8601"/>
                  </a:cubicBezTo>
                  <a:cubicBezTo>
                    <a:pt x="7443" y="8727"/>
                    <a:pt x="7696" y="9202"/>
                    <a:pt x="7570" y="9614"/>
                  </a:cubicBezTo>
                  <a:cubicBezTo>
                    <a:pt x="7460" y="9944"/>
                    <a:pt x="7063" y="10203"/>
                    <a:pt x="6649" y="10203"/>
                  </a:cubicBezTo>
                  <a:cubicBezTo>
                    <a:pt x="6587" y="10203"/>
                    <a:pt x="6524" y="10197"/>
                    <a:pt x="6461" y="10184"/>
                  </a:cubicBezTo>
                  <a:cubicBezTo>
                    <a:pt x="6018" y="10057"/>
                    <a:pt x="5796" y="9519"/>
                    <a:pt x="5891" y="9107"/>
                  </a:cubicBezTo>
                  <a:cubicBezTo>
                    <a:pt x="6054" y="8726"/>
                    <a:pt x="6428" y="8486"/>
                    <a:pt x="6791" y="8486"/>
                  </a:cubicBezTo>
                  <a:close/>
                  <a:moveTo>
                    <a:pt x="11423" y="9567"/>
                  </a:moveTo>
                  <a:cubicBezTo>
                    <a:pt x="11916" y="9567"/>
                    <a:pt x="12413" y="9777"/>
                    <a:pt x="12732" y="10184"/>
                  </a:cubicBezTo>
                  <a:cubicBezTo>
                    <a:pt x="13238" y="10913"/>
                    <a:pt x="13017" y="12053"/>
                    <a:pt x="12225" y="12528"/>
                  </a:cubicBezTo>
                  <a:cubicBezTo>
                    <a:pt x="11979" y="12675"/>
                    <a:pt x="11699" y="12743"/>
                    <a:pt x="11419" y="12743"/>
                  </a:cubicBezTo>
                  <a:cubicBezTo>
                    <a:pt x="10798" y="12743"/>
                    <a:pt x="10175" y="12408"/>
                    <a:pt x="9913" y="11863"/>
                  </a:cubicBezTo>
                  <a:cubicBezTo>
                    <a:pt x="9628" y="11229"/>
                    <a:pt x="9818" y="10469"/>
                    <a:pt x="10293" y="10057"/>
                  </a:cubicBezTo>
                  <a:cubicBezTo>
                    <a:pt x="10293" y="9994"/>
                    <a:pt x="10293" y="9994"/>
                    <a:pt x="10357" y="9962"/>
                  </a:cubicBezTo>
                  <a:cubicBezTo>
                    <a:pt x="10650" y="9697"/>
                    <a:pt x="11035" y="9567"/>
                    <a:pt x="11423" y="9567"/>
                  </a:cubicBezTo>
                  <a:close/>
                  <a:moveTo>
                    <a:pt x="16644" y="12130"/>
                  </a:moveTo>
                  <a:cubicBezTo>
                    <a:pt x="16873" y="12130"/>
                    <a:pt x="17104" y="12254"/>
                    <a:pt x="17197" y="12464"/>
                  </a:cubicBezTo>
                  <a:cubicBezTo>
                    <a:pt x="17355" y="12749"/>
                    <a:pt x="17165" y="13098"/>
                    <a:pt x="16880" y="13224"/>
                  </a:cubicBezTo>
                  <a:cubicBezTo>
                    <a:pt x="16830" y="13239"/>
                    <a:pt x="16778" y="13247"/>
                    <a:pt x="16726" y="13247"/>
                  </a:cubicBezTo>
                  <a:cubicBezTo>
                    <a:pt x="16451" y="13247"/>
                    <a:pt x="16174" y="13047"/>
                    <a:pt x="16120" y="12781"/>
                  </a:cubicBezTo>
                  <a:cubicBezTo>
                    <a:pt x="16089" y="12591"/>
                    <a:pt x="16184" y="12369"/>
                    <a:pt x="16374" y="12274"/>
                  </a:cubicBezTo>
                  <a:cubicBezTo>
                    <a:pt x="16374" y="12211"/>
                    <a:pt x="16374" y="12179"/>
                    <a:pt x="16405" y="12179"/>
                  </a:cubicBezTo>
                  <a:cubicBezTo>
                    <a:pt x="16480" y="12146"/>
                    <a:pt x="16562" y="12130"/>
                    <a:pt x="16644" y="12130"/>
                  </a:cubicBezTo>
                  <a:close/>
                  <a:moveTo>
                    <a:pt x="19135" y="11631"/>
                  </a:moveTo>
                  <a:cubicBezTo>
                    <a:pt x="19777" y="11631"/>
                    <a:pt x="20496" y="11953"/>
                    <a:pt x="20522" y="12686"/>
                  </a:cubicBezTo>
                  <a:cubicBezTo>
                    <a:pt x="20554" y="13383"/>
                    <a:pt x="19762" y="14016"/>
                    <a:pt x="19161" y="14111"/>
                  </a:cubicBezTo>
                  <a:cubicBezTo>
                    <a:pt x="19088" y="14125"/>
                    <a:pt x="19015" y="14132"/>
                    <a:pt x="18943" y="14132"/>
                  </a:cubicBezTo>
                  <a:cubicBezTo>
                    <a:pt x="18357" y="14132"/>
                    <a:pt x="17820" y="13690"/>
                    <a:pt x="17735" y="13098"/>
                  </a:cubicBezTo>
                  <a:cubicBezTo>
                    <a:pt x="17640" y="12496"/>
                    <a:pt x="18052" y="11863"/>
                    <a:pt x="18654" y="11736"/>
                  </a:cubicBezTo>
                  <a:cubicBezTo>
                    <a:pt x="18654" y="11704"/>
                    <a:pt x="18686" y="11673"/>
                    <a:pt x="18749" y="11673"/>
                  </a:cubicBezTo>
                  <a:cubicBezTo>
                    <a:pt x="18870" y="11645"/>
                    <a:pt x="19001" y="11631"/>
                    <a:pt x="19135" y="11631"/>
                  </a:cubicBezTo>
                  <a:close/>
                  <a:moveTo>
                    <a:pt x="6284" y="15196"/>
                  </a:moveTo>
                  <a:cubicBezTo>
                    <a:pt x="6368" y="15196"/>
                    <a:pt x="6450" y="15222"/>
                    <a:pt x="6525" y="15283"/>
                  </a:cubicBezTo>
                  <a:cubicBezTo>
                    <a:pt x="6936" y="15378"/>
                    <a:pt x="7190" y="15821"/>
                    <a:pt x="7095" y="16233"/>
                  </a:cubicBezTo>
                  <a:cubicBezTo>
                    <a:pt x="7042" y="16572"/>
                    <a:pt x="6732" y="16804"/>
                    <a:pt x="6376" y="16804"/>
                  </a:cubicBezTo>
                  <a:cubicBezTo>
                    <a:pt x="6300" y="16804"/>
                    <a:pt x="6222" y="16794"/>
                    <a:pt x="6145" y="16771"/>
                  </a:cubicBezTo>
                  <a:cubicBezTo>
                    <a:pt x="5701" y="16708"/>
                    <a:pt x="5385" y="16265"/>
                    <a:pt x="5543" y="15821"/>
                  </a:cubicBezTo>
                  <a:cubicBezTo>
                    <a:pt x="5642" y="15547"/>
                    <a:pt x="5977" y="15196"/>
                    <a:pt x="6284" y="15196"/>
                  </a:cubicBezTo>
                  <a:close/>
                  <a:moveTo>
                    <a:pt x="2720" y="14447"/>
                  </a:moveTo>
                  <a:cubicBezTo>
                    <a:pt x="2847" y="14447"/>
                    <a:pt x="2976" y="14461"/>
                    <a:pt x="3104" y="14491"/>
                  </a:cubicBezTo>
                  <a:cubicBezTo>
                    <a:pt x="3136" y="14523"/>
                    <a:pt x="3136" y="14523"/>
                    <a:pt x="3136" y="14554"/>
                  </a:cubicBezTo>
                  <a:cubicBezTo>
                    <a:pt x="3195" y="14546"/>
                    <a:pt x="3254" y="14542"/>
                    <a:pt x="3312" y="14542"/>
                  </a:cubicBezTo>
                  <a:cubicBezTo>
                    <a:pt x="4153" y="14542"/>
                    <a:pt x="4840" y="15374"/>
                    <a:pt x="4751" y="16233"/>
                  </a:cubicBezTo>
                  <a:cubicBezTo>
                    <a:pt x="4692" y="17201"/>
                    <a:pt x="3872" y="17925"/>
                    <a:pt x="2971" y="17925"/>
                  </a:cubicBezTo>
                  <a:cubicBezTo>
                    <a:pt x="2900" y="17925"/>
                    <a:pt x="2828" y="17921"/>
                    <a:pt x="2756" y="17911"/>
                  </a:cubicBezTo>
                  <a:cubicBezTo>
                    <a:pt x="1711" y="17785"/>
                    <a:pt x="951" y="16930"/>
                    <a:pt x="1078" y="15885"/>
                  </a:cubicBezTo>
                  <a:cubicBezTo>
                    <a:pt x="1160" y="15035"/>
                    <a:pt x="1905" y="14447"/>
                    <a:pt x="2720" y="14447"/>
                  </a:cubicBezTo>
                  <a:close/>
                  <a:moveTo>
                    <a:pt x="14133" y="19592"/>
                  </a:moveTo>
                  <a:cubicBezTo>
                    <a:pt x="14754" y="19592"/>
                    <a:pt x="15376" y="20064"/>
                    <a:pt x="15487" y="20730"/>
                  </a:cubicBezTo>
                  <a:cubicBezTo>
                    <a:pt x="15582" y="21395"/>
                    <a:pt x="15107" y="22155"/>
                    <a:pt x="14379" y="22282"/>
                  </a:cubicBezTo>
                  <a:cubicBezTo>
                    <a:pt x="14307" y="22294"/>
                    <a:pt x="14236" y="22299"/>
                    <a:pt x="14165" y="22299"/>
                  </a:cubicBezTo>
                  <a:cubicBezTo>
                    <a:pt x="13488" y="22299"/>
                    <a:pt x="12890" y="21767"/>
                    <a:pt x="12890" y="21078"/>
                  </a:cubicBezTo>
                  <a:cubicBezTo>
                    <a:pt x="12795" y="20445"/>
                    <a:pt x="13238" y="19906"/>
                    <a:pt x="13777" y="19748"/>
                  </a:cubicBezTo>
                  <a:cubicBezTo>
                    <a:pt x="13777" y="19716"/>
                    <a:pt x="13777" y="19621"/>
                    <a:pt x="13872" y="19621"/>
                  </a:cubicBezTo>
                  <a:cubicBezTo>
                    <a:pt x="13958" y="19602"/>
                    <a:pt x="14046" y="19592"/>
                    <a:pt x="14133" y="19592"/>
                  </a:cubicBezTo>
                  <a:close/>
                  <a:moveTo>
                    <a:pt x="6010" y="1"/>
                  </a:moveTo>
                  <a:cubicBezTo>
                    <a:pt x="4718" y="1"/>
                    <a:pt x="3403" y="437"/>
                    <a:pt x="2534" y="1349"/>
                  </a:cubicBezTo>
                  <a:cubicBezTo>
                    <a:pt x="1109" y="2805"/>
                    <a:pt x="1236" y="5149"/>
                    <a:pt x="2218" y="6796"/>
                  </a:cubicBezTo>
                  <a:cubicBezTo>
                    <a:pt x="3041" y="8126"/>
                    <a:pt x="4529" y="8854"/>
                    <a:pt x="5321" y="10184"/>
                  </a:cubicBezTo>
                  <a:cubicBezTo>
                    <a:pt x="5701" y="10913"/>
                    <a:pt x="5796" y="11768"/>
                    <a:pt x="5258" y="12464"/>
                  </a:cubicBezTo>
                  <a:cubicBezTo>
                    <a:pt x="4624" y="13256"/>
                    <a:pt x="3516" y="13383"/>
                    <a:pt x="2566" y="13478"/>
                  </a:cubicBezTo>
                  <a:cubicBezTo>
                    <a:pt x="1426" y="13636"/>
                    <a:pt x="1" y="14048"/>
                    <a:pt x="1" y="15505"/>
                  </a:cubicBezTo>
                  <a:cubicBezTo>
                    <a:pt x="1" y="16581"/>
                    <a:pt x="792" y="17531"/>
                    <a:pt x="1458" y="18323"/>
                  </a:cubicBezTo>
                  <a:cubicBezTo>
                    <a:pt x="2095" y="18788"/>
                    <a:pt x="2836" y="19028"/>
                    <a:pt x="3598" y="19028"/>
                  </a:cubicBezTo>
                  <a:cubicBezTo>
                    <a:pt x="4236" y="19028"/>
                    <a:pt x="4890" y="18860"/>
                    <a:pt x="5511" y="18513"/>
                  </a:cubicBezTo>
                  <a:cubicBezTo>
                    <a:pt x="6493" y="17943"/>
                    <a:pt x="7316" y="17120"/>
                    <a:pt x="8393" y="16676"/>
                  </a:cubicBezTo>
                  <a:cubicBezTo>
                    <a:pt x="8770" y="16529"/>
                    <a:pt x="9097" y="16462"/>
                    <a:pt x="9383" y="16462"/>
                  </a:cubicBezTo>
                  <a:cubicBezTo>
                    <a:pt x="10754" y="16462"/>
                    <a:pt x="11155" y="17995"/>
                    <a:pt x="11338" y="19463"/>
                  </a:cubicBezTo>
                  <a:cubicBezTo>
                    <a:pt x="11523" y="21023"/>
                    <a:pt x="12680" y="22716"/>
                    <a:pt x="14292" y="22716"/>
                  </a:cubicBezTo>
                  <a:cubicBezTo>
                    <a:pt x="14610" y="22716"/>
                    <a:pt x="14947" y="22650"/>
                    <a:pt x="15297" y="22503"/>
                  </a:cubicBezTo>
                  <a:cubicBezTo>
                    <a:pt x="17134" y="21712"/>
                    <a:pt x="17387" y="19653"/>
                    <a:pt x="16120" y="18260"/>
                  </a:cubicBezTo>
                  <a:cubicBezTo>
                    <a:pt x="15709" y="17785"/>
                    <a:pt x="13777" y="16296"/>
                    <a:pt x="14125" y="15346"/>
                  </a:cubicBezTo>
                  <a:cubicBezTo>
                    <a:pt x="14093" y="15314"/>
                    <a:pt x="14093" y="15314"/>
                    <a:pt x="14125" y="15251"/>
                  </a:cubicBezTo>
                  <a:cubicBezTo>
                    <a:pt x="14189" y="15251"/>
                    <a:pt x="14189" y="15251"/>
                    <a:pt x="14220" y="15219"/>
                  </a:cubicBezTo>
                  <a:cubicBezTo>
                    <a:pt x="14284" y="15093"/>
                    <a:pt x="14410" y="14998"/>
                    <a:pt x="14569" y="14903"/>
                  </a:cubicBezTo>
                  <a:lnTo>
                    <a:pt x="14664" y="14903"/>
                  </a:lnTo>
                  <a:cubicBezTo>
                    <a:pt x="15046" y="14712"/>
                    <a:pt x="15463" y="14647"/>
                    <a:pt x="15900" y="14647"/>
                  </a:cubicBezTo>
                  <a:cubicBezTo>
                    <a:pt x="16188" y="14647"/>
                    <a:pt x="16484" y="14675"/>
                    <a:pt x="16785" y="14713"/>
                  </a:cubicBezTo>
                  <a:cubicBezTo>
                    <a:pt x="17296" y="14751"/>
                    <a:pt x="17796" y="14834"/>
                    <a:pt x="18284" y="14834"/>
                  </a:cubicBezTo>
                  <a:cubicBezTo>
                    <a:pt x="18613" y="14834"/>
                    <a:pt x="18937" y="14796"/>
                    <a:pt x="19256" y="14681"/>
                  </a:cubicBezTo>
                  <a:cubicBezTo>
                    <a:pt x="20681" y="14206"/>
                    <a:pt x="21662" y="12433"/>
                    <a:pt x="20237" y="11261"/>
                  </a:cubicBezTo>
                  <a:cubicBezTo>
                    <a:pt x="19882" y="10966"/>
                    <a:pt x="19474" y="10861"/>
                    <a:pt x="19037" y="10861"/>
                  </a:cubicBezTo>
                  <a:cubicBezTo>
                    <a:pt x="17963" y="10861"/>
                    <a:pt x="16715" y="11495"/>
                    <a:pt x="15640" y="11495"/>
                  </a:cubicBezTo>
                  <a:cubicBezTo>
                    <a:pt x="15556" y="11495"/>
                    <a:pt x="15474" y="11491"/>
                    <a:pt x="15392" y="11483"/>
                  </a:cubicBezTo>
                  <a:cubicBezTo>
                    <a:pt x="15075" y="11419"/>
                    <a:pt x="14822" y="11356"/>
                    <a:pt x="14759" y="11039"/>
                  </a:cubicBezTo>
                  <a:cubicBezTo>
                    <a:pt x="14379" y="10121"/>
                    <a:pt x="15012" y="9519"/>
                    <a:pt x="15772" y="9107"/>
                  </a:cubicBezTo>
                  <a:cubicBezTo>
                    <a:pt x="17070" y="8347"/>
                    <a:pt x="21314" y="6352"/>
                    <a:pt x="20142" y="4230"/>
                  </a:cubicBezTo>
                  <a:cubicBezTo>
                    <a:pt x="19774" y="3551"/>
                    <a:pt x="19185" y="3302"/>
                    <a:pt x="18552" y="3302"/>
                  </a:cubicBezTo>
                  <a:cubicBezTo>
                    <a:pt x="17769" y="3302"/>
                    <a:pt x="16920" y="3683"/>
                    <a:pt x="16342" y="4104"/>
                  </a:cubicBezTo>
                  <a:cubicBezTo>
                    <a:pt x="15614" y="4705"/>
                    <a:pt x="15012" y="5402"/>
                    <a:pt x="14284" y="6036"/>
                  </a:cubicBezTo>
                  <a:cubicBezTo>
                    <a:pt x="13935" y="6352"/>
                    <a:pt x="13555" y="6637"/>
                    <a:pt x="13143" y="6827"/>
                  </a:cubicBezTo>
                  <a:cubicBezTo>
                    <a:pt x="12827" y="7081"/>
                    <a:pt x="12478" y="7271"/>
                    <a:pt x="12067" y="7302"/>
                  </a:cubicBezTo>
                  <a:lnTo>
                    <a:pt x="11718" y="7302"/>
                  </a:lnTo>
                  <a:cubicBezTo>
                    <a:pt x="11696" y="7324"/>
                    <a:pt x="11675" y="7361"/>
                    <a:pt x="11632" y="7361"/>
                  </a:cubicBezTo>
                  <a:cubicBezTo>
                    <a:pt x="11613" y="7361"/>
                    <a:pt x="11589" y="7354"/>
                    <a:pt x="11560" y="7334"/>
                  </a:cubicBezTo>
                  <a:cubicBezTo>
                    <a:pt x="10705" y="6986"/>
                    <a:pt x="10420" y="6226"/>
                    <a:pt x="10420" y="5339"/>
                  </a:cubicBezTo>
                  <a:cubicBezTo>
                    <a:pt x="10420" y="4262"/>
                    <a:pt x="10610" y="3280"/>
                    <a:pt x="10103" y="2299"/>
                  </a:cubicBezTo>
                  <a:cubicBezTo>
                    <a:pt x="9628" y="1349"/>
                    <a:pt x="8741" y="620"/>
                    <a:pt x="7728" y="272"/>
                  </a:cubicBezTo>
                  <a:cubicBezTo>
                    <a:pt x="7190" y="93"/>
                    <a:pt x="6603" y="1"/>
                    <a:pt x="6010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1"/>
            <p:cNvSpPr/>
            <p:nvPr/>
          </p:nvSpPr>
          <p:spPr>
            <a:xfrm>
              <a:off x="4623162" y="1073641"/>
              <a:ext cx="73656" cy="63731"/>
            </a:xfrm>
            <a:custGeom>
              <a:avLst/>
              <a:gdLst/>
              <a:ahLst/>
              <a:cxnLst/>
              <a:rect l="l" t="t" r="r" b="b"/>
              <a:pathLst>
                <a:path w="2345" h="2029" extrusionOk="0">
                  <a:moveTo>
                    <a:pt x="919" y="1"/>
                  </a:moveTo>
                  <a:cubicBezTo>
                    <a:pt x="444" y="159"/>
                    <a:pt x="1" y="571"/>
                    <a:pt x="64" y="1109"/>
                  </a:cubicBezTo>
                  <a:cubicBezTo>
                    <a:pt x="95" y="1599"/>
                    <a:pt x="598" y="2029"/>
                    <a:pt x="1118" y="2029"/>
                  </a:cubicBezTo>
                  <a:cubicBezTo>
                    <a:pt x="1136" y="2029"/>
                    <a:pt x="1154" y="2028"/>
                    <a:pt x="1173" y="2027"/>
                  </a:cubicBezTo>
                  <a:cubicBezTo>
                    <a:pt x="1648" y="1996"/>
                    <a:pt x="2313" y="1426"/>
                    <a:pt x="2344" y="919"/>
                  </a:cubicBezTo>
                  <a:cubicBezTo>
                    <a:pt x="2344" y="159"/>
                    <a:pt x="1521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1"/>
            <p:cNvSpPr/>
            <p:nvPr/>
          </p:nvSpPr>
          <p:spPr>
            <a:xfrm>
              <a:off x="4606358" y="813127"/>
              <a:ext cx="62600" cy="52706"/>
            </a:xfrm>
            <a:custGeom>
              <a:avLst/>
              <a:gdLst/>
              <a:ahLst/>
              <a:cxnLst/>
              <a:rect l="l" t="t" r="r" b="b"/>
              <a:pathLst>
                <a:path w="1993" h="1678" extrusionOk="0">
                  <a:moveTo>
                    <a:pt x="979" y="187"/>
                  </a:moveTo>
                  <a:cubicBezTo>
                    <a:pt x="979" y="219"/>
                    <a:pt x="1011" y="219"/>
                    <a:pt x="1074" y="219"/>
                  </a:cubicBezTo>
                  <a:cubicBezTo>
                    <a:pt x="1110" y="213"/>
                    <a:pt x="1146" y="209"/>
                    <a:pt x="1182" y="209"/>
                  </a:cubicBezTo>
                  <a:cubicBezTo>
                    <a:pt x="1496" y="209"/>
                    <a:pt x="1799" y="451"/>
                    <a:pt x="1771" y="821"/>
                  </a:cubicBezTo>
                  <a:cubicBezTo>
                    <a:pt x="1741" y="1179"/>
                    <a:pt x="1429" y="1425"/>
                    <a:pt x="1075" y="1425"/>
                  </a:cubicBezTo>
                  <a:cubicBezTo>
                    <a:pt x="1054" y="1425"/>
                    <a:pt x="1032" y="1424"/>
                    <a:pt x="1011" y="1422"/>
                  </a:cubicBezTo>
                  <a:cubicBezTo>
                    <a:pt x="631" y="1359"/>
                    <a:pt x="124" y="1011"/>
                    <a:pt x="377" y="567"/>
                  </a:cubicBezTo>
                  <a:cubicBezTo>
                    <a:pt x="536" y="377"/>
                    <a:pt x="757" y="251"/>
                    <a:pt x="979" y="187"/>
                  </a:cubicBezTo>
                  <a:close/>
                  <a:moveTo>
                    <a:pt x="1221" y="1"/>
                  </a:moveTo>
                  <a:cubicBezTo>
                    <a:pt x="1153" y="1"/>
                    <a:pt x="1082" y="10"/>
                    <a:pt x="1011" y="29"/>
                  </a:cubicBezTo>
                  <a:cubicBezTo>
                    <a:pt x="599" y="61"/>
                    <a:pt x="156" y="282"/>
                    <a:pt x="61" y="789"/>
                  </a:cubicBezTo>
                  <a:cubicBezTo>
                    <a:pt x="0" y="1335"/>
                    <a:pt x="579" y="1678"/>
                    <a:pt x="1073" y="1678"/>
                  </a:cubicBezTo>
                  <a:cubicBezTo>
                    <a:pt x="1095" y="1678"/>
                    <a:pt x="1116" y="1677"/>
                    <a:pt x="1137" y="1676"/>
                  </a:cubicBezTo>
                  <a:cubicBezTo>
                    <a:pt x="1613" y="1644"/>
                    <a:pt x="1993" y="1201"/>
                    <a:pt x="1961" y="694"/>
                  </a:cubicBezTo>
                  <a:cubicBezTo>
                    <a:pt x="1934" y="290"/>
                    <a:pt x="1610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1"/>
            <p:cNvSpPr/>
            <p:nvPr/>
          </p:nvSpPr>
          <p:spPr>
            <a:xfrm>
              <a:off x="4611226" y="819691"/>
              <a:ext cx="51669" cy="39137"/>
            </a:xfrm>
            <a:custGeom>
              <a:avLst/>
              <a:gdLst/>
              <a:ahLst/>
              <a:cxnLst/>
              <a:rect l="l" t="t" r="r" b="b"/>
              <a:pathLst>
                <a:path w="1645" h="1246" extrusionOk="0">
                  <a:moveTo>
                    <a:pt x="1027" y="0"/>
                  </a:moveTo>
                  <a:cubicBezTo>
                    <a:pt x="991" y="0"/>
                    <a:pt x="955" y="4"/>
                    <a:pt x="919" y="10"/>
                  </a:cubicBezTo>
                  <a:cubicBezTo>
                    <a:pt x="898" y="21"/>
                    <a:pt x="880" y="24"/>
                    <a:pt x="866" y="24"/>
                  </a:cubicBezTo>
                  <a:cubicBezTo>
                    <a:pt x="838" y="24"/>
                    <a:pt x="824" y="10"/>
                    <a:pt x="824" y="10"/>
                  </a:cubicBezTo>
                  <a:cubicBezTo>
                    <a:pt x="602" y="42"/>
                    <a:pt x="349" y="200"/>
                    <a:pt x="222" y="422"/>
                  </a:cubicBezTo>
                  <a:cubicBezTo>
                    <a:pt x="1" y="833"/>
                    <a:pt x="476" y="1213"/>
                    <a:pt x="856" y="1245"/>
                  </a:cubicBezTo>
                  <a:cubicBezTo>
                    <a:pt x="1236" y="1245"/>
                    <a:pt x="1584" y="992"/>
                    <a:pt x="1616" y="612"/>
                  </a:cubicBezTo>
                  <a:cubicBezTo>
                    <a:pt x="1644" y="242"/>
                    <a:pt x="1341" y="0"/>
                    <a:pt x="1027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1"/>
            <p:cNvSpPr/>
            <p:nvPr/>
          </p:nvSpPr>
          <p:spPr>
            <a:xfrm>
              <a:off x="4567472" y="1081462"/>
              <a:ext cx="38823" cy="35682"/>
            </a:xfrm>
            <a:custGeom>
              <a:avLst/>
              <a:gdLst/>
              <a:ahLst/>
              <a:cxnLst/>
              <a:rect l="l" t="t" r="r" b="b"/>
              <a:pathLst>
                <a:path w="1236" h="1136" extrusionOk="0">
                  <a:moveTo>
                    <a:pt x="602" y="195"/>
                  </a:moveTo>
                  <a:cubicBezTo>
                    <a:pt x="919" y="258"/>
                    <a:pt x="1077" y="638"/>
                    <a:pt x="760" y="860"/>
                  </a:cubicBezTo>
                  <a:cubicBezTo>
                    <a:pt x="711" y="900"/>
                    <a:pt x="652" y="918"/>
                    <a:pt x="590" y="918"/>
                  </a:cubicBezTo>
                  <a:cubicBezTo>
                    <a:pt x="455" y="918"/>
                    <a:pt x="309" y="832"/>
                    <a:pt x="222" y="702"/>
                  </a:cubicBezTo>
                  <a:cubicBezTo>
                    <a:pt x="127" y="417"/>
                    <a:pt x="349" y="227"/>
                    <a:pt x="602" y="195"/>
                  </a:cubicBezTo>
                  <a:close/>
                  <a:moveTo>
                    <a:pt x="577" y="0"/>
                  </a:moveTo>
                  <a:cubicBezTo>
                    <a:pt x="489" y="0"/>
                    <a:pt x="400" y="22"/>
                    <a:pt x="317" y="68"/>
                  </a:cubicBezTo>
                  <a:cubicBezTo>
                    <a:pt x="285" y="100"/>
                    <a:pt x="285" y="100"/>
                    <a:pt x="285" y="163"/>
                  </a:cubicBezTo>
                  <a:cubicBezTo>
                    <a:pt x="127" y="258"/>
                    <a:pt x="0" y="480"/>
                    <a:pt x="32" y="670"/>
                  </a:cubicBezTo>
                  <a:cubicBezTo>
                    <a:pt x="85" y="936"/>
                    <a:pt x="363" y="1136"/>
                    <a:pt x="638" y="1136"/>
                  </a:cubicBezTo>
                  <a:cubicBezTo>
                    <a:pt x="690" y="1136"/>
                    <a:pt x="742" y="1128"/>
                    <a:pt x="792" y="1113"/>
                  </a:cubicBezTo>
                  <a:cubicBezTo>
                    <a:pt x="1077" y="987"/>
                    <a:pt x="1235" y="638"/>
                    <a:pt x="1109" y="353"/>
                  </a:cubicBezTo>
                  <a:cubicBezTo>
                    <a:pt x="997" y="129"/>
                    <a:pt x="789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1"/>
            <p:cNvSpPr/>
            <p:nvPr/>
          </p:nvSpPr>
          <p:spPr>
            <a:xfrm>
              <a:off x="4571430" y="1088561"/>
              <a:ext cx="30876" cy="22961"/>
            </a:xfrm>
            <a:custGeom>
              <a:avLst/>
              <a:gdLst/>
              <a:ahLst/>
              <a:cxnLst/>
              <a:rect l="l" t="t" r="r" b="b"/>
              <a:pathLst>
                <a:path w="983" h="731" extrusionOk="0">
                  <a:moveTo>
                    <a:pt x="508" y="1"/>
                  </a:moveTo>
                  <a:cubicBezTo>
                    <a:pt x="223" y="1"/>
                    <a:pt x="1" y="254"/>
                    <a:pt x="159" y="507"/>
                  </a:cubicBezTo>
                  <a:cubicBezTo>
                    <a:pt x="201" y="653"/>
                    <a:pt x="338" y="730"/>
                    <a:pt x="472" y="730"/>
                  </a:cubicBezTo>
                  <a:cubicBezTo>
                    <a:pt x="542" y="730"/>
                    <a:pt x="612" y="709"/>
                    <a:pt x="666" y="666"/>
                  </a:cubicBezTo>
                  <a:cubicBezTo>
                    <a:pt x="983" y="444"/>
                    <a:pt x="793" y="96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1"/>
            <p:cNvSpPr/>
            <p:nvPr/>
          </p:nvSpPr>
          <p:spPr>
            <a:xfrm>
              <a:off x="4461024" y="1316440"/>
              <a:ext cx="89550" cy="85058"/>
            </a:xfrm>
            <a:custGeom>
              <a:avLst/>
              <a:gdLst/>
              <a:ahLst/>
              <a:cxnLst/>
              <a:rect l="l" t="t" r="r" b="b"/>
              <a:pathLst>
                <a:path w="2851" h="2708" extrusionOk="0">
                  <a:moveTo>
                    <a:pt x="1331" y="219"/>
                  </a:moveTo>
                  <a:cubicBezTo>
                    <a:pt x="1806" y="283"/>
                    <a:pt x="2281" y="504"/>
                    <a:pt x="2439" y="980"/>
                  </a:cubicBezTo>
                  <a:cubicBezTo>
                    <a:pt x="2629" y="1613"/>
                    <a:pt x="2249" y="2278"/>
                    <a:pt x="1616" y="2405"/>
                  </a:cubicBezTo>
                  <a:cubicBezTo>
                    <a:pt x="1546" y="2419"/>
                    <a:pt x="1476" y="2426"/>
                    <a:pt x="1407" y="2426"/>
                  </a:cubicBezTo>
                  <a:cubicBezTo>
                    <a:pt x="876" y="2426"/>
                    <a:pt x="377" y="2015"/>
                    <a:pt x="349" y="1455"/>
                  </a:cubicBezTo>
                  <a:cubicBezTo>
                    <a:pt x="254" y="821"/>
                    <a:pt x="729" y="346"/>
                    <a:pt x="1331" y="219"/>
                  </a:cubicBezTo>
                  <a:close/>
                  <a:moveTo>
                    <a:pt x="1328" y="0"/>
                  </a:moveTo>
                  <a:cubicBezTo>
                    <a:pt x="1234" y="0"/>
                    <a:pt x="1140" y="10"/>
                    <a:pt x="1046" y="29"/>
                  </a:cubicBezTo>
                  <a:cubicBezTo>
                    <a:pt x="982" y="29"/>
                    <a:pt x="982" y="124"/>
                    <a:pt x="982" y="156"/>
                  </a:cubicBezTo>
                  <a:cubicBezTo>
                    <a:pt x="412" y="314"/>
                    <a:pt x="1" y="916"/>
                    <a:pt x="64" y="1486"/>
                  </a:cubicBezTo>
                  <a:cubicBezTo>
                    <a:pt x="150" y="2175"/>
                    <a:pt x="756" y="2707"/>
                    <a:pt x="1411" y="2707"/>
                  </a:cubicBezTo>
                  <a:cubicBezTo>
                    <a:pt x="1479" y="2707"/>
                    <a:pt x="1547" y="2702"/>
                    <a:pt x="1616" y="2690"/>
                  </a:cubicBezTo>
                  <a:cubicBezTo>
                    <a:pt x="2313" y="2563"/>
                    <a:pt x="2851" y="1803"/>
                    <a:pt x="2724" y="1138"/>
                  </a:cubicBezTo>
                  <a:cubicBezTo>
                    <a:pt x="2613" y="472"/>
                    <a:pt x="1992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1"/>
            <p:cNvSpPr/>
            <p:nvPr/>
          </p:nvSpPr>
          <p:spPr>
            <a:xfrm>
              <a:off x="4469002" y="1325298"/>
              <a:ext cx="74630" cy="68317"/>
            </a:xfrm>
            <a:custGeom>
              <a:avLst/>
              <a:gdLst/>
              <a:ahLst/>
              <a:cxnLst/>
              <a:rect l="l" t="t" r="r" b="b"/>
              <a:pathLst>
                <a:path w="2376" h="2175" extrusionOk="0">
                  <a:moveTo>
                    <a:pt x="1077" y="1"/>
                  </a:moveTo>
                  <a:cubicBezTo>
                    <a:pt x="538" y="96"/>
                    <a:pt x="0" y="571"/>
                    <a:pt x="95" y="1204"/>
                  </a:cubicBezTo>
                  <a:cubicBezTo>
                    <a:pt x="151" y="1740"/>
                    <a:pt x="634" y="2175"/>
                    <a:pt x="1164" y="2175"/>
                  </a:cubicBezTo>
                  <a:cubicBezTo>
                    <a:pt x="1229" y="2175"/>
                    <a:pt x="1296" y="2168"/>
                    <a:pt x="1362" y="2154"/>
                  </a:cubicBezTo>
                  <a:cubicBezTo>
                    <a:pt x="1964" y="2059"/>
                    <a:pt x="2375" y="1331"/>
                    <a:pt x="2185" y="729"/>
                  </a:cubicBezTo>
                  <a:cubicBezTo>
                    <a:pt x="2027" y="222"/>
                    <a:pt x="1552" y="1"/>
                    <a:pt x="1077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1"/>
            <p:cNvSpPr/>
            <p:nvPr/>
          </p:nvSpPr>
          <p:spPr>
            <a:xfrm>
              <a:off x="4363559" y="1000048"/>
              <a:ext cx="113422" cy="100261"/>
            </a:xfrm>
            <a:custGeom>
              <a:avLst/>
              <a:gdLst/>
              <a:ahLst/>
              <a:cxnLst/>
              <a:rect l="l" t="t" r="r" b="b"/>
              <a:pathLst>
                <a:path w="3611" h="3192" extrusionOk="0">
                  <a:moveTo>
                    <a:pt x="1775" y="294"/>
                  </a:moveTo>
                  <a:cubicBezTo>
                    <a:pt x="2162" y="294"/>
                    <a:pt x="2547" y="439"/>
                    <a:pt x="2819" y="728"/>
                  </a:cubicBezTo>
                  <a:cubicBezTo>
                    <a:pt x="3357" y="1330"/>
                    <a:pt x="3167" y="2375"/>
                    <a:pt x="2502" y="2787"/>
                  </a:cubicBezTo>
                  <a:cubicBezTo>
                    <a:pt x="2283" y="2907"/>
                    <a:pt x="2041" y="2963"/>
                    <a:pt x="1803" y="2963"/>
                  </a:cubicBezTo>
                  <a:cubicBezTo>
                    <a:pt x="1283" y="2963"/>
                    <a:pt x="777" y="2694"/>
                    <a:pt x="539" y="2217"/>
                  </a:cubicBezTo>
                  <a:cubicBezTo>
                    <a:pt x="285" y="1647"/>
                    <a:pt x="475" y="950"/>
                    <a:pt x="950" y="538"/>
                  </a:cubicBezTo>
                  <a:cubicBezTo>
                    <a:pt x="1195" y="376"/>
                    <a:pt x="1485" y="294"/>
                    <a:pt x="1775" y="294"/>
                  </a:cubicBezTo>
                  <a:close/>
                  <a:moveTo>
                    <a:pt x="1802" y="1"/>
                  </a:moveTo>
                  <a:cubicBezTo>
                    <a:pt x="1412" y="1"/>
                    <a:pt x="1018" y="129"/>
                    <a:pt x="697" y="380"/>
                  </a:cubicBezTo>
                  <a:cubicBezTo>
                    <a:pt x="665" y="412"/>
                    <a:pt x="665" y="412"/>
                    <a:pt x="665" y="443"/>
                  </a:cubicBezTo>
                  <a:cubicBezTo>
                    <a:pt x="190" y="918"/>
                    <a:pt x="0" y="1647"/>
                    <a:pt x="285" y="2280"/>
                  </a:cubicBezTo>
                  <a:cubicBezTo>
                    <a:pt x="548" y="2850"/>
                    <a:pt x="1174" y="3192"/>
                    <a:pt x="1797" y="3192"/>
                  </a:cubicBezTo>
                  <a:cubicBezTo>
                    <a:pt x="2075" y="3192"/>
                    <a:pt x="2353" y="3124"/>
                    <a:pt x="2597" y="2977"/>
                  </a:cubicBezTo>
                  <a:cubicBezTo>
                    <a:pt x="3357" y="2534"/>
                    <a:pt x="3610" y="1362"/>
                    <a:pt x="3104" y="633"/>
                  </a:cubicBezTo>
                  <a:cubicBezTo>
                    <a:pt x="2785" y="208"/>
                    <a:pt x="2297" y="1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1"/>
            <p:cNvSpPr/>
            <p:nvPr/>
          </p:nvSpPr>
          <p:spPr>
            <a:xfrm>
              <a:off x="4370500" y="1009282"/>
              <a:ext cx="98533" cy="83865"/>
            </a:xfrm>
            <a:custGeom>
              <a:avLst/>
              <a:gdLst/>
              <a:ahLst/>
              <a:cxnLst/>
              <a:rect l="l" t="t" r="r" b="b"/>
              <a:pathLst>
                <a:path w="3137" h="2670" extrusionOk="0">
                  <a:moveTo>
                    <a:pt x="1554" y="0"/>
                  </a:moveTo>
                  <a:cubicBezTo>
                    <a:pt x="1264" y="0"/>
                    <a:pt x="974" y="82"/>
                    <a:pt x="729" y="244"/>
                  </a:cubicBezTo>
                  <a:cubicBezTo>
                    <a:pt x="254" y="656"/>
                    <a:pt x="1" y="1353"/>
                    <a:pt x="318" y="1923"/>
                  </a:cubicBezTo>
                  <a:cubicBezTo>
                    <a:pt x="556" y="2400"/>
                    <a:pt x="1092" y="2669"/>
                    <a:pt x="1610" y="2669"/>
                  </a:cubicBezTo>
                  <a:cubicBezTo>
                    <a:pt x="1848" y="2669"/>
                    <a:pt x="2082" y="2613"/>
                    <a:pt x="2281" y="2493"/>
                  </a:cubicBezTo>
                  <a:cubicBezTo>
                    <a:pt x="2946" y="2081"/>
                    <a:pt x="3136" y="1036"/>
                    <a:pt x="2598" y="434"/>
                  </a:cubicBezTo>
                  <a:cubicBezTo>
                    <a:pt x="2326" y="145"/>
                    <a:pt x="1941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1"/>
            <p:cNvSpPr/>
            <p:nvPr/>
          </p:nvSpPr>
          <p:spPr>
            <a:xfrm>
              <a:off x="4022352" y="662139"/>
              <a:ext cx="756855" cy="794956"/>
            </a:xfrm>
            <a:custGeom>
              <a:avLst/>
              <a:gdLst/>
              <a:ahLst/>
              <a:cxnLst/>
              <a:rect l="l" t="t" r="r" b="b"/>
              <a:pathLst>
                <a:path w="24096" h="25309" extrusionOk="0">
                  <a:moveTo>
                    <a:pt x="7458" y="761"/>
                  </a:moveTo>
                  <a:cubicBezTo>
                    <a:pt x="7632" y="761"/>
                    <a:pt x="7806" y="768"/>
                    <a:pt x="7981" y="782"/>
                  </a:cubicBezTo>
                  <a:cubicBezTo>
                    <a:pt x="9311" y="909"/>
                    <a:pt x="10546" y="1511"/>
                    <a:pt x="11370" y="2619"/>
                  </a:cubicBezTo>
                  <a:cubicBezTo>
                    <a:pt x="11813" y="3253"/>
                    <a:pt x="12130" y="3949"/>
                    <a:pt x="12193" y="4741"/>
                  </a:cubicBezTo>
                  <a:lnTo>
                    <a:pt x="12193" y="4899"/>
                  </a:lnTo>
                  <a:cubicBezTo>
                    <a:pt x="12257" y="5976"/>
                    <a:pt x="11718" y="7528"/>
                    <a:pt x="12922" y="8130"/>
                  </a:cubicBezTo>
                  <a:cubicBezTo>
                    <a:pt x="15043" y="8066"/>
                    <a:pt x="16152" y="5754"/>
                    <a:pt x="17830" y="4709"/>
                  </a:cubicBezTo>
                  <a:cubicBezTo>
                    <a:pt x="18421" y="4344"/>
                    <a:pt x="19127" y="4094"/>
                    <a:pt x="19810" y="4094"/>
                  </a:cubicBezTo>
                  <a:cubicBezTo>
                    <a:pt x="20372" y="4094"/>
                    <a:pt x="20920" y="4263"/>
                    <a:pt x="21377" y="4678"/>
                  </a:cubicBezTo>
                  <a:cubicBezTo>
                    <a:pt x="22391" y="5596"/>
                    <a:pt x="22074" y="6799"/>
                    <a:pt x="21314" y="7718"/>
                  </a:cubicBezTo>
                  <a:cubicBezTo>
                    <a:pt x="20807" y="8351"/>
                    <a:pt x="20079" y="8921"/>
                    <a:pt x="19414" y="9333"/>
                  </a:cubicBezTo>
                  <a:cubicBezTo>
                    <a:pt x="18749" y="9808"/>
                    <a:pt x="16247" y="10726"/>
                    <a:pt x="16310" y="11866"/>
                  </a:cubicBezTo>
                  <a:cubicBezTo>
                    <a:pt x="16405" y="11866"/>
                    <a:pt x="16437" y="11930"/>
                    <a:pt x="16437" y="12025"/>
                  </a:cubicBezTo>
                  <a:cubicBezTo>
                    <a:pt x="16419" y="12200"/>
                    <a:pt x="16632" y="12264"/>
                    <a:pt x="16956" y="12264"/>
                  </a:cubicBezTo>
                  <a:cubicBezTo>
                    <a:pt x="17805" y="12264"/>
                    <a:pt x="19424" y="11826"/>
                    <a:pt x="19699" y="11803"/>
                  </a:cubicBezTo>
                  <a:cubicBezTo>
                    <a:pt x="19915" y="11767"/>
                    <a:pt x="20132" y="11745"/>
                    <a:pt x="20347" y="11745"/>
                  </a:cubicBezTo>
                  <a:cubicBezTo>
                    <a:pt x="20697" y="11745"/>
                    <a:pt x="21043" y="11804"/>
                    <a:pt x="21377" y="11961"/>
                  </a:cubicBezTo>
                  <a:cubicBezTo>
                    <a:pt x="22169" y="12342"/>
                    <a:pt x="22771" y="13133"/>
                    <a:pt x="22676" y="14147"/>
                  </a:cubicBezTo>
                  <a:cubicBezTo>
                    <a:pt x="22486" y="15128"/>
                    <a:pt x="21662" y="15920"/>
                    <a:pt x="20776" y="16268"/>
                  </a:cubicBezTo>
                  <a:cubicBezTo>
                    <a:pt x="20459" y="16395"/>
                    <a:pt x="20142" y="16458"/>
                    <a:pt x="19794" y="16458"/>
                  </a:cubicBezTo>
                  <a:cubicBezTo>
                    <a:pt x="19682" y="16467"/>
                    <a:pt x="19570" y="16471"/>
                    <a:pt x="19458" y="16471"/>
                  </a:cubicBezTo>
                  <a:cubicBezTo>
                    <a:pt x="18636" y="16471"/>
                    <a:pt x="17816" y="16271"/>
                    <a:pt x="17016" y="16271"/>
                  </a:cubicBezTo>
                  <a:cubicBezTo>
                    <a:pt x="16693" y="16271"/>
                    <a:pt x="16373" y="16304"/>
                    <a:pt x="16057" y="16395"/>
                  </a:cubicBezTo>
                  <a:cubicBezTo>
                    <a:pt x="16057" y="16427"/>
                    <a:pt x="16025" y="16458"/>
                    <a:pt x="15962" y="16458"/>
                  </a:cubicBezTo>
                  <a:cubicBezTo>
                    <a:pt x="14980" y="17029"/>
                    <a:pt x="17830" y="19372"/>
                    <a:pt x="18179" y="19910"/>
                  </a:cubicBezTo>
                  <a:cubicBezTo>
                    <a:pt x="18685" y="20734"/>
                    <a:pt x="18780" y="21652"/>
                    <a:pt x="18337" y="22539"/>
                  </a:cubicBezTo>
                  <a:cubicBezTo>
                    <a:pt x="17787" y="23696"/>
                    <a:pt x="16713" y="24286"/>
                    <a:pt x="15614" y="24286"/>
                  </a:cubicBezTo>
                  <a:cubicBezTo>
                    <a:pt x="14879" y="24286"/>
                    <a:pt x="14133" y="24022"/>
                    <a:pt x="13523" y="23489"/>
                  </a:cubicBezTo>
                  <a:cubicBezTo>
                    <a:pt x="12573" y="22697"/>
                    <a:pt x="12320" y="21652"/>
                    <a:pt x="12193" y="20480"/>
                  </a:cubicBezTo>
                  <a:cubicBezTo>
                    <a:pt x="12162" y="20037"/>
                    <a:pt x="12162" y="19594"/>
                    <a:pt x="12003" y="19150"/>
                  </a:cubicBezTo>
                  <a:cubicBezTo>
                    <a:pt x="11737" y="18412"/>
                    <a:pt x="11164" y="18099"/>
                    <a:pt x="10527" y="18099"/>
                  </a:cubicBezTo>
                  <a:cubicBezTo>
                    <a:pt x="10181" y="18099"/>
                    <a:pt x="9816" y="18191"/>
                    <a:pt x="9470" y="18359"/>
                  </a:cubicBezTo>
                  <a:cubicBezTo>
                    <a:pt x="8836" y="18675"/>
                    <a:pt x="8298" y="19119"/>
                    <a:pt x="7696" y="19530"/>
                  </a:cubicBezTo>
                  <a:cubicBezTo>
                    <a:pt x="6780" y="20146"/>
                    <a:pt x="5772" y="20519"/>
                    <a:pt x="4810" y="20519"/>
                  </a:cubicBezTo>
                  <a:cubicBezTo>
                    <a:pt x="3742" y="20519"/>
                    <a:pt x="2730" y="20060"/>
                    <a:pt x="1964" y="18960"/>
                  </a:cubicBezTo>
                  <a:cubicBezTo>
                    <a:pt x="1204" y="18137"/>
                    <a:pt x="571" y="17092"/>
                    <a:pt x="951" y="15920"/>
                  </a:cubicBezTo>
                  <a:cubicBezTo>
                    <a:pt x="1331" y="14780"/>
                    <a:pt x="2439" y="14400"/>
                    <a:pt x="3484" y="14305"/>
                  </a:cubicBezTo>
                  <a:cubicBezTo>
                    <a:pt x="4688" y="14147"/>
                    <a:pt x="6873" y="14020"/>
                    <a:pt x="6461" y="12120"/>
                  </a:cubicBezTo>
                  <a:cubicBezTo>
                    <a:pt x="6271" y="11170"/>
                    <a:pt x="5353" y="10536"/>
                    <a:pt x="4593" y="9935"/>
                  </a:cubicBezTo>
                  <a:cubicBezTo>
                    <a:pt x="4498" y="9871"/>
                    <a:pt x="4403" y="9745"/>
                    <a:pt x="4339" y="9650"/>
                  </a:cubicBezTo>
                  <a:cubicBezTo>
                    <a:pt x="3263" y="8636"/>
                    <a:pt x="2471" y="7243"/>
                    <a:pt x="2344" y="5786"/>
                  </a:cubicBezTo>
                  <a:cubicBezTo>
                    <a:pt x="2075" y="2710"/>
                    <a:pt x="4594" y="761"/>
                    <a:pt x="7458" y="761"/>
                  </a:cubicBezTo>
                  <a:close/>
                  <a:moveTo>
                    <a:pt x="7696" y="1"/>
                  </a:moveTo>
                  <a:cubicBezTo>
                    <a:pt x="6134" y="1"/>
                    <a:pt x="4541" y="596"/>
                    <a:pt x="3389" y="1574"/>
                  </a:cubicBezTo>
                  <a:cubicBezTo>
                    <a:pt x="1489" y="3189"/>
                    <a:pt x="1109" y="6198"/>
                    <a:pt x="2471" y="8320"/>
                  </a:cubicBezTo>
                  <a:cubicBezTo>
                    <a:pt x="2914" y="8985"/>
                    <a:pt x="3706" y="9523"/>
                    <a:pt x="4371" y="10093"/>
                  </a:cubicBezTo>
                  <a:cubicBezTo>
                    <a:pt x="5068" y="10695"/>
                    <a:pt x="5669" y="11265"/>
                    <a:pt x="5828" y="12120"/>
                  </a:cubicBezTo>
                  <a:cubicBezTo>
                    <a:pt x="6461" y="13418"/>
                    <a:pt x="4719" y="13703"/>
                    <a:pt x="3801" y="13893"/>
                  </a:cubicBezTo>
                  <a:cubicBezTo>
                    <a:pt x="2534" y="14178"/>
                    <a:pt x="697" y="14558"/>
                    <a:pt x="286" y="16015"/>
                  </a:cubicBezTo>
                  <a:cubicBezTo>
                    <a:pt x="1" y="17060"/>
                    <a:pt x="444" y="18137"/>
                    <a:pt x="919" y="19119"/>
                  </a:cubicBezTo>
                  <a:cubicBezTo>
                    <a:pt x="1521" y="19910"/>
                    <a:pt x="2122" y="20575"/>
                    <a:pt x="3104" y="20987"/>
                  </a:cubicBezTo>
                  <a:cubicBezTo>
                    <a:pt x="3607" y="21183"/>
                    <a:pt x="4104" y="21270"/>
                    <a:pt x="4597" y="21270"/>
                  </a:cubicBezTo>
                  <a:cubicBezTo>
                    <a:pt x="5378" y="21270"/>
                    <a:pt x="6147" y="21052"/>
                    <a:pt x="6905" y="20702"/>
                  </a:cubicBezTo>
                  <a:cubicBezTo>
                    <a:pt x="7869" y="20220"/>
                    <a:pt x="8992" y="18877"/>
                    <a:pt x="10178" y="18877"/>
                  </a:cubicBezTo>
                  <a:cubicBezTo>
                    <a:pt x="10394" y="18877"/>
                    <a:pt x="10612" y="18921"/>
                    <a:pt x="10831" y="19024"/>
                  </a:cubicBezTo>
                  <a:cubicBezTo>
                    <a:pt x="10863" y="19024"/>
                    <a:pt x="10863" y="19087"/>
                    <a:pt x="10863" y="19087"/>
                  </a:cubicBezTo>
                  <a:cubicBezTo>
                    <a:pt x="11243" y="19245"/>
                    <a:pt x="11528" y="19657"/>
                    <a:pt x="11655" y="20132"/>
                  </a:cubicBezTo>
                  <a:cubicBezTo>
                    <a:pt x="11877" y="21209"/>
                    <a:pt x="11402" y="22191"/>
                    <a:pt x="11972" y="23236"/>
                  </a:cubicBezTo>
                  <a:cubicBezTo>
                    <a:pt x="12478" y="24217"/>
                    <a:pt x="13460" y="24882"/>
                    <a:pt x="14537" y="25167"/>
                  </a:cubicBezTo>
                  <a:cubicBezTo>
                    <a:pt x="14895" y="25263"/>
                    <a:pt x="15259" y="25309"/>
                    <a:pt x="15619" y="25309"/>
                  </a:cubicBezTo>
                  <a:cubicBezTo>
                    <a:pt x="17644" y="25309"/>
                    <a:pt x="19531" y="23857"/>
                    <a:pt x="19477" y="21652"/>
                  </a:cubicBezTo>
                  <a:cubicBezTo>
                    <a:pt x="19445" y="20575"/>
                    <a:pt x="19002" y="19625"/>
                    <a:pt x="18210" y="18960"/>
                  </a:cubicBezTo>
                  <a:cubicBezTo>
                    <a:pt x="17735" y="18517"/>
                    <a:pt x="17229" y="18169"/>
                    <a:pt x="16880" y="17599"/>
                  </a:cubicBezTo>
                  <a:lnTo>
                    <a:pt x="16849" y="17567"/>
                  </a:lnTo>
                  <a:lnTo>
                    <a:pt x="16849" y="17535"/>
                  </a:lnTo>
                  <a:cubicBezTo>
                    <a:pt x="16849" y="17504"/>
                    <a:pt x="16785" y="17504"/>
                    <a:pt x="16785" y="17440"/>
                  </a:cubicBezTo>
                  <a:cubicBezTo>
                    <a:pt x="16754" y="17409"/>
                    <a:pt x="16754" y="17377"/>
                    <a:pt x="16785" y="17345"/>
                  </a:cubicBezTo>
                  <a:cubicBezTo>
                    <a:pt x="16785" y="17314"/>
                    <a:pt x="16754" y="17250"/>
                    <a:pt x="16754" y="17219"/>
                  </a:cubicBezTo>
                  <a:cubicBezTo>
                    <a:pt x="16722" y="17124"/>
                    <a:pt x="16785" y="17092"/>
                    <a:pt x="16849" y="17060"/>
                  </a:cubicBezTo>
                  <a:cubicBezTo>
                    <a:pt x="17257" y="16924"/>
                    <a:pt x="17654" y="16887"/>
                    <a:pt x="18055" y="16887"/>
                  </a:cubicBezTo>
                  <a:cubicBezTo>
                    <a:pt x="18520" y="16887"/>
                    <a:pt x="18989" y="16937"/>
                    <a:pt x="19487" y="16937"/>
                  </a:cubicBezTo>
                  <a:cubicBezTo>
                    <a:pt x="19557" y="16937"/>
                    <a:pt x="19628" y="16936"/>
                    <a:pt x="19699" y="16934"/>
                  </a:cubicBezTo>
                  <a:lnTo>
                    <a:pt x="19857" y="16934"/>
                  </a:lnTo>
                  <a:cubicBezTo>
                    <a:pt x="21219" y="16870"/>
                    <a:pt x="22581" y="16332"/>
                    <a:pt x="23246" y="15033"/>
                  </a:cubicBezTo>
                  <a:cubicBezTo>
                    <a:pt x="24095" y="13460"/>
                    <a:pt x="23851" y="11011"/>
                    <a:pt x="21611" y="11011"/>
                  </a:cubicBezTo>
                  <a:cubicBezTo>
                    <a:pt x="21596" y="11011"/>
                    <a:pt x="21582" y="11011"/>
                    <a:pt x="21567" y="11011"/>
                  </a:cubicBezTo>
                  <a:cubicBezTo>
                    <a:pt x="20301" y="11043"/>
                    <a:pt x="18939" y="11518"/>
                    <a:pt x="17672" y="11771"/>
                  </a:cubicBezTo>
                  <a:cubicBezTo>
                    <a:pt x="17602" y="11824"/>
                    <a:pt x="17513" y="11847"/>
                    <a:pt x="17426" y="11847"/>
                  </a:cubicBezTo>
                  <a:cubicBezTo>
                    <a:pt x="17355" y="11847"/>
                    <a:pt x="17286" y="11832"/>
                    <a:pt x="17229" y="11803"/>
                  </a:cubicBezTo>
                  <a:cubicBezTo>
                    <a:pt x="17165" y="11771"/>
                    <a:pt x="17070" y="11708"/>
                    <a:pt x="17039" y="11645"/>
                  </a:cubicBezTo>
                  <a:cubicBezTo>
                    <a:pt x="17007" y="11550"/>
                    <a:pt x="17007" y="11518"/>
                    <a:pt x="17007" y="11423"/>
                  </a:cubicBezTo>
                  <a:cubicBezTo>
                    <a:pt x="16975" y="11391"/>
                    <a:pt x="16975" y="11328"/>
                    <a:pt x="17039" y="11233"/>
                  </a:cubicBezTo>
                  <a:cubicBezTo>
                    <a:pt x="17799" y="10758"/>
                    <a:pt x="18717" y="10251"/>
                    <a:pt x="19540" y="9681"/>
                  </a:cubicBezTo>
                  <a:cubicBezTo>
                    <a:pt x="20491" y="9111"/>
                    <a:pt x="21409" y="8415"/>
                    <a:pt x="21947" y="7560"/>
                  </a:cubicBezTo>
                  <a:cubicBezTo>
                    <a:pt x="23308" y="5572"/>
                    <a:pt x="21768" y="3071"/>
                    <a:pt x="19680" y="3071"/>
                  </a:cubicBezTo>
                  <a:cubicBezTo>
                    <a:pt x="19338" y="3071"/>
                    <a:pt x="18982" y="3137"/>
                    <a:pt x="18622" y="3284"/>
                  </a:cubicBezTo>
                  <a:cubicBezTo>
                    <a:pt x="16912" y="3949"/>
                    <a:pt x="16025" y="5849"/>
                    <a:pt x="14663" y="6989"/>
                  </a:cubicBezTo>
                  <a:cubicBezTo>
                    <a:pt x="14350" y="7282"/>
                    <a:pt x="13982" y="7492"/>
                    <a:pt x="13631" y="7492"/>
                  </a:cubicBezTo>
                  <a:cubicBezTo>
                    <a:pt x="13450" y="7492"/>
                    <a:pt x="13273" y="7436"/>
                    <a:pt x="13112" y="7306"/>
                  </a:cubicBezTo>
                  <a:cubicBezTo>
                    <a:pt x="13094" y="7341"/>
                    <a:pt x="13058" y="7366"/>
                    <a:pt x="13023" y="7366"/>
                  </a:cubicBezTo>
                  <a:cubicBezTo>
                    <a:pt x="12995" y="7366"/>
                    <a:pt x="12968" y="7349"/>
                    <a:pt x="12953" y="7306"/>
                  </a:cubicBezTo>
                  <a:cubicBezTo>
                    <a:pt x="12478" y="6609"/>
                    <a:pt x="12573" y="5849"/>
                    <a:pt x="12510" y="5026"/>
                  </a:cubicBezTo>
                  <a:lnTo>
                    <a:pt x="12510" y="4931"/>
                  </a:lnTo>
                  <a:cubicBezTo>
                    <a:pt x="12447" y="3348"/>
                    <a:pt x="11972" y="1732"/>
                    <a:pt x="10578" y="814"/>
                  </a:cubicBezTo>
                  <a:cubicBezTo>
                    <a:pt x="9717" y="252"/>
                    <a:pt x="8713" y="1"/>
                    <a:pt x="7696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1"/>
            <p:cNvSpPr/>
            <p:nvPr/>
          </p:nvSpPr>
          <p:spPr>
            <a:xfrm>
              <a:off x="4140736" y="730267"/>
              <a:ext cx="232780" cy="216541"/>
            </a:xfrm>
            <a:custGeom>
              <a:avLst/>
              <a:gdLst/>
              <a:ahLst/>
              <a:cxnLst/>
              <a:rect l="l" t="t" r="r" b="b"/>
              <a:pathLst>
                <a:path w="7411" h="6894" extrusionOk="0">
                  <a:moveTo>
                    <a:pt x="3682" y="284"/>
                  </a:moveTo>
                  <a:cubicBezTo>
                    <a:pt x="5490" y="284"/>
                    <a:pt x="7083" y="1703"/>
                    <a:pt x="6809" y="3617"/>
                  </a:cubicBezTo>
                  <a:cubicBezTo>
                    <a:pt x="6625" y="5150"/>
                    <a:pt x="5046" y="6535"/>
                    <a:pt x="3479" y="6535"/>
                  </a:cubicBezTo>
                  <a:cubicBezTo>
                    <a:pt x="3428" y="6535"/>
                    <a:pt x="3377" y="6534"/>
                    <a:pt x="3326" y="6531"/>
                  </a:cubicBezTo>
                  <a:cubicBezTo>
                    <a:pt x="1520" y="6499"/>
                    <a:pt x="190" y="4694"/>
                    <a:pt x="570" y="2952"/>
                  </a:cubicBezTo>
                  <a:cubicBezTo>
                    <a:pt x="887" y="1464"/>
                    <a:pt x="2059" y="577"/>
                    <a:pt x="3452" y="292"/>
                  </a:cubicBezTo>
                  <a:cubicBezTo>
                    <a:pt x="3529" y="287"/>
                    <a:pt x="3606" y="284"/>
                    <a:pt x="3682" y="284"/>
                  </a:cubicBezTo>
                  <a:close/>
                  <a:moveTo>
                    <a:pt x="3911" y="0"/>
                  </a:moveTo>
                  <a:cubicBezTo>
                    <a:pt x="2066" y="0"/>
                    <a:pt x="421" y="1275"/>
                    <a:pt x="190" y="3205"/>
                  </a:cubicBezTo>
                  <a:cubicBezTo>
                    <a:pt x="0" y="5042"/>
                    <a:pt x="1299" y="6721"/>
                    <a:pt x="3167" y="6879"/>
                  </a:cubicBezTo>
                  <a:cubicBezTo>
                    <a:pt x="3266" y="6889"/>
                    <a:pt x="3366" y="6894"/>
                    <a:pt x="3465" y="6894"/>
                  </a:cubicBezTo>
                  <a:cubicBezTo>
                    <a:pt x="5242" y="6894"/>
                    <a:pt x="7041" y="5327"/>
                    <a:pt x="7221" y="3617"/>
                  </a:cubicBezTo>
                  <a:cubicBezTo>
                    <a:pt x="7411" y="1780"/>
                    <a:pt x="6144" y="355"/>
                    <a:pt x="4529" y="102"/>
                  </a:cubicBezTo>
                  <a:lnTo>
                    <a:pt x="4466" y="38"/>
                  </a:lnTo>
                  <a:cubicBezTo>
                    <a:pt x="4280" y="13"/>
                    <a:pt x="4095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1"/>
            <p:cNvSpPr/>
            <p:nvPr/>
          </p:nvSpPr>
          <p:spPr>
            <a:xfrm>
              <a:off x="4146704" y="739062"/>
              <a:ext cx="216446" cy="198354"/>
            </a:xfrm>
            <a:custGeom>
              <a:avLst/>
              <a:gdLst/>
              <a:ahLst/>
              <a:cxnLst/>
              <a:rect l="l" t="t" r="r" b="b"/>
              <a:pathLst>
                <a:path w="6891" h="6315" extrusionOk="0">
                  <a:moveTo>
                    <a:pt x="3525" y="539"/>
                  </a:moveTo>
                  <a:cubicBezTo>
                    <a:pt x="3877" y="539"/>
                    <a:pt x="4231" y="613"/>
                    <a:pt x="4561" y="772"/>
                  </a:cubicBezTo>
                  <a:cubicBezTo>
                    <a:pt x="5384" y="1152"/>
                    <a:pt x="6144" y="1975"/>
                    <a:pt x="5954" y="2925"/>
                  </a:cubicBezTo>
                  <a:lnTo>
                    <a:pt x="5922" y="2989"/>
                  </a:lnTo>
                  <a:cubicBezTo>
                    <a:pt x="5945" y="3055"/>
                    <a:pt x="5874" y="3137"/>
                    <a:pt x="5808" y="3137"/>
                  </a:cubicBezTo>
                  <a:cubicBezTo>
                    <a:pt x="5779" y="3137"/>
                    <a:pt x="5751" y="3122"/>
                    <a:pt x="5732" y="3084"/>
                  </a:cubicBezTo>
                  <a:cubicBezTo>
                    <a:pt x="4782" y="1944"/>
                    <a:pt x="3452" y="1405"/>
                    <a:pt x="1995" y="1184"/>
                  </a:cubicBezTo>
                  <a:lnTo>
                    <a:pt x="1964" y="1184"/>
                  </a:lnTo>
                  <a:cubicBezTo>
                    <a:pt x="1946" y="1190"/>
                    <a:pt x="1930" y="1192"/>
                    <a:pt x="1916" y="1192"/>
                  </a:cubicBezTo>
                  <a:cubicBezTo>
                    <a:pt x="1859" y="1192"/>
                    <a:pt x="1843" y="1146"/>
                    <a:pt x="1869" y="1120"/>
                  </a:cubicBezTo>
                  <a:lnTo>
                    <a:pt x="1932" y="1120"/>
                  </a:lnTo>
                  <a:cubicBezTo>
                    <a:pt x="1932" y="1120"/>
                    <a:pt x="1932" y="1057"/>
                    <a:pt x="1964" y="1057"/>
                  </a:cubicBezTo>
                  <a:cubicBezTo>
                    <a:pt x="2411" y="726"/>
                    <a:pt x="2966" y="539"/>
                    <a:pt x="3525" y="539"/>
                  </a:cubicBezTo>
                  <a:close/>
                  <a:moveTo>
                    <a:pt x="3540" y="0"/>
                  </a:moveTo>
                  <a:cubicBezTo>
                    <a:pt x="3448" y="0"/>
                    <a:pt x="3355" y="4"/>
                    <a:pt x="3262" y="12"/>
                  </a:cubicBezTo>
                  <a:cubicBezTo>
                    <a:pt x="1869" y="297"/>
                    <a:pt x="665" y="1184"/>
                    <a:pt x="380" y="2704"/>
                  </a:cubicBezTo>
                  <a:cubicBezTo>
                    <a:pt x="0" y="4445"/>
                    <a:pt x="1330" y="6251"/>
                    <a:pt x="3136" y="6314"/>
                  </a:cubicBezTo>
                  <a:cubicBezTo>
                    <a:pt x="3153" y="6314"/>
                    <a:pt x="3171" y="6314"/>
                    <a:pt x="3188" y="6314"/>
                  </a:cubicBezTo>
                  <a:cubicBezTo>
                    <a:pt x="4786" y="6314"/>
                    <a:pt x="6400" y="4903"/>
                    <a:pt x="6619" y="3337"/>
                  </a:cubicBezTo>
                  <a:cubicBezTo>
                    <a:pt x="6890" y="1439"/>
                    <a:pt x="5328" y="0"/>
                    <a:pt x="3540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1"/>
            <p:cNvSpPr/>
            <p:nvPr/>
          </p:nvSpPr>
          <p:spPr>
            <a:xfrm>
              <a:off x="4203525" y="756086"/>
              <a:ext cx="136194" cy="83048"/>
            </a:xfrm>
            <a:custGeom>
              <a:avLst/>
              <a:gdLst/>
              <a:ahLst/>
              <a:cxnLst/>
              <a:rect l="l" t="t" r="r" b="b"/>
              <a:pathLst>
                <a:path w="4336" h="2644" extrusionOk="0">
                  <a:moveTo>
                    <a:pt x="1749" y="199"/>
                  </a:moveTo>
                  <a:cubicBezTo>
                    <a:pt x="1922" y="199"/>
                    <a:pt x="2098" y="219"/>
                    <a:pt x="2277" y="262"/>
                  </a:cubicBezTo>
                  <a:cubicBezTo>
                    <a:pt x="3163" y="452"/>
                    <a:pt x="4113" y="1243"/>
                    <a:pt x="3955" y="2288"/>
                  </a:cubicBezTo>
                  <a:cubicBezTo>
                    <a:pt x="3005" y="1243"/>
                    <a:pt x="1738" y="578"/>
                    <a:pt x="376" y="578"/>
                  </a:cubicBezTo>
                  <a:cubicBezTo>
                    <a:pt x="817" y="346"/>
                    <a:pt x="1274" y="199"/>
                    <a:pt x="1749" y="199"/>
                  </a:cubicBezTo>
                  <a:close/>
                  <a:moveTo>
                    <a:pt x="1746" y="1"/>
                  </a:moveTo>
                  <a:cubicBezTo>
                    <a:pt x="1179" y="1"/>
                    <a:pt x="605" y="203"/>
                    <a:pt x="91" y="578"/>
                  </a:cubicBezTo>
                  <a:cubicBezTo>
                    <a:pt x="91" y="578"/>
                    <a:pt x="60" y="578"/>
                    <a:pt x="60" y="610"/>
                  </a:cubicBezTo>
                  <a:lnTo>
                    <a:pt x="28" y="610"/>
                  </a:lnTo>
                  <a:cubicBezTo>
                    <a:pt x="1" y="637"/>
                    <a:pt x="44" y="711"/>
                    <a:pt x="77" y="711"/>
                  </a:cubicBezTo>
                  <a:cubicBezTo>
                    <a:pt x="82" y="711"/>
                    <a:pt x="87" y="709"/>
                    <a:pt x="91" y="705"/>
                  </a:cubicBezTo>
                  <a:lnTo>
                    <a:pt x="155" y="705"/>
                  </a:lnTo>
                  <a:cubicBezTo>
                    <a:pt x="1612" y="895"/>
                    <a:pt x="2878" y="1433"/>
                    <a:pt x="3860" y="2605"/>
                  </a:cubicBezTo>
                  <a:cubicBezTo>
                    <a:pt x="3887" y="2632"/>
                    <a:pt x="3919" y="2644"/>
                    <a:pt x="3950" y="2644"/>
                  </a:cubicBezTo>
                  <a:cubicBezTo>
                    <a:pt x="4027" y="2644"/>
                    <a:pt x="4095" y="2569"/>
                    <a:pt x="4050" y="2478"/>
                  </a:cubicBezTo>
                  <a:cubicBezTo>
                    <a:pt x="4113" y="2478"/>
                    <a:pt x="4145" y="2447"/>
                    <a:pt x="4145" y="2383"/>
                  </a:cubicBezTo>
                  <a:cubicBezTo>
                    <a:pt x="4335" y="1402"/>
                    <a:pt x="3575" y="578"/>
                    <a:pt x="2752" y="230"/>
                  </a:cubicBezTo>
                  <a:cubicBezTo>
                    <a:pt x="2429" y="75"/>
                    <a:pt x="2089" y="1"/>
                    <a:pt x="174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1"/>
            <p:cNvSpPr/>
            <p:nvPr/>
          </p:nvSpPr>
          <p:spPr>
            <a:xfrm>
              <a:off x="4214330" y="761708"/>
              <a:ext cx="118416" cy="66275"/>
            </a:xfrm>
            <a:custGeom>
              <a:avLst/>
              <a:gdLst/>
              <a:ahLst/>
              <a:cxnLst/>
              <a:rect l="l" t="t" r="r" b="b"/>
              <a:pathLst>
                <a:path w="3770" h="2110" extrusionOk="0">
                  <a:moveTo>
                    <a:pt x="1331" y="0"/>
                  </a:moveTo>
                  <a:cubicBezTo>
                    <a:pt x="878" y="0"/>
                    <a:pt x="424" y="145"/>
                    <a:pt x="1" y="368"/>
                  </a:cubicBezTo>
                  <a:cubicBezTo>
                    <a:pt x="1363" y="399"/>
                    <a:pt x="2661" y="1064"/>
                    <a:pt x="3579" y="2109"/>
                  </a:cubicBezTo>
                  <a:cubicBezTo>
                    <a:pt x="3769" y="1096"/>
                    <a:pt x="2788" y="304"/>
                    <a:pt x="1901" y="83"/>
                  </a:cubicBezTo>
                  <a:cubicBezTo>
                    <a:pt x="1713" y="26"/>
                    <a:pt x="1522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1"/>
            <p:cNvSpPr/>
            <p:nvPr/>
          </p:nvSpPr>
          <p:spPr>
            <a:xfrm>
              <a:off x="4244169" y="964900"/>
              <a:ext cx="59710" cy="55093"/>
            </a:xfrm>
            <a:custGeom>
              <a:avLst/>
              <a:gdLst/>
              <a:ahLst/>
              <a:cxnLst/>
              <a:rect l="l" t="t" r="r" b="b"/>
              <a:pathLst>
                <a:path w="1901" h="1754" extrusionOk="0">
                  <a:moveTo>
                    <a:pt x="951" y="201"/>
                  </a:moveTo>
                  <a:cubicBezTo>
                    <a:pt x="919" y="296"/>
                    <a:pt x="951" y="327"/>
                    <a:pt x="1046" y="391"/>
                  </a:cubicBezTo>
                  <a:cubicBezTo>
                    <a:pt x="1363" y="454"/>
                    <a:pt x="1584" y="771"/>
                    <a:pt x="1521" y="1087"/>
                  </a:cubicBezTo>
                  <a:cubicBezTo>
                    <a:pt x="1452" y="1317"/>
                    <a:pt x="1200" y="1480"/>
                    <a:pt x="958" y="1480"/>
                  </a:cubicBezTo>
                  <a:cubicBezTo>
                    <a:pt x="866" y="1480"/>
                    <a:pt x="776" y="1456"/>
                    <a:pt x="698" y="1404"/>
                  </a:cubicBezTo>
                  <a:cubicBezTo>
                    <a:pt x="444" y="1277"/>
                    <a:pt x="286" y="929"/>
                    <a:pt x="381" y="612"/>
                  </a:cubicBezTo>
                  <a:cubicBezTo>
                    <a:pt x="476" y="391"/>
                    <a:pt x="729" y="264"/>
                    <a:pt x="951" y="201"/>
                  </a:cubicBezTo>
                  <a:close/>
                  <a:moveTo>
                    <a:pt x="1085" y="0"/>
                  </a:moveTo>
                  <a:cubicBezTo>
                    <a:pt x="683" y="0"/>
                    <a:pt x="272" y="219"/>
                    <a:pt x="159" y="612"/>
                  </a:cubicBezTo>
                  <a:cubicBezTo>
                    <a:pt x="1" y="1056"/>
                    <a:pt x="286" y="1594"/>
                    <a:pt x="698" y="1721"/>
                  </a:cubicBezTo>
                  <a:cubicBezTo>
                    <a:pt x="775" y="1743"/>
                    <a:pt x="855" y="1754"/>
                    <a:pt x="935" y="1754"/>
                  </a:cubicBezTo>
                  <a:cubicBezTo>
                    <a:pt x="1307" y="1754"/>
                    <a:pt x="1670" y="1522"/>
                    <a:pt x="1774" y="1182"/>
                  </a:cubicBezTo>
                  <a:cubicBezTo>
                    <a:pt x="1901" y="771"/>
                    <a:pt x="1648" y="327"/>
                    <a:pt x="1268" y="169"/>
                  </a:cubicBezTo>
                  <a:cubicBezTo>
                    <a:pt x="1268" y="137"/>
                    <a:pt x="1268" y="74"/>
                    <a:pt x="1236" y="11"/>
                  </a:cubicBezTo>
                  <a:cubicBezTo>
                    <a:pt x="1186" y="4"/>
                    <a:pt x="1135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1"/>
            <p:cNvSpPr/>
            <p:nvPr/>
          </p:nvSpPr>
          <p:spPr>
            <a:xfrm>
              <a:off x="4253121" y="973192"/>
              <a:ext cx="40833" cy="38603"/>
            </a:xfrm>
            <a:custGeom>
              <a:avLst/>
              <a:gdLst/>
              <a:ahLst/>
              <a:cxnLst/>
              <a:rect l="l" t="t" r="r" b="b"/>
              <a:pathLst>
                <a:path w="1300" h="1229" extrusionOk="0">
                  <a:moveTo>
                    <a:pt x="666" y="0"/>
                  </a:moveTo>
                  <a:cubicBezTo>
                    <a:pt x="444" y="32"/>
                    <a:pt x="223" y="158"/>
                    <a:pt x="128" y="380"/>
                  </a:cubicBezTo>
                  <a:cubicBezTo>
                    <a:pt x="1" y="665"/>
                    <a:pt x="159" y="1013"/>
                    <a:pt x="444" y="1172"/>
                  </a:cubicBezTo>
                  <a:cubicBezTo>
                    <a:pt x="507" y="1211"/>
                    <a:pt x="581" y="1229"/>
                    <a:pt x="658" y="1229"/>
                  </a:cubicBezTo>
                  <a:cubicBezTo>
                    <a:pt x="895" y="1229"/>
                    <a:pt x="1164" y="1062"/>
                    <a:pt x="1236" y="823"/>
                  </a:cubicBezTo>
                  <a:cubicBezTo>
                    <a:pt x="1299" y="475"/>
                    <a:pt x="1078" y="190"/>
                    <a:pt x="761" y="127"/>
                  </a:cubicBezTo>
                  <a:cubicBezTo>
                    <a:pt x="666" y="127"/>
                    <a:pt x="666" y="32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1"/>
            <p:cNvSpPr/>
            <p:nvPr/>
          </p:nvSpPr>
          <p:spPr>
            <a:xfrm>
              <a:off x="4230255" y="1178833"/>
              <a:ext cx="56726" cy="50068"/>
            </a:xfrm>
            <a:custGeom>
              <a:avLst/>
              <a:gdLst/>
              <a:ahLst/>
              <a:cxnLst/>
              <a:rect l="l" t="t" r="r" b="b"/>
              <a:pathLst>
                <a:path w="1806" h="1594" extrusionOk="0">
                  <a:moveTo>
                    <a:pt x="1077" y="230"/>
                  </a:moveTo>
                  <a:cubicBezTo>
                    <a:pt x="1612" y="527"/>
                    <a:pt x="1589" y="1382"/>
                    <a:pt x="983" y="1382"/>
                  </a:cubicBezTo>
                  <a:cubicBezTo>
                    <a:pt x="943" y="1382"/>
                    <a:pt x="901" y="1378"/>
                    <a:pt x="856" y="1370"/>
                  </a:cubicBezTo>
                  <a:cubicBezTo>
                    <a:pt x="507" y="1275"/>
                    <a:pt x="286" y="1054"/>
                    <a:pt x="317" y="705"/>
                  </a:cubicBezTo>
                  <a:cubicBezTo>
                    <a:pt x="381" y="547"/>
                    <a:pt x="476" y="389"/>
                    <a:pt x="634" y="294"/>
                  </a:cubicBezTo>
                  <a:cubicBezTo>
                    <a:pt x="792" y="230"/>
                    <a:pt x="919" y="262"/>
                    <a:pt x="1077" y="230"/>
                  </a:cubicBezTo>
                  <a:close/>
                  <a:moveTo>
                    <a:pt x="921" y="0"/>
                  </a:moveTo>
                  <a:cubicBezTo>
                    <a:pt x="576" y="0"/>
                    <a:pt x="235" y="356"/>
                    <a:pt x="159" y="610"/>
                  </a:cubicBezTo>
                  <a:cubicBezTo>
                    <a:pt x="1" y="1054"/>
                    <a:pt x="317" y="1497"/>
                    <a:pt x="761" y="1560"/>
                  </a:cubicBezTo>
                  <a:cubicBezTo>
                    <a:pt x="838" y="1583"/>
                    <a:pt x="916" y="1593"/>
                    <a:pt x="992" y="1593"/>
                  </a:cubicBezTo>
                  <a:cubicBezTo>
                    <a:pt x="1348" y="1593"/>
                    <a:pt x="1658" y="1361"/>
                    <a:pt x="1711" y="1022"/>
                  </a:cubicBezTo>
                  <a:cubicBezTo>
                    <a:pt x="1806" y="610"/>
                    <a:pt x="1552" y="135"/>
                    <a:pt x="1172" y="72"/>
                  </a:cubicBezTo>
                  <a:cubicBezTo>
                    <a:pt x="1091" y="22"/>
                    <a:pt x="1006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1"/>
            <p:cNvSpPr/>
            <p:nvPr/>
          </p:nvSpPr>
          <p:spPr>
            <a:xfrm>
              <a:off x="4238201" y="1186058"/>
              <a:ext cx="42749" cy="36184"/>
            </a:xfrm>
            <a:custGeom>
              <a:avLst/>
              <a:gdLst/>
              <a:ahLst/>
              <a:cxnLst/>
              <a:rect l="l" t="t" r="r" b="b"/>
              <a:pathLst>
                <a:path w="1361" h="115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698" y="32"/>
                    <a:pt x="539" y="0"/>
                    <a:pt x="444" y="95"/>
                  </a:cubicBezTo>
                  <a:cubicBezTo>
                    <a:pt x="286" y="190"/>
                    <a:pt x="159" y="349"/>
                    <a:pt x="128" y="507"/>
                  </a:cubicBezTo>
                  <a:cubicBezTo>
                    <a:pt x="1" y="824"/>
                    <a:pt x="286" y="1109"/>
                    <a:pt x="603" y="1140"/>
                  </a:cubicBezTo>
                  <a:cubicBezTo>
                    <a:pt x="645" y="1148"/>
                    <a:pt x="685" y="1151"/>
                    <a:pt x="723" y="1151"/>
                  </a:cubicBezTo>
                  <a:cubicBezTo>
                    <a:pt x="1336" y="1151"/>
                    <a:pt x="1361" y="239"/>
                    <a:pt x="82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1"/>
            <p:cNvSpPr/>
            <p:nvPr/>
          </p:nvSpPr>
          <p:spPr>
            <a:xfrm>
              <a:off x="4090983" y="1154522"/>
              <a:ext cx="122185" cy="109401"/>
            </a:xfrm>
            <a:custGeom>
              <a:avLst/>
              <a:gdLst/>
              <a:ahLst/>
              <a:cxnLst/>
              <a:rect l="l" t="t" r="r" b="b"/>
              <a:pathLst>
                <a:path w="3890" h="3483" extrusionOk="0">
                  <a:moveTo>
                    <a:pt x="2028" y="149"/>
                  </a:moveTo>
                  <a:cubicBezTo>
                    <a:pt x="1996" y="212"/>
                    <a:pt x="1996" y="276"/>
                    <a:pt x="2059" y="276"/>
                  </a:cubicBezTo>
                  <a:cubicBezTo>
                    <a:pt x="2946" y="307"/>
                    <a:pt x="3674" y="941"/>
                    <a:pt x="3579" y="1859"/>
                  </a:cubicBezTo>
                  <a:cubicBezTo>
                    <a:pt x="3466" y="2679"/>
                    <a:pt x="2748" y="3246"/>
                    <a:pt x="1987" y="3246"/>
                  </a:cubicBezTo>
                  <a:cubicBezTo>
                    <a:pt x="1895" y="3246"/>
                    <a:pt x="1803" y="3238"/>
                    <a:pt x="1711" y="3221"/>
                  </a:cubicBezTo>
                  <a:cubicBezTo>
                    <a:pt x="888" y="3094"/>
                    <a:pt x="223" y="2271"/>
                    <a:pt x="413" y="1384"/>
                  </a:cubicBezTo>
                  <a:cubicBezTo>
                    <a:pt x="571" y="592"/>
                    <a:pt x="1268" y="149"/>
                    <a:pt x="2028" y="149"/>
                  </a:cubicBezTo>
                  <a:close/>
                  <a:moveTo>
                    <a:pt x="1682" y="0"/>
                  </a:moveTo>
                  <a:cubicBezTo>
                    <a:pt x="884" y="0"/>
                    <a:pt x="177" y="612"/>
                    <a:pt x="96" y="1479"/>
                  </a:cubicBezTo>
                  <a:cubicBezTo>
                    <a:pt x="1" y="2493"/>
                    <a:pt x="761" y="3379"/>
                    <a:pt x="1743" y="3474"/>
                  </a:cubicBezTo>
                  <a:cubicBezTo>
                    <a:pt x="1802" y="3480"/>
                    <a:pt x="1861" y="3482"/>
                    <a:pt x="1919" y="3482"/>
                  </a:cubicBezTo>
                  <a:cubicBezTo>
                    <a:pt x="2893" y="3482"/>
                    <a:pt x="3741" y="2752"/>
                    <a:pt x="3801" y="1796"/>
                  </a:cubicBezTo>
                  <a:cubicBezTo>
                    <a:pt x="3890" y="937"/>
                    <a:pt x="3203" y="105"/>
                    <a:pt x="2362" y="105"/>
                  </a:cubicBezTo>
                  <a:cubicBezTo>
                    <a:pt x="2304" y="105"/>
                    <a:pt x="2245" y="109"/>
                    <a:pt x="2186" y="117"/>
                  </a:cubicBezTo>
                  <a:cubicBezTo>
                    <a:pt x="2186" y="86"/>
                    <a:pt x="2186" y="86"/>
                    <a:pt x="2091" y="54"/>
                  </a:cubicBezTo>
                  <a:cubicBezTo>
                    <a:pt x="1954" y="18"/>
                    <a:pt x="181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1"/>
            <p:cNvSpPr/>
            <p:nvPr/>
          </p:nvSpPr>
          <p:spPr>
            <a:xfrm>
              <a:off x="4096950" y="1159202"/>
              <a:ext cx="108459" cy="97308"/>
            </a:xfrm>
            <a:custGeom>
              <a:avLst/>
              <a:gdLst/>
              <a:ahLst/>
              <a:cxnLst/>
              <a:rect l="l" t="t" r="r" b="b"/>
              <a:pathLst>
                <a:path w="3453" h="3098" extrusionOk="0">
                  <a:moveTo>
                    <a:pt x="1838" y="0"/>
                  </a:moveTo>
                  <a:cubicBezTo>
                    <a:pt x="1078" y="0"/>
                    <a:pt x="381" y="443"/>
                    <a:pt x="223" y="1235"/>
                  </a:cubicBezTo>
                  <a:cubicBezTo>
                    <a:pt x="1" y="2122"/>
                    <a:pt x="634" y="2914"/>
                    <a:pt x="1521" y="3072"/>
                  </a:cubicBezTo>
                  <a:cubicBezTo>
                    <a:pt x="1613" y="3089"/>
                    <a:pt x="1705" y="3097"/>
                    <a:pt x="1797" y="3097"/>
                  </a:cubicBezTo>
                  <a:cubicBezTo>
                    <a:pt x="2558" y="3097"/>
                    <a:pt x="3276" y="2530"/>
                    <a:pt x="3389" y="1710"/>
                  </a:cubicBezTo>
                  <a:cubicBezTo>
                    <a:pt x="3453" y="792"/>
                    <a:pt x="2756" y="158"/>
                    <a:pt x="1869" y="127"/>
                  </a:cubicBezTo>
                  <a:cubicBezTo>
                    <a:pt x="1838" y="127"/>
                    <a:pt x="1806" y="63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51"/>
          <p:cNvGrpSpPr/>
          <p:nvPr/>
        </p:nvGrpSpPr>
        <p:grpSpPr>
          <a:xfrm>
            <a:off x="7894518" y="3802281"/>
            <a:ext cx="849326" cy="792977"/>
            <a:chOff x="7676968" y="3743931"/>
            <a:chExt cx="849326" cy="792977"/>
          </a:xfrm>
        </p:grpSpPr>
        <p:sp>
          <p:nvSpPr>
            <p:cNvPr id="1798" name="Google Shape;1798;p51"/>
            <p:cNvSpPr/>
            <p:nvPr/>
          </p:nvSpPr>
          <p:spPr>
            <a:xfrm>
              <a:off x="8048014" y="3896960"/>
              <a:ext cx="478280" cy="320916"/>
            </a:xfrm>
            <a:custGeom>
              <a:avLst/>
              <a:gdLst/>
              <a:ahLst/>
              <a:cxnLst/>
              <a:rect l="l" t="t" r="r" b="b"/>
              <a:pathLst>
                <a:path w="15227" h="10217" extrusionOk="0">
                  <a:moveTo>
                    <a:pt x="9122" y="462"/>
                  </a:moveTo>
                  <a:cubicBezTo>
                    <a:pt x="9549" y="462"/>
                    <a:pt x="10010" y="568"/>
                    <a:pt x="10515" y="814"/>
                  </a:cubicBezTo>
                  <a:cubicBezTo>
                    <a:pt x="14378" y="2619"/>
                    <a:pt x="11401" y="6895"/>
                    <a:pt x="9026" y="8415"/>
                  </a:cubicBezTo>
                  <a:cubicBezTo>
                    <a:pt x="7808" y="9190"/>
                    <a:pt x="6364" y="9675"/>
                    <a:pt x="4982" y="9675"/>
                  </a:cubicBezTo>
                  <a:cubicBezTo>
                    <a:pt x="3993" y="9675"/>
                    <a:pt x="3036" y="9426"/>
                    <a:pt x="2217" y="8858"/>
                  </a:cubicBezTo>
                  <a:cubicBezTo>
                    <a:pt x="1964" y="8605"/>
                    <a:pt x="1711" y="8383"/>
                    <a:pt x="1426" y="8161"/>
                  </a:cubicBezTo>
                  <a:cubicBezTo>
                    <a:pt x="1172" y="7781"/>
                    <a:pt x="950" y="7433"/>
                    <a:pt x="665" y="7053"/>
                  </a:cubicBezTo>
                  <a:cubicBezTo>
                    <a:pt x="349" y="6230"/>
                    <a:pt x="475" y="5375"/>
                    <a:pt x="1742" y="4963"/>
                  </a:cubicBezTo>
                  <a:cubicBezTo>
                    <a:pt x="2217" y="4836"/>
                    <a:pt x="2724" y="4900"/>
                    <a:pt x="3231" y="4741"/>
                  </a:cubicBezTo>
                  <a:cubicBezTo>
                    <a:pt x="3864" y="4488"/>
                    <a:pt x="4434" y="4045"/>
                    <a:pt x="4909" y="3569"/>
                  </a:cubicBezTo>
                  <a:cubicBezTo>
                    <a:pt x="6160" y="2293"/>
                    <a:pt x="7348" y="462"/>
                    <a:pt x="9122" y="462"/>
                  </a:cubicBezTo>
                  <a:close/>
                  <a:moveTo>
                    <a:pt x="9159" y="1"/>
                  </a:moveTo>
                  <a:cubicBezTo>
                    <a:pt x="8860" y="1"/>
                    <a:pt x="8560" y="39"/>
                    <a:pt x="8266" y="118"/>
                  </a:cubicBezTo>
                  <a:cubicBezTo>
                    <a:pt x="6841" y="498"/>
                    <a:pt x="5986" y="1669"/>
                    <a:pt x="5004" y="2746"/>
                  </a:cubicBezTo>
                  <a:cubicBezTo>
                    <a:pt x="4434" y="3443"/>
                    <a:pt x="3769" y="4140"/>
                    <a:pt x="2819" y="4361"/>
                  </a:cubicBezTo>
                  <a:cubicBezTo>
                    <a:pt x="2122" y="4551"/>
                    <a:pt x="1394" y="4456"/>
                    <a:pt x="792" y="4900"/>
                  </a:cubicBezTo>
                  <a:cubicBezTo>
                    <a:pt x="0" y="5470"/>
                    <a:pt x="0" y="6388"/>
                    <a:pt x="285" y="7180"/>
                  </a:cubicBezTo>
                  <a:cubicBezTo>
                    <a:pt x="317" y="7465"/>
                    <a:pt x="475" y="7750"/>
                    <a:pt x="665" y="8003"/>
                  </a:cubicBezTo>
                  <a:cubicBezTo>
                    <a:pt x="1014" y="8541"/>
                    <a:pt x="1489" y="9017"/>
                    <a:pt x="1932" y="9397"/>
                  </a:cubicBezTo>
                  <a:cubicBezTo>
                    <a:pt x="1980" y="9412"/>
                    <a:pt x="2019" y="9420"/>
                    <a:pt x="2051" y="9420"/>
                  </a:cubicBezTo>
                  <a:cubicBezTo>
                    <a:pt x="2083" y="9420"/>
                    <a:pt x="2106" y="9412"/>
                    <a:pt x="2122" y="9397"/>
                  </a:cubicBezTo>
                  <a:cubicBezTo>
                    <a:pt x="2920" y="9966"/>
                    <a:pt x="3879" y="10216"/>
                    <a:pt x="4891" y="10216"/>
                  </a:cubicBezTo>
                  <a:cubicBezTo>
                    <a:pt x="9504" y="10216"/>
                    <a:pt x="15227" y="5023"/>
                    <a:pt x="11876" y="1258"/>
                  </a:cubicBezTo>
                  <a:cubicBezTo>
                    <a:pt x="11190" y="449"/>
                    <a:pt x="10181" y="1"/>
                    <a:pt x="9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1"/>
            <p:cNvSpPr/>
            <p:nvPr/>
          </p:nvSpPr>
          <p:spPr>
            <a:xfrm>
              <a:off x="8252619" y="3953279"/>
              <a:ext cx="165468" cy="93602"/>
            </a:xfrm>
            <a:custGeom>
              <a:avLst/>
              <a:gdLst/>
              <a:ahLst/>
              <a:cxnLst/>
              <a:rect l="l" t="t" r="r" b="b"/>
              <a:pathLst>
                <a:path w="5268" h="2980" extrusionOk="0">
                  <a:moveTo>
                    <a:pt x="2918" y="240"/>
                  </a:moveTo>
                  <a:cubicBezTo>
                    <a:pt x="3723" y="240"/>
                    <a:pt x="4448" y="610"/>
                    <a:pt x="4634" y="1555"/>
                  </a:cubicBezTo>
                  <a:cubicBezTo>
                    <a:pt x="4697" y="2220"/>
                    <a:pt x="4444" y="2568"/>
                    <a:pt x="3811" y="2695"/>
                  </a:cubicBezTo>
                  <a:cubicBezTo>
                    <a:pt x="3589" y="2663"/>
                    <a:pt x="3367" y="2537"/>
                    <a:pt x="3209" y="2378"/>
                  </a:cubicBezTo>
                  <a:cubicBezTo>
                    <a:pt x="3145" y="2347"/>
                    <a:pt x="3050" y="2252"/>
                    <a:pt x="2987" y="2220"/>
                  </a:cubicBezTo>
                  <a:cubicBezTo>
                    <a:pt x="2802" y="2146"/>
                    <a:pt x="2649" y="2115"/>
                    <a:pt x="2490" y="2115"/>
                  </a:cubicBezTo>
                  <a:cubicBezTo>
                    <a:pt x="2378" y="2115"/>
                    <a:pt x="2263" y="2130"/>
                    <a:pt x="2132" y="2157"/>
                  </a:cubicBezTo>
                  <a:cubicBezTo>
                    <a:pt x="2037" y="2157"/>
                    <a:pt x="1942" y="2157"/>
                    <a:pt x="1847" y="2188"/>
                  </a:cubicBezTo>
                  <a:cubicBezTo>
                    <a:pt x="1732" y="2219"/>
                    <a:pt x="1628" y="2235"/>
                    <a:pt x="1534" y="2235"/>
                  </a:cubicBezTo>
                  <a:cubicBezTo>
                    <a:pt x="1057" y="2235"/>
                    <a:pt x="849" y="1826"/>
                    <a:pt x="929" y="953"/>
                  </a:cubicBezTo>
                  <a:cubicBezTo>
                    <a:pt x="1446" y="524"/>
                    <a:pt x="2213" y="240"/>
                    <a:pt x="2918" y="240"/>
                  </a:cubicBezTo>
                  <a:close/>
                  <a:moveTo>
                    <a:pt x="2717" y="1"/>
                  </a:moveTo>
                  <a:cubicBezTo>
                    <a:pt x="2036" y="1"/>
                    <a:pt x="1374" y="262"/>
                    <a:pt x="834" y="731"/>
                  </a:cubicBezTo>
                  <a:cubicBezTo>
                    <a:pt x="818" y="700"/>
                    <a:pt x="802" y="684"/>
                    <a:pt x="786" y="684"/>
                  </a:cubicBezTo>
                  <a:cubicBezTo>
                    <a:pt x="770" y="684"/>
                    <a:pt x="754" y="700"/>
                    <a:pt x="739" y="731"/>
                  </a:cubicBezTo>
                  <a:cubicBezTo>
                    <a:pt x="1" y="1500"/>
                    <a:pt x="487" y="2508"/>
                    <a:pt x="1501" y="2508"/>
                  </a:cubicBezTo>
                  <a:cubicBezTo>
                    <a:pt x="1531" y="2508"/>
                    <a:pt x="1562" y="2507"/>
                    <a:pt x="1594" y="2505"/>
                  </a:cubicBezTo>
                  <a:cubicBezTo>
                    <a:pt x="1930" y="2490"/>
                    <a:pt x="2118" y="2449"/>
                    <a:pt x="2301" y="2449"/>
                  </a:cubicBezTo>
                  <a:cubicBezTo>
                    <a:pt x="2514" y="2449"/>
                    <a:pt x="2720" y="2505"/>
                    <a:pt x="3145" y="2727"/>
                  </a:cubicBezTo>
                  <a:cubicBezTo>
                    <a:pt x="3367" y="2853"/>
                    <a:pt x="3494" y="2980"/>
                    <a:pt x="3779" y="2980"/>
                  </a:cubicBezTo>
                  <a:cubicBezTo>
                    <a:pt x="4222" y="2980"/>
                    <a:pt x="4602" y="2663"/>
                    <a:pt x="4792" y="2315"/>
                  </a:cubicBezTo>
                  <a:cubicBezTo>
                    <a:pt x="5267" y="1301"/>
                    <a:pt x="4286" y="320"/>
                    <a:pt x="3430" y="98"/>
                  </a:cubicBezTo>
                  <a:cubicBezTo>
                    <a:pt x="3193" y="33"/>
                    <a:pt x="2954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1"/>
            <p:cNvSpPr/>
            <p:nvPr/>
          </p:nvSpPr>
          <p:spPr>
            <a:xfrm>
              <a:off x="8279318" y="3959718"/>
              <a:ext cx="121839" cy="77237"/>
            </a:xfrm>
            <a:custGeom>
              <a:avLst/>
              <a:gdLst/>
              <a:ahLst/>
              <a:cxnLst/>
              <a:rect l="l" t="t" r="r" b="b"/>
              <a:pathLst>
                <a:path w="3879" h="2459" extrusionOk="0">
                  <a:moveTo>
                    <a:pt x="2080" y="0"/>
                  </a:moveTo>
                  <a:cubicBezTo>
                    <a:pt x="1371" y="0"/>
                    <a:pt x="599" y="283"/>
                    <a:pt x="79" y="685"/>
                  </a:cubicBezTo>
                  <a:cubicBezTo>
                    <a:pt x="0" y="1520"/>
                    <a:pt x="202" y="1947"/>
                    <a:pt x="665" y="1947"/>
                  </a:cubicBezTo>
                  <a:cubicBezTo>
                    <a:pt x="764" y="1947"/>
                    <a:pt x="875" y="1927"/>
                    <a:pt x="997" y="1888"/>
                  </a:cubicBezTo>
                  <a:cubicBezTo>
                    <a:pt x="1092" y="1888"/>
                    <a:pt x="1187" y="1856"/>
                    <a:pt x="1314" y="1856"/>
                  </a:cubicBezTo>
                  <a:cubicBezTo>
                    <a:pt x="1419" y="1856"/>
                    <a:pt x="1514" y="1853"/>
                    <a:pt x="1605" y="1853"/>
                  </a:cubicBezTo>
                  <a:cubicBezTo>
                    <a:pt x="1785" y="1853"/>
                    <a:pt x="1947" y="1867"/>
                    <a:pt x="2137" y="1952"/>
                  </a:cubicBezTo>
                  <a:cubicBezTo>
                    <a:pt x="2200" y="1983"/>
                    <a:pt x="2295" y="2015"/>
                    <a:pt x="2359" y="2110"/>
                  </a:cubicBezTo>
                  <a:cubicBezTo>
                    <a:pt x="2517" y="2332"/>
                    <a:pt x="2739" y="2395"/>
                    <a:pt x="2961" y="2458"/>
                  </a:cubicBezTo>
                  <a:cubicBezTo>
                    <a:pt x="3594" y="2332"/>
                    <a:pt x="3879" y="1983"/>
                    <a:pt x="3784" y="1318"/>
                  </a:cubicBezTo>
                  <a:cubicBezTo>
                    <a:pt x="3599" y="361"/>
                    <a:pt x="2880" y="0"/>
                    <a:pt x="208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1"/>
            <p:cNvSpPr/>
            <p:nvPr/>
          </p:nvSpPr>
          <p:spPr>
            <a:xfrm>
              <a:off x="8057971" y="3911472"/>
              <a:ext cx="441687" cy="289380"/>
            </a:xfrm>
            <a:custGeom>
              <a:avLst/>
              <a:gdLst/>
              <a:ahLst/>
              <a:cxnLst/>
              <a:rect l="l" t="t" r="r" b="b"/>
              <a:pathLst>
                <a:path w="14062" h="9213" extrusionOk="0">
                  <a:moveTo>
                    <a:pt x="8969" y="1314"/>
                  </a:moveTo>
                  <a:cubicBezTo>
                    <a:pt x="9198" y="1314"/>
                    <a:pt x="9430" y="1342"/>
                    <a:pt x="9659" y="1397"/>
                  </a:cubicBezTo>
                  <a:cubicBezTo>
                    <a:pt x="10514" y="1651"/>
                    <a:pt x="11528" y="2632"/>
                    <a:pt x="11053" y="3646"/>
                  </a:cubicBezTo>
                  <a:cubicBezTo>
                    <a:pt x="10831" y="3994"/>
                    <a:pt x="10451" y="4311"/>
                    <a:pt x="10039" y="4311"/>
                  </a:cubicBezTo>
                  <a:cubicBezTo>
                    <a:pt x="9786" y="4311"/>
                    <a:pt x="9659" y="4184"/>
                    <a:pt x="9406" y="4058"/>
                  </a:cubicBezTo>
                  <a:cubicBezTo>
                    <a:pt x="8967" y="3830"/>
                    <a:pt x="8762" y="3767"/>
                    <a:pt x="8548" y="3767"/>
                  </a:cubicBezTo>
                  <a:cubicBezTo>
                    <a:pt x="8375" y="3767"/>
                    <a:pt x="8197" y="3808"/>
                    <a:pt x="7886" y="3836"/>
                  </a:cubicBezTo>
                  <a:cubicBezTo>
                    <a:pt x="7854" y="3838"/>
                    <a:pt x="7823" y="3839"/>
                    <a:pt x="7793" y="3839"/>
                  </a:cubicBezTo>
                  <a:cubicBezTo>
                    <a:pt x="6775" y="3839"/>
                    <a:pt x="6230" y="2831"/>
                    <a:pt x="6999" y="2062"/>
                  </a:cubicBezTo>
                  <a:cubicBezTo>
                    <a:pt x="7015" y="2031"/>
                    <a:pt x="7039" y="2015"/>
                    <a:pt x="7062" y="2015"/>
                  </a:cubicBezTo>
                  <a:cubicBezTo>
                    <a:pt x="7086" y="2015"/>
                    <a:pt x="7110" y="2031"/>
                    <a:pt x="7126" y="2062"/>
                  </a:cubicBezTo>
                  <a:cubicBezTo>
                    <a:pt x="7624" y="1564"/>
                    <a:pt x="8284" y="1314"/>
                    <a:pt x="8969" y="1314"/>
                  </a:cubicBezTo>
                  <a:close/>
                  <a:moveTo>
                    <a:pt x="8805" y="0"/>
                  </a:moveTo>
                  <a:cubicBezTo>
                    <a:pt x="7030" y="0"/>
                    <a:pt x="5836" y="1831"/>
                    <a:pt x="4560" y="3107"/>
                  </a:cubicBezTo>
                  <a:cubicBezTo>
                    <a:pt x="4085" y="3583"/>
                    <a:pt x="3515" y="4026"/>
                    <a:pt x="2882" y="4248"/>
                  </a:cubicBezTo>
                  <a:cubicBezTo>
                    <a:pt x="2407" y="4438"/>
                    <a:pt x="1869" y="4343"/>
                    <a:pt x="1394" y="4501"/>
                  </a:cubicBezTo>
                  <a:cubicBezTo>
                    <a:pt x="127" y="4881"/>
                    <a:pt x="0" y="5768"/>
                    <a:pt x="317" y="6591"/>
                  </a:cubicBezTo>
                  <a:cubicBezTo>
                    <a:pt x="538" y="6971"/>
                    <a:pt x="823" y="7351"/>
                    <a:pt x="1077" y="7699"/>
                  </a:cubicBezTo>
                  <a:cubicBezTo>
                    <a:pt x="1330" y="7953"/>
                    <a:pt x="1615" y="8143"/>
                    <a:pt x="1869" y="8396"/>
                  </a:cubicBezTo>
                  <a:cubicBezTo>
                    <a:pt x="2688" y="8964"/>
                    <a:pt x="3650" y="9213"/>
                    <a:pt x="4646" y="9213"/>
                  </a:cubicBezTo>
                  <a:cubicBezTo>
                    <a:pt x="6036" y="9213"/>
                    <a:pt x="7491" y="8728"/>
                    <a:pt x="8709" y="7953"/>
                  </a:cubicBezTo>
                  <a:cubicBezTo>
                    <a:pt x="11084" y="6433"/>
                    <a:pt x="14061" y="2157"/>
                    <a:pt x="10198" y="352"/>
                  </a:cubicBezTo>
                  <a:cubicBezTo>
                    <a:pt x="9693" y="106"/>
                    <a:pt x="9232" y="0"/>
                    <a:pt x="8805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1"/>
            <p:cNvSpPr/>
            <p:nvPr/>
          </p:nvSpPr>
          <p:spPr>
            <a:xfrm>
              <a:off x="7679952" y="3743931"/>
              <a:ext cx="363100" cy="242642"/>
            </a:xfrm>
            <a:custGeom>
              <a:avLst/>
              <a:gdLst/>
              <a:ahLst/>
              <a:cxnLst/>
              <a:rect l="l" t="t" r="r" b="b"/>
              <a:pathLst>
                <a:path w="11560" h="7725" extrusionOk="0">
                  <a:moveTo>
                    <a:pt x="4380" y="424"/>
                  </a:moveTo>
                  <a:cubicBezTo>
                    <a:pt x="7340" y="424"/>
                    <a:pt x="10790" y="2279"/>
                    <a:pt x="10768" y="4926"/>
                  </a:cubicBezTo>
                  <a:cubicBezTo>
                    <a:pt x="10768" y="6208"/>
                    <a:pt x="9750" y="7397"/>
                    <a:pt x="8475" y="7397"/>
                  </a:cubicBezTo>
                  <a:cubicBezTo>
                    <a:pt x="8458" y="7397"/>
                    <a:pt x="8442" y="7397"/>
                    <a:pt x="8425" y="7396"/>
                  </a:cubicBezTo>
                  <a:cubicBezTo>
                    <a:pt x="7158" y="7301"/>
                    <a:pt x="6683" y="6193"/>
                    <a:pt x="5765" y="5560"/>
                  </a:cubicBezTo>
                  <a:cubicBezTo>
                    <a:pt x="5385" y="5275"/>
                    <a:pt x="4973" y="5148"/>
                    <a:pt x="4498" y="5085"/>
                  </a:cubicBezTo>
                  <a:cubicBezTo>
                    <a:pt x="4368" y="5061"/>
                    <a:pt x="4189" y="5054"/>
                    <a:pt x="3979" y="5054"/>
                  </a:cubicBezTo>
                  <a:cubicBezTo>
                    <a:pt x="3676" y="5054"/>
                    <a:pt x="3307" y="5069"/>
                    <a:pt x="2924" y="5069"/>
                  </a:cubicBezTo>
                  <a:cubicBezTo>
                    <a:pt x="1762" y="5069"/>
                    <a:pt x="465" y="4938"/>
                    <a:pt x="444" y="3881"/>
                  </a:cubicBezTo>
                  <a:lnTo>
                    <a:pt x="349" y="3881"/>
                  </a:lnTo>
                  <a:cubicBezTo>
                    <a:pt x="444" y="3216"/>
                    <a:pt x="603" y="2583"/>
                    <a:pt x="824" y="1918"/>
                  </a:cubicBezTo>
                  <a:cubicBezTo>
                    <a:pt x="1569" y="879"/>
                    <a:pt x="2915" y="424"/>
                    <a:pt x="4380" y="424"/>
                  </a:cubicBezTo>
                  <a:close/>
                  <a:moveTo>
                    <a:pt x="4472" y="1"/>
                  </a:moveTo>
                  <a:cubicBezTo>
                    <a:pt x="2847" y="1"/>
                    <a:pt x="1019" y="566"/>
                    <a:pt x="286" y="1886"/>
                  </a:cubicBezTo>
                  <a:cubicBezTo>
                    <a:pt x="318" y="1918"/>
                    <a:pt x="318" y="1918"/>
                    <a:pt x="349" y="1918"/>
                  </a:cubicBezTo>
                  <a:cubicBezTo>
                    <a:pt x="349" y="1981"/>
                    <a:pt x="318" y="2044"/>
                    <a:pt x="318" y="2076"/>
                  </a:cubicBezTo>
                  <a:cubicBezTo>
                    <a:pt x="33" y="2424"/>
                    <a:pt x="1" y="3026"/>
                    <a:pt x="1" y="3406"/>
                  </a:cubicBezTo>
                  <a:cubicBezTo>
                    <a:pt x="1" y="3564"/>
                    <a:pt x="33" y="3786"/>
                    <a:pt x="64" y="3944"/>
                  </a:cubicBezTo>
                  <a:cubicBezTo>
                    <a:pt x="64" y="4008"/>
                    <a:pt x="128" y="4039"/>
                    <a:pt x="128" y="4135"/>
                  </a:cubicBezTo>
                  <a:cubicBezTo>
                    <a:pt x="128" y="4166"/>
                    <a:pt x="159" y="4261"/>
                    <a:pt x="159" y="4293"/>
                  </a:cubicBezTo>
                  <a:cubicBezTo>
                    <a:pt x="159" y="4325"/>
                    <a:pt x="191" y="4325"/>
                    <a:pt x="191" y="4325"/>
                  </a:cubicBezTo>
                  <a:lnTo>
                    <a:pt x="318" y="4578"/>
                  </a:lnTo>
                  <a:cubicBezTo>
                    <a:pt x="444" y="4800"/>
                    <a:pt x="539" y="4958"/>
                    <a:pt x="698" y="5148"/>
                  </a:cubicBezTo>
                  <a:cubicBezTo>
                    <a:pt x="745" y="5195"/>
                    <a:pt x="785" y="5219"/>
                    <a:pt x="820" y="5219"/>
                  </a:cubicBezTo>
                  <a:cubicBezTo>
                    <a:pt x="856" y="5219"/>
                    <a:pt x="888" y="5195"/>
                    <a:pt x="919" y="5148"/>
                  </a:cubicBezTo>
                  <a:lnTo>
                    <a:pt x="1394" y="5401"/>
                  </a:lnTo>
                  <a:cubicBezTo>
                    <a:pt x="1743" y="5528"/>
                    <a:pt x="2107" y="5560"/>
                    <a:pt x="2479" y="5560"/>
                  </a:cubicBezTo>
                  <a:cubicBezTo>
                    <a:pt x="2851" y="5560"/>
                    <a:pt x="3231" y="5528"/>
                    <a:pt x="3611" y="5528"/>
                  </a:cubicBezTo>
                  <a:cubicBezTo>
                    <a:pt x="4910" y="5528"/>
                    <a:pt x="5543" y="6003"/>
                    <a:pt x="6461" y="6858"/>
                  </a:cubicBezTo>
                  <a:cubicBezTo>
                    <a:pt x="7069" y="7442"/>
                    <a:pt x="7831" y="7724"/>
                    <a:pt x="8567" y="7724"/>
                  </a:cubicBezTo>
                  <a:cubicBezTo>
                    <a:pt x="9828" y="7724"/>
                    <a:pt x="11012" y="6897"/>
                    <a:pt x="11212" y="5338"/>
                  </a:cubicBezTo>
                  <a:cubicBezTo>
                    <a:pt x="11560" y="2393"/>
                    <a:pt x="8235" y="651"/>
                    <a:pt x="5828" y="144"/>
                  </a:cubicBezTo>
                  <a:cubicBezTo>
                    <a:pt x="5416" y="50"/>
                    <a:pt x="4953" y="1"/>
                    <a:pt x="4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1"/>
            <p:cNvSpPr/>
            <p:nvPr/>
          </p:nvSpPr>
          <p:spPr>
            <a:xfrm>
              <a:off x="7689909" y="3757249"/>
              <a:ext cx="333260" cy="217200"/>
            </a:xfrm>
            <a:custGeom>
              <a:avLst/>
              <a:gdLst/>
              <a:ahLst/>
              <a:cxnLst/>
              <a:rect l="l" t="t" r="r" b="b"/>
              <a:pathLst>
                <a:path w="10610" h="6915" extrusionOk="0">
                  <a:moveTo>
                    <a:pt x="7625" y="1612"/>
                  </a:moveTo>
                  <a:cubicBezTo>
                    <a:pt x="8111" y="1612"/>
                    <a:pt x="8625" y="1756"/>
                    <a:pt x="8931" y="1937"/>
                  </a:cubicBezTo>
                  <a:cubicBezTo>
                    <a:pt x="10198" y="2665"/>
                    <a:pt x="10610" y="4376"/>
                    <a:pt x="9786" y="5579"/>
                  </a:cubicBezTo>
                  <a:cubicBezTo>
                    <a:pt x="9425" y="6092"/>
                    <a:pt x="8848" y="6400"/>
                    <a:pt x="8272" y="6400"/>
                  </a:cubicBezTo>
                  <a:cubicBezTo>
                    <a:pt x="7889" y="6400"/>
                    <a:pt x="7506" y="6263"/>
                    <a:pt x="7189" y="5959"/>
                  </a:cubicBezTo>
                  <a:cubicBezTo>
                    <a:pt x="7158" y="5959"/>
                    <a:pt x="7126" y="5959"/>
                    <a:pt x="7094" y="5927"/>
                  </a:cubicBezTo>
                  <a:cubicBezTo>
                    <a:pt x="6619" y="5421"/>
                    <a:pt x="7094" y="4851"/>
                    <a:pt x="7126" y="4249"/>
                  </a:cubicBezTo>
                  <a:cubicBezTo>
                    <a:pt x="7189" y="3615"/>
                    <a:pt x="6873" y="3552"/>
                    <a:pt x="6619" y="3077"/>
                  </a:cubicBezTo>
                  <a:cubicBezTo>
                    <a:pt x="6493" y="2887"/>
                    <a:pt x="6398" y="2729"/>
                    <a:pt x="6398" y="2539"/>
                  </a:cubicBezTo>
                  <a:cubicBezTo>
                    <a:pt x="6433" y="1846"/>
                    <a:pt x="7006" y="1612"/>
                    <a:pt x="7625" y="1612"/>
                  </a:cubicBezTo>
                  <a:close/>
                  <a:moveTo>
                    <a:pt x="4092" y="0"/>
                  </a:moveTo>
                  <a:cubicBezTo>
                    <a:pt x="2626" y="0"/>
                    <a:pt x="1273" y="455"/>
                    <a:pt x="507" y="1494"/>
                  </a:cubicBezTo>
                  <a:cubicBezTo>
                    <a:pt x="222" y="2159"/>
                    <a:pt x="127" y="2792"/>
                    <a:pt x="1" y="3425"/>
                  </a:cubicBezTo>
                  <a:lnTo>
                    <a:pt x="64" y="3425"/>
                  </a:lnTo>
                  <a:cubicBezTo>
                    <a:pt x="84" y="4486"/>
                    <a:pt x="1391" y="4627"/>
                    <a:pt x="2564" y="4627"/>
                  </a:cubicBezTo>
                  <a:cubicBezTo>
                    <a:pt x="2991" y="4627"/>
                    <a:pt x="3400" y="4608"/>
                    <a:pt x="3723" y="4608"/>
                  </a:cubicBezTo>
                  <a:cubicBezTo>
                    <a:pt x="3892" y="4608"/>
                    <a:pt x="4037" y="4613"/>
                    <a:pt x="4149" y="4629"/>
                  </a:cubicBezTo>
                  <a:cubicBezTo>
                    <a:pt x="4624" y="4692"/>
                    <a:pt x="5004" y="4819"/>
                    <a:pt x="5416" y="5104"/>
                  </a:cubicBezTo>
                  <a:cubicBezTo>
                    <a:pt x="6334" y="5737"/>
                    <a:pt x="6809" y="6877"/>
                    <a:pt x="8076" y="6909"/>
                  </a:cubicBezTo>
                  <a:cubicBezTo>
                    <a:pt x="8126" y="6913"/>
                    <a:pt x="8175" y="6914"/>
                    <a:pt x="8223" y="6914"/>
                  </a:cubicBezTo>
                  <a:cubicBezTo>
                    <a:pt x="9483" y="6914"/>
                    <a:pt x="10451" y="5752"/>
                    <a:pt x="10451" y="4502"/>
                  </a:cubicBezTo>
                  <a:cubicBezTo>
                    <a:pt x="10473" y="1855"/>
                    <a:pt x="705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1"/>
            <p:cNvSpPr/>
            <p:nvPr/>
          </p:nvSpPr>
          <p:spPr>
            <a:xfrm>
              <a:off x="7899791" y="3816237"/>
              <a:ext cx="108207" cy="135471"/>
            </a:xfrm>
            <a:custGeom>
              <a:avLst/>
              <a:gdLst/>
              <a:ahLst/>
              <a:cxnLst/>
              <a:rect l="l" t="t" r="r" b="b"/>
              <a:pathLst>
                <a:path w="3445" h="4313" extrusionOk="0">
                  <a:moveTo>
                    <a:pt x="1160" y="0"/>
                  </a:moveTo>
                  <a:cubicBezTo>
                    <a:pt x="1018" y="0"/>
                    <a:pt x="874" y="19"/>
                    <a:pt x="729" y="59"/>
                  </a:cubicBezTo>
                  <a:cubicBezTo>
                    <a:pt x="254" y="122"/>
                    <a:pt x="1" y="756"/>
                    <a:pt x="191" y="1167"/>
                  </a:cubicBezTo>
                  <a:cubicBezTo>
                    <a:pt x="286" y="1326"/>
                    <a:pt x="444" y="1452"/>
                    <a:pt x="507" y="1547"/>
                  </a:cubicBezTo>
                  <a:cubicBezTo>
                    <a:pt x="602" y="1706"/>
                    <a:pt x="761" y="1833"/>
                    <a:pt x="792" y="2023"/>
                  </a:cubicBezTo>
                  <a:cubicBezTo>
                    <a:pt x="887" y="2244"/>
                    <a:pt x="887" y="2339"/>
                    <a:pt x="824" y="2561"/>
                  </a:cubicBezTo>
                  <a:cubicBezTo>
                    <a:pt x="824" y="2624"/>
                    <a:pt x="761" y="2719"/>
                    <a:pt x="761" y="2783"/>
                  </a:cubicBezTo>
                  <a:cubicBezTo>
                    <a:pt x="666" y="3068"/>
                    <a:pt x="444" y="3701"/>
                    <a:pt x="602" y="3923"/>
                  </a:cubicBezTo>
                  <a:cubicBezTo>
                    <a:pt x="904" y="4196"/>
                    <a:pt x="1219" y="4312"/>
                    <a:pt x="1522" y="4312"/>
                  </a:cubicBezTo>
                  <a:cubicBezTo>
                    <a:pt x="2553" y="4312"/>
                    <a:pt x="3444" y="2959"/>
                    <a:pt x="3199" y="1833"/>
                  </a:cubicBezTo>
                  <a:cubicBezTo>
                    <a:pt x="3033" y="892"/>
                    <a:pt x="2143" y="0"/>
                    <a:pt x="116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1"/>
            <p:cNvSpPr/>
            <p:nvPr/>
          </p:nvSpPr>
          <p:spPr>
            <a:xfrm>
              <a:off x="7893823" y="3807850"/>
              <a:ext cx="130351" cy="150014"/>
            </a:xfrm>
            <a:custGeom>
              <a:avLst/>
              <a:gdLst/>
              <a:ahLst/>
              <a:cxnLst/>
              <a:rect l="l" t="t" r="r" b="b"/>
              <a:pathLst>
                <a:path w="4150" h="4776" extrusionOk="0">
                  <a:moveTo>
                    <a:pt x="1278" y="223"/>
                  </a:moveTo>
                  <a:cubicBezTo>
                    <a:pt x="2283" y="223"/>
                    <a:pt x="3191" y="1133"/>
                    <a:pt x="3389" y="2068"/>
                  </a:cubicBezTo>
                  <a:cubicBezTo>
                    <a:pt x="3633" y="3215"/>
                    <a:pt x="2748" y="4551"/>
                    <a:pt x="1720" y="4551"/>
                  </a:cubicBezTo>
                  <a:cubicBezTo>
                    <a:pt x="1415" y="4551"/>
                    <a:pt x="1097" y="4434"/>
                    <a:pt x="792" y="4158"/>
                  </a:cubicBezTo>
                  <a:cubicBezTo>
                    <a:pt x="666" y="3936"/>
                    <a:pt x="919" y="3303"/>
                    <a:pt x="951" y="3018"/>
                  </a:cubicBezTo>
                  <a:cubicBezTo>
                    <a:pt x="951" y="2923"/>
                    <a:pt x="1014" y="2860"/>
                    <a:pt x="1014" y="2765"/>
                  </a:cubicBezTo>
                  <a:cubicBezTo>
                    <a:pt x="1077" y="2575"/>
                    <a:pt x="1014" y="2416"/>
                    <a:pt x="982" y="2258"/>
                  </a:cubicBezTo>
                  <a:cubicBezTo>
                    <a:pt x="951" y="2068"/>
                    <a:pt x="824" y="1941"/>
                    <a:pt x="697" y="1783"/>
                  </a:cubicBezTo>
                  <a:cubicBezTo>
                    <a:pt x="634" y="1656"/>
                    <a:pt x="476" y="1529"/>
                    <a:pt x="381" y="1403"/>
                  </a:cubicBezTo>
                  <a:cubicBezTo>
                    <a:pt x="191" y="991"/>
                    <a:pt x="444" y="389"/>
                    <a:pt x="919" y="263"/>
                  </a:cubicBezTo>
                  <a:cubicBezTo>
                    <a:pt x="1039" y="236"/>
                    <a:pt x="1159" y="223"/>
                    <a:pt x="1278" y="223"/>
                  </a:cubicBezTo>
                  <a:close/>
                  <a:moveTo>
                    <a:pt x="1176" y="1"/>
                  </a:moveTo>
                  <a:cubicBezTo>
                    <a:pt x="558" y="1"/>
                    <a:pt x="1" y="235"/>
                    <a:pt x="1" y="928"/>
                  </a:cubicBezTo>
                  <a:cubicBezTo>
                    <a:pt x="1" y="1118"/>
                    <a:pt x="64" y="1308"/>
                    <a:pt x="191" y="1466"/>
                  </a:cubicBezTo>
                  <a:cubicBezTo>
                    <a:pt x="412" y="1941"/>
                    <a:pt x="792" y="2004"/>
                    <a:pt x="697" y="2638"/>
                  </a:cubicBezTo>
                  <a:cubicBezTo>
                    <a:pt x="634" y="3240"/>
                    <a:pt x="191" y="3810"/>
                    <a:pt x="666" y="4316"/>
                  </a:cubicBezTo>
                  <a:cubicBezTo>
                    <a:pt x="697" y="4348"/>
                    <a:pt x="761" y="4348"/>
                    <a:pt x="792" y="4348"/>
                  </a:cubicBezTo>
                  <a:cubicBezTo>
                    <a:pt x="1073" y="4641"/>
                    <a:pt x="1440" y="4775"/>
                    <a:pt x="1818" y="4775"/>
                  </a:cubicBezTo>
                  <a:cubicBezTo>
                    <a:pt x="2380" y="4775"/>
                    <a:pt x="2966" y="4479"/>
                    <a:pt x="3326" y="3968"/>
                  </a:cubicBezTo>
                  <a:cubicBezTo>
                    <a:pt x="4149" y="2765"/>
                    <a:pt x="3706" y="1023"/>
                    <a:pt x="2503" y="326"/>
                  </a:cubicBezTo>
                  <a:cubicBezTo>
                    <a:pt x="2182" y="145"/>
                    <a:pt x="166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1"/>
            <p:cNvSpPr/>
            <p:nvPr/>
          </p:nvSpPr>
          <p:spPr>
            <a:xfrm>
              <a:off x="7678978" y="4077945"/>
              <a:ext cx="528222" cy="458963"/>
            </a:xfrm>
            <a:custGeom>
              <a:avLst/>
              <a:gdLst/>
              <a:ahLst/>
              <a:cxnLst/>
              <a:rect l="l" t="t" r="r" b="b"/>
              <a:pathLst>
                <a:path w="16817" h="14612" extrusionOk="0">
                  <a:moveTo>
                    <a:pt x="4539" y="466"/>
                  </a:moveTo>
                  <a:cubicBezTo>
                    <a:pt x="5772" y="466"/>
                    <a:pt x="7018" y="1008"/>
                    <a:pt x="7696" y="2178"/>
                  </a:cubicBezTo>
                  <a:cubicBezTo>
                    <a:pt x="8361" y="3318"/>
                    <a:pt x="8582" y="4363"/>
                    <a:pt x="9723" y="5155"/>
                  </a:cubicBezTo>
                  <a:cubicBezTo>
                    <a:pt x="10958" y="5978"/>
                    <a:pt x="12414" y="6326"/>
                    <a:pt x="13650" y="7118"/>
                  </a:cubicBezTo>
                  <a:cubicBezTo>
                    <a:pt x="15550" y="8353"/>
                    <a:pt x="16816" y="10823"/>
                    <a:pt x="14916" y="12660"/>
                  </a:cubicBezTo>
                  <a:cubicBezTo>
                    <a:pt x="13798" y="13744"/>
                    <a:pt x="12442" y="14187"/>
                    <a:pt x="11044" y="14187"/>
                  </a:cubicBezTo>
                  <a:cubicBezTo>
                    <a:pt x="8562" y="14187"/>
                    <a:pt x="5948" y="12790"/>
                    <a:pt x="4307" y="11108"/>
                  </a:cubicBezTo>
                  <a:cubicBezTo>
                    <a:pt x="1932" y="8733"/>
                    <a:pt x="0" y="4680"/>
                    <a:pt x="1995" y="1861"/>
                  </a:cubicBezTo>
                  <a:cubicBezTo>
                    <a:pt x="2692" y="1228"/>
                    <a:pt x="3389" y="753"/>
                    <a:pt x="4307" y="499"/>
                  </a:cubicBezTo>
                  <a:cubicBezTo>
                    <a:pt x="4307" y="468"/>
                    <a:pt x="4339" y="468"/>
                    <a:pt x="4371" y="468"/>
                  </a:cubicBezTo>
                  <a:lnTo>
                    <a:pt x="4434" y="468"/>
                  </a:lnTo>
                  <a:cubicBezTo>
                    <a:pt x="4469" y="467"/>
                    <a:pt x="4504" y="466"/>
                    <a:pt x="4539" y="466"/>
                  </a:cubicBezTo>
                  <a:close/>
                  <a:moveTo>
                    <a:pt x="4590" y="0"/>
                  </a:moveTo>
                  <a:cubicBezTo>
                    <a:pt x="4217" y="0"/>
                    <a:pt x="3844" y="50"/>
                    <a:pt x="3484" y="151"/>
                  </a:cubicBezTo>
                  <a:cubicBezTo>
                    <a:pt x="3484" y="183"/>
                    <a:pt x="3515" y="183"/>
                    <a:pt x="3547" y="183"/>
                  </a:cubicBezTo>
                  <a:cubicBezTo>
                    <a:pt x="3167" y="278"/>
                    <a:pt x="2850" y="468"/>
                    <a:pt x="2534" y="721"/>
                  </a:cubicBezTo>
                  <a:cubicBezTo>
                    <a:pt x="2482" y="747"/>
                    <a:pt x="2514" y="793"/>
                    <a:pt x="2545" y="793"/>
                  </a:cubicBezTo>
                  <a:cubicBezTo>
                    <a:pt x="2552" y="793"/>
                    <a:pt x="2559" y="790"/>
                    <a:pt x="2565" y="784"/>
                  </a:cubicBezTo>
                  <a:cubicBezTo>
                    <a:pt x="2629" y="721"/>
                    <a:pt x="2755" y="658"/>
                    <a:pt x="2850" y="626"/>
                  </a:cubicBezTo>
                  <a:lnTo>
                    <a:pt x="2850" y="626"/>
                  </a:lnTo>
                  <a:cubicBezTo>
                    <a:pt x="2629" y="753"/>
                    <a:pt x="2439" y="911"/>
                    <a:pt x="2280" y="1069"/>
                  </a:cubicBezTo>
                  <a:cubicBezTo>
                    <a:pt x="2090" y="1228"/>
                    <a:pt x="1932" y="1418"/>
                    <a:pt x="1774" y="1608"/>
                  </a:cubicBezTo>
                  <a:lnTo>
                    <a:pt x="1742" y="1576"/>
                  </a:lnTo>
                  <a:cubicBezTo>
                    <a:pt x="349" y="3350"/>
                    <a:pt x="570" y="6168"/>
                    <a:pt x="1584" y="8163"/>
                  </a:cubicBezTo>
                  <a:cubicBezTo>
                    <a:pt x="3167" y="11330"/>
                    <a:pt x="6239" y="14117"/>
                    <a:pt x="9849" y="14560"/>
                  </a:cubicBezTo>
                  <a:cubicBezTo>
                    <a:pt x="10119" y="14594"/>
                    <a:pt x="10406" y="14611"/>
                    <a:pt x="10702" y="14611"/>
                  </a:cubicBezTo>
                  <a:cubicBezTo>
                    <a:pt x="13182" y="14611"/>
                    <a:pt x="16345" y="13403"/>
                    <a:pt x="16373" y="10602"/>
                  </a:cubicBezTo>
                  <a:cubicBezTo>
                    <a:pt x="16436" y="6896"/>
                    <a:pt x="12193" y="6358"/>
                    <a:pt x="9881" y="4616"/>
                  </a:cubicBezTo>
                  <a:cubicBezTo>
                    <a:pt x="8329" y="3445"/>
                    <a:pt x="8329" y="1386"/>
                    <a:pt x="6556" y="468"/>
                  </a:cubicBezTo>
                  <a:cubicBezTo>
                    <a:pt x="5944" y="162"/>
                    <a:pt x="5266" y="0"/>
                    <a:pt x="45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1"/>
            <p:cNvSpPr/>
            <p:nvPr/>
          </p:nvSpPr>
          <p:spPr>
            <a:xfrm>
              <a:off x="7676968" y="4092582"/>
              <a:ext cx="529227" cy="430977"/>
            </a:xfrm>
            <a:custGeom>
              <a:avLst/>
              <a:gdLst/>
              <a:ahLst/>
              <a:cxnLst/>
              <a:rect l="l" t="t" r="r" b="b"/>
              <a:pathLst>
                <a:path w="16849" h="13721" extrusionOk="0">
                  <a:moveTo>
                    <a:pt x="5116" y="792"/>
                  </a:moveTo>
                  <a:cubicBezTo>
                    <a:pt x="5859" y="792"/>
                    <a:pt x="6579" y="1080"/>
                    <a:pt x="7095" y="1743"/>
                  </a:cubicBezTo>
                  <a:cubicBezTo>
                    <a:pt x="7601" y="2440"/>
                    <a:pt x="7696" y="3960"/>
                    <a:pt x="6588" y="4087"/>
                  </a:cubicBezTo>
                  <a:cubicBezTo>
                    <a:pt x="6507" y="4087"/>
                    <a:pt x="6429" y="4087"/>
                    <a:pt x="6354" y="4087"/>
                  </a:cubicBezTo>
                  <a:cubicBezTo>
                    <a:pt x="5597" y="4087"/>
                    <a:pt x="5068" y="4113"/>
                    <a:pt x="4435" y="4689"/>
                  </a:cubicBezTo>
                  <a:cubicBezTo>
                    <a:pt x="4213" y="4910"/>
                    <a:pt x="3991" y="5195"/>
                    <a:pt x="3674" y="5354"/>
                  </a:cubicBezTo>
                  <a:cubicBezTo>
                    <a:pt x="3525" y="5419"/>
                    <a:pt x="3361" y="5451"/>
                    <a:pt x="3198" y="5451"/>
                  </a:cubicBezTo>
                  <a:cubicBezTo>
                    <a:pt x="2808" y="5451"/>
                    <a:pt x="2419" y="5267"/>
                    <a:pt x="2218" y="4910"/>
                  </a:cubicBezTo>
                  <a:cubicBezTo>
                    <a:pt x="2186" y="4879"/>
                    <a:pt x="2186" y="4879"/>
                    <a:pt x="2186" y="4847"/>
                  </a:cubicBezTo>
                  <a:cubicBezTo>
                    <a:pt x="1774" y="4404"/>
                    <a:pt x="1743" y="3580"/>
                    <a:pt x="1869" y="2979"/>
                  </a:cubicBezTo>
                  <a:cubicBezTo>
                    <a:pt x="2028" y="2155"/>
                    <a:pt x="2629" y="1268"/>
                    <a:pt x="3548" y="1205"/>
                  </a:cubicBezTo>
                  <a:cubicBezTo>
                    <a:pt x="4038" y="940"/>
                    <a:pt x="4583" y="792"/>
                    <a:pt x="5116" y="792"/>
                  </a:cubicBezTo>
                  <a:close/>
                  <a:moveTo>
                    <a:pt x="4542" y="0"/>
                  </a:moveTo>
                  <a:cubicBezTo>
                    <a:pt x="4506" y="0"/>
                    <a:pt x="4470" y="1"/>
                    <a:pt x="4435" y="2"/>
                  </a:cubicBezTo>
                  <a:lnTo>
                    <a:pt x="4403" y="2"/>
                  </a:lnTo>
                  <a:cubicBezTo>
                    <a:pt x="4403" y="33"/>
                    <a:pt x="4371" y="33"/>
                    <a:pt x="4340" y="33"/>
                  </a:cubicBezTo>
                  <a:cubicBezTo>
                    <a:pt x="3421" y="318"/>
                    <a:pt x="2661" y="762"/>
                    <a:pt x="2028" y="1395"/>
                  </a:cubicBezTo>
                  <a:cubicBezTo>
                    <a:pt x="1" y="4245"/>
                    <a:pt x="1996" y="8267"/>
                    <a:pt x="4340" y="10642"/>
                  </a:cubicBezTo>
                  <a:cubicBezTo>
                    <a:pt x="6001" y="12324"/>
                    <a:pt x="8622" y="13721"/>
                    <a:pt x="11107" y="13721"/>
                  </a:cubicBezTo>
                  <a:cubicBezTo>
                    <a:pt x="12506" y="13721"/>
                    <a:pt x="13862" y="13278"/>
                    <a:pt x="14980" y="12194"/>
                  </a:cubicBezTo>
                  <a:cubicBezTo>
                    <a:pt x="16849" y="10357"/>
                    <a:pt x="15614" y="7887"/>
                    <a:pt x="13714" y="6652"/>
                  </a:cubicBezTo>
                  <a:cubicBezTo>
                    <a:pt x="12478" y="5860"/>
                    <a:pt x="11022" y="5512"/>
                    <a:pt x="9755" y="4689"/>
                  </a:cubicBezTo>
                  <a:cubicBezTo>
                    <a:pt x="8646" y="3834"/>
                    <a:pt x="8393" y="2820"/>
                    <a:pt x="7728" y="1712"/>
                  </a:cubicBezTo>
                  <a:cubicBezTo>
                    <a:pt x="7020" y="542"/>
                    <a:pt x="5803" y="0"/>
                    <a:pt x="454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1"/>
            <p:cNvSpPr/>
            <p:nvPr/>
          </p:nvSpPr>
          <p:spPr>
            <a:xfrm>
              <a:off x="7730679" y="4116925"/>
              <a:ext cx="192041" cy="147313"/>
            </a:xfrm>
            <a:custGeom>
              <a:avLst/>
              <a:gdLst/>
              <a:ahLst/>
              <a:cxnLst/>
              <a:rect l="l" t="t" r="r" b="b"/>
              <a:pathLst>
                <a:path w="6114" h="4690" extrusionOk="0">
                  <a:moveTo>
                    <a:pt x="3334" y="303"/>
                  </a:moveTo>
                  <a:cubicBezTo>
                    <a:pt x="3706" y="303"/>
                    <a:pt x="4070" y="383"/>
                    <a:pt x="4403" y="588"/>
                  </a:cubicBezTo>
                  <a:cubicBezTo>
                    <a:pt x="5163" y="1000"/>
                    <a:pt x="6113" y="2742"/>
                    <a:pt x="4720" y="3027"/>
                  </a:cubicBezTo>
                  <a:cubicBezTo>
                    <a:pt x="4401" y="2992"/>
                    <a:pt x="4083" y="2946"/>
                    <a:pt x="3765" y="2946"/>
                  </a:cubicBezTo>
                  <a:cubicBezTo>
                    <a:pt x="3513" y="2946"/>
                    <a:pt x="3261" y="2975"/>
                    <a:pt x="3010" y="3059"/>
                  </a:cubicBezTo>
                  <a:cubicBezTo>
                    <a:pt x="2507" y="3323"/>
                    <a:pt x="1961" y="4294"/>
                    <a:pt x="1352" y="4294"/>
                  </a:cubicBezTo>
                  <a:cubicBezTo>
                    <a:pt x="1231" y="4294"/>
                    <a:pt x="1108" y="4256"/>
                    <a:pt x="983" y="4167"/>
                  </a:cubicBezTo>
                  <a:cubicBezTo>
                    <a:pt x="413" y="3692"/>
                    <a:pt x="349" y="2805"/>
                    <a:pt x="508" y="2109"/>
                  </a:cubicBezTo>
                  <a:cubicBezTo>
                    <a:pt x="666" y="1285"/>
                    <a:pt x="1236" y="715"/>
                    <a:pt x="2091" y="652"/>
                  </a:cubicBezTo>
                  <a:cubicBezTo>
                    <a:pt x="2186" y="652"/>
                    <a:pt x="2218" y="588"/>
                    <a:pt x="2218" y="493"/>
                  </a:cubicBezTo>
                  <a:cubicBezTo>
                    <a:pt x="2582" y="383"/>
                    <a:pt x="2962" y="303"/>
                    <a:pt x="3334" y="303"/>
                  </a:cubicBezTo>
                  <a:close/>
                  <a:moveTo>
                    <a:pt x="3401" y="1"/>
                  </a:moveTo>
                  <a:cubicBezTo>
                    <a:pt x="2855" y="1"/>
                    <a:pt x="2290" y="147"/>
                    <a:pt x="1774" y="398"/>
                  </a:cubicBezTo>
                  <a:cubicBezTo>
                    <a:pt x="919" y="462"/>
                    <a:pt x="286" y="1317"/>
                    <a:pt x="128" y="2204"/>
                  </a:cubicBezTo>
                  <a:cubicBezTo>
                    <a:pt x="1" y="2805"/>
                    <a:pt x="1" y="3597"/>
                    <a:pt x="444" y="4040"/>
                  </a:cubicBezTo>
                  <a:cubicBezTo>
                    <a:pt x="444" y="4104"/>
                    <a:pt x="476" y="4104"/>
                    <a:pt x="476" y="4135"/>
                  </a:cubicBezTo>
                  <a:cubicBezTo>
                    <a:pt x="669" y="4521"/>
                    <a:pt x="1021" y="4689"/>
                    <a:pt x="1395" y="4689"/>
                  </a:cubicBezTo>
                  <a:cubicBezTo>
                    <a:pt x="1574" y="4689"/>
                    <a:pt x="1758" y="4650"/>
                    <a:pt x="1933" y="4579"/>
                  </a:cubicBezTo>
                  <a:cubicBezTo>
                    <a:pt x="2249" y="4420"/>
                    <a:pt x="2471" y="4135"/>
                    <a:pt x="2693" y="3914"/>
                  </a:cubicBezTo>
                  <a:cubicBezTo>
                    <a:pt x="3251" y="3355"/>
                    <a:pt x="3765" y="3310"/>
                    <a:pt x="4441" y="3310"/>
                  </a:cubicBezTo>
                  <a:cubicBezTo>
                    <a:pt x="4570" y="3310"/>
                    <a:pt x="4704" y="3312"/>
                    <a:pt x="4846" y="3312"/>
                  </a:cubicBezTo>
                  <a:lnTo>
                    <a:pt x="4878" y="3312"/>
                  </a:lnTo>
                  <a:cubicBezTo>
                    <a:pt x="5986" y="3185"/>
                    <a:pt x="5891" y="1697"/>
                    <a:pt x="5385" y="968"/>
                  </a:cubicBezTo>
                  <a:cubicBezTo>
                    <a:pt x="4887" y="286"/>
                    <a:pt x="4163" y="1"/>
                    <a:pt x="340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1"/>
            <p:cNvSpPr/>
            <p:nvPr/>
          </p:nvSpPr>
          <p:spPr>
            <a:xfrm>
              <a:off x="7744625" y="4127667"/>
              <a:ext cx="179068" cy="126394"/>
            </a:xfrm>
            <a:custGeom>
              <a:avLst/>
              <a:gdLst/>
              <a:ahLst/>
              <a:cxnLst/>
              <a:rect l="l" t="t" r="r" b="b"/>
              <a:pathLst>
                <a:path w="5701" h="4024" extrusionOk="0">
                  <a:moveTo>
                    <a:pt x="2966" y="0"/>
                  </a:moveTo>
                  <a:cubicBezTo>
                    <a:pt x="2590" y="0"/>
                    <a:pt x="2216" y="98"/>
                    <a:pt x="1869" y="246"/>
                  </a:cubicBezTo>
                  <a:cubicBezTo>
                    <a:pt x="1900" y="310"/>
                    <a:pt x="1869" y="405"/>
                    <a:pt x="1742" y="405"/>
                  </a:cubicBezTo>
                  <a:cubicBezTo>
                    <a:pt x="855" y="468"/>
                    <a:pt x="349" y="1038"/>
                    <a:pt x="159" y="1862"/>
                  </a:cubicBezTo>
                  <a:cubicBezTo>
                    <a:pt x="0" y="2527"/>
                    <a:pt x="0" y="3445"/>
                    <a:pt x="634" y="3920"/>
                  </a:cubicBezTo>
                  <a:cubicBezTo>
                    <a:pt x="740" y="3992"/>
                    <a:pt x="846" y="4023"/>
                    <a:pt x="953" y="4023"/>
                  </a:cubicBezTo>
                  <a:cubicBezTo>
                    <a:pt x="1549" y="4023"/>
                    <a:pt x="2150" y="3053"/>
                    <a:pt x="2661" y="2812"/>
                  </a:cubicBezTo>
                  <a:cubicBezTo>
                    <a:pt x="2926" y="2679"/>
                    <a:pt x="3199" y="2633"/>
                    <a:pt x="3482" y="2633"/>
                  </a:cubicBezTo>
                  <a:cubicBezTo>
                    <a:pt x="3739" y="2633"/>
                    <a:pt x="4004" y="2671"/>
                    <a:pt x="4276" y="2717"/>
                  </a:cubicBezTo>
                  <a:lnTo>
                    <a:pt x="4307" y="2717"/>
                  </a:lnTo>
                  <a:cubicBezTo>
                    <a:pt x="5701" y="2463"/>
                    <a:pt x="4751" y="658"/>
                    <a:pt x="3991" y="278"/>
                  </a:cubicBezTo>
                  <a:cubicBezTo>
                    <a:pt x="3658" y="82"/>
                    <a:pt x="3311" y="0"/>
                    <a:pt x="2966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51"/>
          <p:cNvGrpSpPr/>
          <p:nvPr/>
        </p:nvGrpSpPr>
        <p:grpSpPr>
          <a:xfrm rot="-763861">
            <a:off x="7494518" y="3191825"/>
            <a:ext cx="795764" cy="402152"/>
            <a:chOff x="3614294" y="722875"/>
            <a:chExt cx="1961588" cy="991320"/>
          </a:xfrm>
        </p:grpSpPr>
        <p:sp>
          <p:nvSpPr>
            <p:cNvPr id="1811" name="Google Shape;1811;p51"/>
            <p:cNvSpPr/>
            <p:nvPr/>
          </p:nvSpPr>
          <p:spPr>
            <a:xfrm>
              <a:off x="4638156" y="741552"/>
              <a:ext cx="903729" cy="937731"/>
            </a:xfrm>
            <a:custGeom>
              <a:avLst/>
              <a:gdLst/>
              <a:ahLst/>
              <a:cxnLst/>
              <a:rect l="l" t="t" r="r" b="b"/>
              <a:pathLst>
                <a:path w="27775" h="28820" extrusionOk="0">
                  <a:moveTo>
                    <a:pt x="1" y="1"/>
                  </a:moveTo>
                  <a:cubicBezTo>
                    <a:pt x="10927" y="2724"/>
                    <a:pt x="15772" y="21377"/>
                    <a:pt x="5226" y="28819"/>
                  </a:cubicBezTo>
                  <a:cubicBezTo>
                    <a:pt x="11972" y="27648"/>
                    <a:pt x="21631" y="21757"/>
                    <a:pt x="27489" y="17355"/>
                  </a:cubicBezTo>
                  <a:lnTo>
                    <a:pt x="27775" y="16690"/>
                  </a:lnTo>
                  <a:cubicBezTo>
                    <a:pt x="18527" y="7253"/>
                    <a:pt x="9090" y="224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1"/>
            <p:cNvSpPr/>
            <p:nvPr/>
          </p:nvSpPr>
          <p:spPr>
            <a:xfrm>
              <a:off x="3614294" y="722875"/>
              <a:ext cx="1961588" cy="991320"/>
            </a:xfrm>
            <a:custGeom>
              <a:avLst/>
              <a:gdLst/>
              <a:ahLst/>
              <a:cxnLst/>
              <a:rect l="l" t="t" r="r" b="b"/>
              <a:pathLst>
                <a:path w="60287" h="30467" extrusionOk="0">
                  <a:moveTo>
                    <a:pt x="29176" y="3062"/>
                  </a:moveTo>
                  <a:cubicBezTo>
                    <a:pt x="29422" y="3062"/>
                    <a:pt x="29669" y="3067"/>
                    <a:pt x="29916" y="3077"/>
                  </a:cubicBezTo>
                  <a:cubicBezTo>
                    <a:pt x="43059" y="4185"/>
                    <a:pt x="48157" y="21634"/>
                    <a:pt x="35110" y="28222"/>
                  </a:cubicBezTo>
                  <a:cubicBezTo>
                    <a:pt x="34951" y="28317"/>
                    <a:pt x="34825" y="28443"/>
                    <a:pt x="34793" y="28538"/>
                  </a:cubicBezTo>
                  <a:cubicBezTo>
                    <a:pt x="33825" y="28635"/>
                    <a:pt x="32876" y="28676"/>
                    <a:pt x="31903" y="28676"/>
                  </a:cubicBezTo>
                  <a:cubicBezTo>
                    <a:pt x="31602" y="28676"/>
                    <a:pt x="31299" y="28672"/>
                    <a:pt x="30993" y="28665"/>
                  </a:cubicBezTo>
                  <a:cubicBezTo>
                    <a:pt x="28649" y="28633"/>
                    <a:pt x="26147" y="28443"/>
                    <a:pt x="23709" y="28063"/>
                  </a:cubicBezTo>
                  <a:cubicBezTo>
                    <a:pt x="17787" y="25371"/>
                    <a:pt x="13258" y="19481"/>
                    <a:pt x="15095" y="12609"/>
                  </a:cubicBezTo>
                  <a:cubicBezTo>
                    <a:pt x="16861" y="6122"/>
                    <a:pt x="22991" y="3062"/>
                    <a:pt x="29176" y="3062"/>
                  </a:cubicBezTo>
                  <a:close/>
                  <a:moveTo>
                    <a:pt x="32259" y="1240"/>
                  </a:moveTo>
                  <a:lnTo>
                    <a:pt x="32259" y="1240"/>
                  </a:lnTo>
                  <a:cubicBezTo>
                    <a:pt x="41349" y="3172"/>
                    <a:pt x="50057" y="8429"/>
                    <a:pt x="57690" y="16187"/>
                  </a:cubicBezTo>
                  <a:cubicBezTo>
                    <a:pt x="57816" y="16314"/>
                    <a:pt x="58545" y="16821"/>
                    <a:pt x="58608" y="16947"/>
                  </a:cubicBezTo>
                  <a:cubicBezTo>
                    <a:pt x="58893" y="17328"/>
                    <a:pt x="58798" y="17708"/>
                    <a:pt x="58798" y="17708"/>
                  </a:cubicBezTo>
                  <a:cubicBezTo>
                    <a:pt x="52939" y="22110"/>
                    <a:pt x="43882" y="28190"/>
                    <a:pt x="37105" y="29045"/>
                  </a:cubicBezTo>
                  <a:cubicBezTo>
                    <a:pt x="50026" y="20051"/>
                    <a:pt x="42774" y="3488"/>
                    <a:pt x="32259" y="1240"/>
                  </a:cubicBezTo>
                  <a:close/>
                  <a:moveTo>
                    <a:pt x="27280" y="0"/>
                  </a:moveTo>
                  <a:cubicBezTo>
                    <a:pt x="27104" y="0"/>
                    <a:pt x="26926" y="2"/>
                    <a:pt x="26749" y="5"/>
                  </a:cubicBezTo>
                  <a:cubicBezTo>
                    <a:pt x="16140" y="258"/>
                    <a:pt x="5531" y="5705"/>
                    <a:pt x="590" y="15206"/>
                  </a:cubicBezTo>
                  <a:cubicBezTo>
                    <a:pt x="337" y="15681"/>
                    <a:pt x="717" y="16029"/>
                    <a:pt x="1065" y="16029"/>
                  </a:cubicBezTo>
                  <a:cubicBezTo>
                    <a:pt x="1224" y="16029"/>
                    <a:pt x="1414" y="15966"/>
                    <a:pt x="1540" y="15807"/>
                  </a:cubicBezTo>
                  <a:cubicBezTo>
                    <a:pt x="6988" y="8492"/>
                    <a:pt x="14651" y="3045"/>
                    <a:pt x="23614" y="1841"/>
                  </a:cubicBezTo>
                  <a:lnTo>
                    <a:pt x="23614" y="1841"/>
                  </a:lnTo>
                  <a:cubicBezTo>
                    <a:pt x="18357" y="3425"/>
                    <a:pt x="13860" y="7922"/>
                    <a:pt x="12973" y="13464"/>
                  </a:cubicBezTo>
                  <a:cubicBezTo>
                    <a:pt x="12150" y="18658"/>
                    <a:pt x="14525" y="23883"/>
                    <a:pt x="18483" y="27050"/>
                  </a:cubicBezTo>
                  <a:cubicBezTo>
                    <a:pt x="17312" y="26765"/>
                    <a:pt x="16267" y="26416"/>
                    <a:pt x="15190" y="26005"/>
                  </a:cubicBezTo>
                  <a:cubicBezTo>
                    <a:pt x="9838" y="24010"/>
                    <a:pt x="6132" y="21064"/>
                    <a:pt x="1889" y="17454"/>
                  </a:cubicBezTo>
                  <a:cubicBezTo>
                    <a:pt x="1730" y="17359"/>
                    <a:pt x="1160" y="16282"/>
                    <a:pt x="1002" y="16282"/>
                  </a:cubicBezTo>
                  <a:cubicBezTo>
                    <a:pt x="990" y="16282"/>
                    <a:pt x="978" y="16281"/>
                    <a:pt x="965" y="16281"/>
                  </a:cubicBezTo>
                  <a:cubicBezTo>
                    <a:pt x="472" y="16281"/>
                    <a:pt x="1" y="16896"/>
                    <a:pt x="495" y="17391"/>
                  </a:cubicBezTo>
                  <a:cubicBezTo>
                    <a:pt x="7621" y="24516"/>
                    <a:pt x="14905" y="28285"/>
                    <a:pt x="24184" y="29773"/>
                  </a:cubicBezTo>
                  <a:cubicBezTo>
                    <a:pt x="24596" y="29868"/>
                    <a:pt x="25007" y="29932"/>
                    <a:pt x="25451" y="29963"/>
                  </a:cubicBezTo>
                  <a:cubicBezTo>
                    <a:pt x="26907" y="30185"/>
                    <a:pt x="28396" y="30343"/>
                    <a:pt x="29948" y="30407"/>
                  </a:cubicBezTo>
                  <a:cubicBezTo>
                    <a:pt x="30602" y="30447"/>
                    <a:pt x="31248" y="30467"/>
                    <a:pt x="31886" y="30467"/>
                  </a:cubicBezTo>
                  <a:cubicBezTo>
                    <a:pt x="42728" y="30467"/>
                    <a:pt x="51221" y="24764"/>
                    <a:pt x="59685" y="18214"/>
                  </a:cubicBezTo>
                  <a:cubicBezTo>
                    <a:pt x="60287" y="17739"/>
                    <a:pt x="59875" y="16884"/>
                    <a:pt x="59273" y="16662"/>
                  </a:cubicBezTo>
                  <a:cubicBezTo>
                    <a:pt x="59273" y="16504"/>
                    <a:pt x="59210" y="16282"/>
                    <a:pt x="59051" y="16092"/>
                  </a:cubicBezTo>
                  <a:cubicBezTo>
                    <a:pt x="50463" y="7723"/>
                    <a:pt x="39842" y="0"/>
                    <a:pt x="272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1"/>
            <p:cNvSpPr/>
            <p:nvPr/>
          </p:nvSpPr>
          <p:spPr>
            <a:xfrm>
              <a:off x="3648947" y="753916"/>
              <a:ext cx="863513" cy="886191"/>
            </a:xfrm>
            <a:custGeom>
              <a:avLst/>
              <a:gdLst/>
              <a:ahLst/>
              <a:cxnLst/>
              <a:rect l="l" t="t" r="r" b="b"/>
              <a:pathLst>
                <a:path w="26539" h="27236" extrusionOk="0">
                  <a:moveTo>
                    <a:pt x="26539" y="1"/>
                  </a:moveTo>
                  <a:cubicBezTo>
                    <a:pt x="14727" y="1"/>
                    <a:pt x="5828" y="5733"/>
                    <a:pt x="665" y="13777"/>
                  </a:cubicBezTo>
                  <a:cubicBezTo>
                    <a:pt x="539" y="13967"/>
                    <a:pt x="190" y="15075"/>
                    <a:pt x="32" y="15075"/>
                  </a:cubicBezTo>
                  <a:lnTo>
                    <a:pt x="0" y="15328"/>
                  </a:lnTo>
                  <a:cubicBezTo>
                    <a:pt x="159" y="15328"/>
                    <a:pt x="285" y="16405"/>
                    <a:pt x="380" y="16500"/>
                  </a:cubicBezTo>
                  <a:cubicBezTo>
                    <a:pt x="4624" y="20110"/>
                    <a:pt x="9026" y="23214"/>
                    <a:pt x="14188" y="25336"/>
                  </a:cubicBezTo>
                  <a:cubicBezTo>
                    <a:pt x="15233" y="25779"/>
                    <a:pt x="18559" y="26951"/>
                    <a:pt x="19699" y="27236"/>
                  </a:cubicBezTo>
                  <a:cubicBezTo>
                    <a:pt x="14283" y="23752"/>
                    <a:pt x="11243" y="17767"/>
                    <a:pt x="12066" y="12605"/>
                  </a:cubicBezTo>
                  <a:cubicBezTo>
                    <a:pt x="12985" y="7063"/>
                    <a:pt x="17988" y="887"/>
                    <a:pt x="265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1"/>
            <p:cNvSpPr/>
            <p:nvPr/>
          </p:nvSpPr>
          <p:spPr>
            <a:xfrm>
              <a:off x="4058043" y="778059"/>
              <a:ext cx="972741" cy="907568"/>
            </a:xfrm>
            <a:custGeom>
              <a:avLst/>
              <a:gdLst/>
              <a:ahLst/>
              <a:cxnLst/>
              <a:rect l="l" t="t" r="r" b="b"/>
              <a:pathLst>
                <a:path w="29896" h="27893" extrusionOk="0">
                  <a:moveTo>
                    <a:pt x="11097" y="7430"/>
                  </a:moveTo>
                  <a:cubicBezTo>
                    <a:pt x="11240" y="7430"/>
                    <a:pt x="11384" y="7440"/>
                    <a:pt x="11528" y="7461"/>
                  </a:cubicBezTo>
                  <a:cubicBezTo>
                    <a:pt x="12034" y="7524"/>
                    <a:pt x="11813" y="8253"/>
                    <a:pt x="11401" y="8284"/>
                  </a:cubicBezTo>
                  <a:cubicBezTo>
                    <a:pt x="9342" y="8569"/>
                    <a:pt x="8012" y="9899"/>
                    <a:pt x="7886" y="12021"/>
                  </a:cubicBezTo>
                  <a:cubicBezTo>
                    <a:pt x="7886" y="12195"/>
                    <a:pt x="7742" y="12293"/>
                    <a:pt x="7597" y="12293"/>
                  </a:cubicBezTo>
                  <a:cubicBezTo>
                    <a:pt x="7478" y="12293"/>
                    <a:pt x="7358" y="12227"/>
                    <a:pt x="7316" y="12085"/>
                  </a:cubicBezTo>
                  <a:cubicBezTo>
                    <a:pt x="6810" y="9883"/>
                    <a:pt x="8876" y="7430"/>
                    <a:pt x="11097" y="7430"/>
                  </a:cubicBezTo>
                  <a:close/>
                  <a:moveTo>
                    <a:pt x="16034" y="9107"/>
                  </a:moveTo>
                  <a:cubicBezTo>
                    <a:pt x="18567" y="9107"/>
                    <a:pt x="21133" y="10554"/>
                    <a:pt x="21820" y="13320"/>
                  </a:cubicBezTo>
                  <a:cubicBezTo>
                    <a:pt x="22851" y="17444"/>
                    <a:pt x="19752" y="20959"/>
                    <a:pt x="16094" y="20959"/>
                  </a:cubicBezTo>
                  <a:cubicBezTo>
                    <a:pt x="15033" y="20959"/>
                    <a:pt x="13926" y="20664"/>
                    <a:pt x="12858" y="20002"/>
                  </a:cubicBezTo>
                  <a:cubicBezTo>
                    <a:pt x="10388" y="18450"/>
                    <a:pt x="9754" y="15695"/>
                    <a:pt x="10514" y="13320"/>
                  </a:cubicBezTo>
                  <a:cubicBezTo>
                    <a:pt x="10546" y="13225"/>
                    <a:pt x="10546" y="13098"/>
                    <a:pt x="10578" y="13003"/>
                  </a:cubicBezTo>
                  <a:cubicBezTo>
                    <a:pt x="11327" y="10371"/>
                    <a:pt x="13667" y="9107"/>
                    <a:pt x="16034" y="9107"/>
                  </a:cubicBezTo>
                  <a:close/>
                  <a:moveTo>
                    <a:pt x="15639" y="1"/>
                  </a:moveTo>
                  <a:cubicBezTo>
                    <a:pt x="9083" y="1"/>
                    <a:pt x="2589" y="3896"/>
                    <a:pt x="760" y="10755"/>
                  </a:cubicBezTo>
                  <a:cubicBezTo>
                    <a:pt x="0" y="13446"/>
                    <a:pt x="222" y="16328"/>
                    <a:pt x="1362" y="18893"/>
                  </a:cubicBezTo>
                  <a:cubicBezTo>
                    <a:pt x="2154" y="20667"/>
                    <a:pt x="3294" y="22250"/>
                    <a:pt x="4719" y="23612"/>
                  </a:cubicBezTo>
                  <a:cubicBezTo>
                    <a:pt x="6112" y="24911"/>
                    <a:pt x="7981" y="26431"/>
                    <a:pt x="9817" y="26969"/>
                  </a:cubicBezTo>
                  <a:cubicBezTo>
                    <a:pt x="10989" y="27317"/>
                    <a:pt x="12351" y="27602"/>
                    <a:pt x="13586" y="27697"/>
                  </a:cubicBezTo>
                  <a:cubicBezTo>
                    <a:pt x="15011" y="27792"/>
                    <a:pt x="15961" y="27856"/>
                    <a:pt x="17260" y="27887"/>
                  </a:cubicBezTo>
                  <a:cubicBezTo>
                    <a:pt x="17383" y="27891"/>
                    <a:pt x="17509" y="27892"/>
                    <a:pt x="17639" y="27892"/>
                  </a:cubicBezTo>
                  <a:cubicBezTo>
                    <a:pt x="18782" y="27892"/>
                    <a:pt x="20166" y="27770"/>
                    <a:pt x="21218" y="27571"/>
                  </a:cubicBezTo>
                  <a:cubicBezTo>
                    <a:pt x="22263" y="27412"/>
                    <a:pt x="23340" y="26684"/>
                    <a:pt x="24164" y="26051"/>
                  </a:cubicBezTo>
                  <a:cubicBezTo>
                    <a:pt x="26507" y="24277"/>
                    <a:pt x="28281" y="21775"/>
                    <a:pt x="29104" y="18988"/>
                  </a:cubicBezTo>
                  <a:cubicBezTo>
                    <a:pt x="29896" y="16328"/>
                    <a:pt x="29864" y="13446"/>
                    <a:pt x="29104" y="10755"/>
                  </a:cubicBezTo>
                  <a:cubicBezTo>
                    <a:pt x="28344" y="8063"/>
                    <a:pt x="26824" y="5592"/>
                    <a:pt x="24702" y="3724"/>
                  </a:cubicBezTo>
                  <a:cubicBezTo>
                    <a:pt x="22485" y="1792"/>
                    <a:pt x="19382" y="145"/>
                    <a:pt x="16405" y="19"/>
                  </a:cubicBezTo>
                  <a:cubicBezTo>
                    <a:pt x="16149" y="7"/>
                    <a:pt x="15894" y="1"/>
                    <a:pt x="1563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1"/>
            <p:cNvSpPr/>
            <p:nvPr/>
          </p:nvSpPr>
          <p:spPr>
            <a:xfrm>
              <a:off x="4372324" y="1071418"/>
              <a:ext cx="429235" cy="389018"/>
            </a:xfrm>
            <a:custGeom>
              <a:avLst/>
              <a:gdLst/>
              <a:ahLst/>
              <a:cxnLst/>
              <a:rect l="l" t="t" r="r" b="b"/>
              <a:pathLst>
                <a:path w="13192" h="11956" extrusionOk="0">
                  <a:moveTo>
                    <a:pt x="6300" y="0"/>
                  </a:moveTo>
                  <a:cubicBezTo>
                    <a:pt x="3905" y="0"/>
                    <a:pt x="1543" y="1288"/>
                    <a:pt x="792" y="3955"/>
                  </a:cubicBezTo>
                  <a:cubicBezTo>
                    <a:pt x="760" y="4019"/>
                    <a:pt x="760" y="4145"/>
                    <a:pt x="729" y="4272"/>
                  </a:cubicBezTo>
                  <a:cubicBezTo>
                    <a:pt x="0" y="6647"/>
                    <a:pt x="634" y="9434"/>
                    <a:pt x="3135" y="10986"/>
                  </a:cubicBezTo>
                  <a:cubicBezTo>
                    <a:pt x="4213" y="11657"/>
                    <a:pt x="5331" y="11956"/>
                    <a:pt x="6401" y="11956"/>
                  </a:cubicBezTo>
                  <a:cubicBezTo>
                    <a:pt x="10079" y="11956"/>
                    <a:pt x="13191" y="8418"/>
                    <a:pt x="12161" y="4272"/>
                  </a:cubicBezTo>
                  <a:cubicBezTo>
                    <a:pt x="11442" y="1462"/>
                    <a:pt x="8852" y="0"/>
                    <a:pt x="63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1"/>
            <p:cNvSpPr/>
            <p:nvPr/>
          </p:nvSpPr>
          <p:spPr>
            <a:xfrm>
              <a:off x="4281609" y="1020952"/>
              <a:ext cx="168024" cy="155659"/>
            </a:xfrm>
            <a:custGeom>
              <a:avLst/>
              <a:gdLst/>
              <a:ahLst/>
              <a:cxnLst/>
              <a:rect l="l" t="t" r="r" b="b"/>
              <a:pathLst>
                <a:path w="5164" h="4784" extrusionOk="0">
                  <a:moveTo>
                    <a:pt x="4259" y="1"/>
                  </a:moveTo>
                  <a:cubicBezTo>
                    <a:pt x="2057" y="1"/>
                    <a:pt x="0" y="2407"/>
                    <a:pt x="508" y="4588"/>
                  </a:cubicBezTo>
                  <a:cubicBezTo>
                    <a:pt x="535" y="4723"/>
                    <a:pt x="637" y="4783"/>
                    <a:pt x="745" y="4783"/>
                  </a:cubicBezTo>
                  <a:cubicBezTo>
                    <a:pt x="890" y="4783"/>
                    <a:pt x="1046" y="4675"/>
                    <a:pt x="1046" y="4493"/>
                  </a:cubicBezTo>
                  <a:cubicBezTo>
                    <a:pt x="1173" y="2403"/>
                    <a:pt x="2503" y="1104"/>
                    <a:pt x="4530" y="819"/>
                  </a:cubicBezTo>
                  <a:cubicBezTo>
                    <a:pt x="4942" y="788"/>
                    <a:pt x="5163" y="123"/>
                    <a:pt x="4657" y="28"/>
                  </a:cubicBezTo>
                  <a:cubicBezTo>
                    <a:pt x="4524" y="10"/>
                    <a:pt x="4391" y="1"/>
                    <a:pt x="42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1"/>
            <p:cNvSpPr/>
            <p:nvPr/>
          </p:nvSpPr>
          <p:spPr>
            <a:xfrm>
              <a:off x="4432713" y="1130441"/>
              <a:ext cx="117883" cy="108708"/>
            </a:xfrm>
            <a:custGeom>
              <a:avLst/>
              <a:gdLst/>
              <a:ahLst/>
              <a:cxnLst/>
              <a:rect l="l" t="t" r="r" b="b"/>
              <a:pathLst>
                <a:path w="3623" h="3341" extrusionOk="0">
                  <a:moveTo>
                    <a:pt x="2965" y="1"/>
                  </a:moveTo>
                  <a:cubicBezTo>
                    <a:pt x="1420" y="1"/>
                    <a:pt x="1" y="1692"/>
                    <a:pt x="329" y="3186"/>
                  </a:cubicBezTo>
                  <a:cubicBezTo>
                    <a:pt x="357" y="3296"/>
                    <a:pt x="437" y="3340"/>
                    <a:pt x="519" y="3340"/>
                  </a:cubicBezTo>
                  <a:cubicBezTo>
                    <a:pt x="628" y="3340"/>
                    <a:pt x="741" y="3263"/>
                    <a:pt x="741" y="3155"/>
                  </a:cubicBezTo>
                  <a:cubicBezTo>
                    <a:pt x="804" y="1698"/>
                    <a:pt x="1754" y="780"/>
                    <a:pt x="3180" y="590"/>
                  </a:cubicBezTo>
                  <a:cubicBezTo>
                    <a:pt x="3465" y="558"/>
                    <a:pt x="3623" y="83"/>
                    <a:pt x="3243" y="20"/>
                  </a:cubicBezTo>
                  <a:cubicBezTo>
                    <a:pt x="3150" y="7"/>
                    <a:pt x="3057" y="1"/>
                    <a:pt x="296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8" name="Google Shape;1818;p51"/>
          <p:cNvSpPr txBox="1">
            <a:spLocks noGrp="1"/>
          </p:cNvSpPr>
          <p:nvPr>
            <p:ph type="title"/>
          </p:nvPr>
        </p:nvSpPr>
        <p:spPr>
          <a:xfrm>
            <a:off x="2385773" y="2284903"/>
            <a:ext cx="4916297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Explication de la table ronde (TP1 15%)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F09DC5-66FC-DA79-1FE9-0C47C23D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711" y="1333800"/>
            <a:ext cx="2460300" cy="2475900"/>
          </a:xfrm>
        </p:spPr>
        <p:txBody>
          <a:bodyPr/>
          <a:lstStyle/>
          <a:p>
            <a:r>
              <a:rPr lang="fr-CA" sz="3200" dirty="0"/>
              <a:t>Connaissez-vous Jakobson?</a:t>
            </a:r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A421E1EC-45AB-430F-03F9-613F11ECB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4"/>
          <a:stretch/>
        </p:blipFill>
        <p:spPr>
          <a:xfrm>
            <a:off x="-1" y="1"/>
            <a:ext cx="66979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20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FC8E4BA-03A1-F486-EFC4-331D5C13A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5954" y="359787"/>
            <a:ext cx="4490452" cy="2266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ÉMETTEUR :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transmet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le message (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aussi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appelé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destinateur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)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RÉCEPTEUR :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reçoit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le message (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aussi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appelé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destinataire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)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CANAL :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moyen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de communication Ex.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Téléphone</a:t>
            </a: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CODE :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langage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utilisé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Ex.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Français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écrit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(different du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français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parlé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)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RÉFÉRENT : De quoi on parle? À quoi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est-ce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que le message fait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référence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(les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émotions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et les experiences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personnelles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de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l’émetteur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peuvent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par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exemple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, influencer la conception du message)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BRUIT : obstacle à la transmission </a:t>
            </a:r>
            <a:r>
              <a:rPr lang="en-US" sz="1400" b="1" dirty="0" err="1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ou</a:t>
            </a:r>
            <a:r>
              <a:rPr lang="en-US" sz="1400" b="1" dirty="0">
                <a:solidFill>
                  <a:schemeClr val="bg1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 à la reception du message</a:t>
            </a:r>
          </a:p>
          <a:p>
            <a:pPr marL="146050" indent="0">
              <a:buNone/>
            </a:pP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AE9B37-F280-E12A-0272-8A5204B3EF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92036" y="2387868"/>
            <a:ext cx="2943122" cy="2256300"/>
          </a:xfrm>
        </p:spPr>
        <p:txBody>
          <a:bodyPr/>
          <a:lstStyle/>
          <a:p>
            <a:pPr marL="146050" indent="0" algn="ctr">
              <a:buNone/>
            </a:pPr>
            <a:r>
              <a:rPr lang="fr-CA" dirty="0"/>
              <a:t>À part le bruit ambiant, qu’est-ce qui peut nuire à la bonne transmission d’un message?</a:t>
            </a:r>
          </a:p>
        </p:txBody>
      </p:sp>
    </p:spTree>
    <p:extLst>
      <p:ext uri="{BB962C8B-B14F-4D97-AF65-F5344CB8AC3E}">
        <p14:creationId xmlns:p14="http://schemas.microsoft.com/office/powerpoint/2010/main" val="11371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3"/>
          <p:cNvSpPr txBox="1">
            <a:spLocks noGrp="1"/>
          </p:cNvSpPr>
          <p:nvPr>
            <p:ph type="subTitle" idx="1"/>
          </p:nvPr>
        </p:nvSpPr>
        <p:spPr>
          <a:xfrm>
            <a:off x="-176729" y="1913616"/>
            <a:ext cx="5790900" cy="15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dirty="0">
                <a:ea typeface="Arial" charset="0"/>
                <a:cs typeface="Arial" charset="0"/>
              </a:rPr>
              <a:t>La communication est un processus de partage de </a:t>
            </a:r>
            <a:r>
              <a:rPr lang="fr-FR" b="1" dirty="0">
                <a:ea typeface="Arial" charset="0"/>
                <a:cs typeface="Arial" charset="0"/>
              </a:rPr>
              <a:t>sens</a:t>
            </a:r>
            <a:r>
              <a:rPr lang="fr-FR" dirty="0">
                <a:ea typeface="Arial" charset="0"/>
                <a:cs typeface="Arial" charset="0"/>
              </a:rPr>
              <a:t> par l’interprétation réciproque de signes</a:t>
            </a:r>
            <a:r>
              <a:rPr lang="fr-BE" dirty="0">
                <a:ea typeface="Arial" charset="0"/>
                <a:cs typeface="Arial" charset="0"/>
              </a:rPr>
              <a:t>…</a:t>
            </a:r>
          </a:p>
          <a:p>
            <a:pPr algn="ctr"/>
            <a:r>
              <a:rPr lang="fr-BE" dirty="0">
                <a:ea typeface="Arial" charset="0"/>
                <a:cs typeface="Arial" charset="0"/>
              </a:rPr>
              <a:t>Lorsqu’on communique, la </a:t>
            </a:r>
            <a:r>
              <a:rPr lang="fr-BE" b="1" dirty="0">
                <a:ea typeface="Arial" charset="0"/>
                <a:cs typeface="Arial" charset="0"/>
              </a:rPr>
              <a:t>Forme</a:t>
            </a:r>
            <a:r>
              <a:rPr lang="fr-BE" dirty="0">
                <a:ea typeface="Arial" charset="0"/>
                <a:cs typeface="Arial" charset="0"/>
              </a:rPr>
              <a:t> (comment on le dit) est plus importante que le </a:t>
            </a:r>
            <a:r>
              <a:rPr lang="fr-BE" b="1" dirty="0">
                <a:ea typeface="Arial" charset="0"/>
                <a:cs typeface="Arial" charset="0"/>
              </a:rPr>
              <a:t>Contenu</a:t>
            </a:r>
            <a:r>
              <a:rPr lang="fr-BE" dirty="0">
                <a:ea typeface="Arial" charset="0"/>
                <a:cs typeface="Arial" charset="0"/>
              </a:rPr>
              <a:t> (ce que l’on dit).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44818D7-5079-68D4-120F-2B1B718E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981" y="2944116"/>
            <a:ext cx="1499886" cy="503700"/>
          </a:xfrm>
        </p:spPr>
        <p:txBody>
          <a:bodyPr/>
          <a:lstStyle/>
          <a:p>
            <a:pPr algn="ctr"/>
            <a:r>
              <a:rPr lang="fr-CA" sz="1800" dirty="0">
                <a:solidFill>
                  <a:schemeClr val="bg2">
                    <a:lumMod val="50000"/>
                  </a:schemeClr>
                </a:solidFill>
              </a:rPr>
              <a:t>Bernie Sanders qui boude à l’investiture de Biden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F0553D-FFA1-084F-91CE-7C6498A9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12" r="-3" b="-3"/>
          <a:stretch/>
        </p:blipFill>
        <p:spPr>
          <a:xfrm>
            <a:off x="5708226" y="519950"/>
            <a:ext cx="3246120" cy="2295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6E59D-7FB5-ECC5-AECC-3AA0E6B5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13" y="743351"/>
            <a:ext cx="6481180" cy="572700"/>
          </a:xfrm>
        </p:spPr>
        <p:txBody>
          <a:bodyPr/>
          <a:lstStyle/>
          <a:p>
            <a:r>
              <a:rPr lang="fr-CA" sz="3600" dirty="0"/>
              <a:t>En gros, notre attitude compte dans le message que l’on veut transmettre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2ED67E-E9E7-C4E5-88D9-826B8BEE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L’importance du non verbal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8BB04AC5-FC84-9436-005F-C27BE263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60" y="2179641"/>
            <a:ext cx="4449180" cy="2736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D1100-2E84-6917-C7BA-1A09C42F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0" y="913916"/>
            <a:ext cx="7909500" cy="572700"/>
          </a:xfrm>
        </p:spPr>
        <p:txBody>
          <a:bodyPr/>
          <a:lstStyle/>
          <a:p>
            <a:r>
              <a:rPr lang="fr-CA" sz="2800" dirty="0"/>
              <a:t>Quelques fonctions de base :</a:t>
            </a:r>
            <a:br>
              <a:rPr lang="fr-CA" sz="2800" dirty="0"/>
            </a:br>
            <a:r>
              <a:rPr lang="fr-CA" sz="2800" dirty="0"/>
              <a:t>Fonction expressive de la communication</a:t>
            </a:r>
            <a:br>
              <a:rPr lang="fr-CA" sz="4400" dirty="0"/>
            </a:br>
            <a:r>
              <a:rPr lang="fr-CA" dirty="0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F4F429-A4DB-416A-BA74-5FA3BF0BE8A1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278928" y="2725008"/>
            <a:ext cx="1688999" cy="717000"/>
          </a:xfrm>
        </p:spPr>
        <p:txBody>
          <a:bodyPr/>
          <a:lstStyle/>
          <a:p>
            <a:r>
              <a:rPr lang="fr-CA" dirty="0"/>
              <a:t>Indique la position du locuteur par rapport à son message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873197F-62B5-3E18-8445-AAC80FC4844A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259874" y="1942342"/>
            <a:ext cx="1689000" cy="720300"/>
          </a:xfrm>
        </p:spPr>
        <p:txBody>
          <a:bodyPr/>
          <a:lstStyle/>
          <a:p>
            <a:r>
              <a:rPr lang="fr-CA" sz="2000" dirty="0"/>
              <a:t>Jurons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3B92190-0990-86FE-A6CA-B7D102314FF6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6736216" y="1942342"/>
            <a:ext cx="1689000" cy="720300"/>
          </a:xfrm>
        </p:spPr>
        <p:txBody>
          <a:bodyPr/>
          <a:lstStyle/>
          <a:p>
            <a:r>
              <a:rPr lang="fr-CA" sz="2000" dirty="0"/>
              <a:t>Adjectifs connotés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DD29635-111C-5EDE-74DC-801308909FF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462620" y="1942342"/>
            <a:ext cx="1689000" cy="720300"/>
          </a:xfrm>
        </p:spPr>
        <p:txBody>
          <a:bodyPr/>
          <a:lstStyle/>
          <a:p>
            <a:r>
              <a:rPr lang="fr-CA" sz="2000" dirty="0"/>
              <a:t>Onomatopées</a:t>
            </a:r>
          </a:p>
        </p:txBody>
      </p:sp>
      <p:pic>
        <p:nvPicPr>
          <p:cNvPr id="15" name="Google Shape;190;p32">
            <a:extLst>
              <a:ext uri="{FF2B5EF4-FFF2-40B4-BE49-F238E27FC236}">
                <a16:creationId xmlns:a16="http://schemas.microsoft.com/office/drawing/2014/main" id="{02B9D65B-D4FB-70B7-30A2-BE32D3A8F6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42096" y="2701080"/>
            <a:ext cx="2477241" cy="128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31">
            <a:extLst>
              <a:ext uri="{FF2B5EF4-FFF2-40B4-BE49-F238E27FC236}">
                <a16:creationId xmlns:a16="http://schemas.microsoft.com/office/drawing/2014/main" id="{B2478D47-9501-2FD6-650F-CC51594FF6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429" y="2745537"/>
            <a:ext cx="1619988" cy="11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4;p30">
            <a:extLst>
              <a:ext uri="{FF2B5EF4-FFF2-40B4-BE49-F238E27FC236}">
                <a16:creationId xmlns:a16="http://schemas.microsoft.com/office/drawing/2014/main" id="{11E3B958-954B-2A92-0B9E-622617449D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9874" y="2662642"/>
            <a:ext cx="1961074" cy="1360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D1100-2E84-6917-C7BA-1A09C42F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0" y="913916"/>
            <a:ext cx="7909500" cy="572700"/>
          </a:xfrm>
        </p:spPr>
        <p:txBody>
          <a:bodyPr/>
          <a:lstStyle/>
          <a:p>
            <a:r>
              <a:rPr lang="fr-CA" sz="2800" dirty="0"/>
              <a:t>Quelques fonctions de base :</a:t>
            </a:r>
            <a:br>
              <a:rPr lang="fr-CA" sz="2800" dirty="0"/>
            </a:br>
            <a:r>
              <a:rPr lang="fr-CA" sz="2800" dirty="0"/>
              <a:t>Fonction incitative de la communication</a:t>
            </a:r>
            <a:br>
              <a:rPr lang="fr-CA" sz="4400" dirty="0"/>
            </a:br>
            <a:r>
              <a:rPr lang="fr-CA" dirty="0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F4F429-A4DB-416A-BA74-5FA3BF0BE8A1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138726" y="2761421"/>
            <a:ext cx="1829201" cy="717000"/>
          </a:xfrm>
        </p:spPr>
        <p:txBody>
          <a:bodyPr/>
          <a:lstStyle/>
          <a:p>
            <a:r>
              <a:rPr lang="fr-CA" dirty="0"/>
              <a:t>Sert à intéresser, faire réagir ou convaincre l’interlocuteur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873197F-62B5-3E18-8445-AAC80FC4844A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259874" y="1942342"/>
            <a:ext cx="1689000" cy="720300"/>
          </a:xfrm>
        </p:spPr>
        <p:txBody>
          <a:bodyPr/>
          <a:lstStyle/>
          <a:p>
            <a:r>
              <a:rPr lang="fr-CA" sz="2000" dirty="0"/>
              <a:t>Marque linguistique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3B92190-0990-86FE-A6CA-B7D102314FF6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6736216" y="1942342"/>
            <a:ext cx="1689000" cy="720300"/>
          </a:xfrm>
        </p:spPr>
        <p:txBody>
          <a:bodyPr/>
          <a:lstStyle/>
          <a:p>
            <a:r>
              <a:rPr lang="fr-CA" sz="2000" dirty="0"/>
              <a:t>Interrogation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DD29635-111C-5EDE-74DC-801308909FF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462620" y="1942342"/>
            <a:ext cx="1689000" cy="720300"/>
          </a:xfrm>
        </p:spPr>
        <p:txBody>
          <a:bodyPr/>
          <a:lstStyle/>
          <a:p>
            <a:r>
              <a:rPr lang="fr-CA" sz="2000" dirty="0"/>
              <a:t>Impératif</a:t>
            </a:r>
          </a:p>
        </p:txBody>
      </p:sp>
      <p:pic>
        <p:nvPicPr>
          <p:cNvPr id="4" name="Google Shape;219;p36">
            <a:extLst>
              <a:ext uri="{FF2B5EF4-FFF2-40B4-BE49-F238E27FC236}">
                <a16:creationId xmlns:a16="http://schemas.microsoft.com/office/drawing/2014/main" id="{F2489208-90EB-C832-3C7F-3B9B937E79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9773" y="2876550"/>
            <a:ext cx="1829201" cy="108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7;p37">
            <a:extLst>
              <a:ext uri="{FF2B5EF4-FFF2-40B4-BE49-F238E27FC236}">
                <a16:creationId xmlns:a16="http://schemas.microsoft.com/office/drawing/2014/main" id="{3D86CC74-A602-B920-2E3A-5C4A158836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809" y="2650934"/>
            <a:ext cx="2157109" cy="15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5;p38">
            <a:extLst>
              <a:ext uri="{FF2B5EF4-FFF2-40B4-BE49-F238E27FC236}">
                <a16:creationId xmlns:a16="http://schemas.microsoft.com/office/drawing/2014/main" id="{44A9B32B-9D7E-50F8-80C8-3696E05E71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53" y="2823452"/>
            <a:ext cx="2095585" cy="114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8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D1100-2E84-6917-C7BA-1A09C42F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0" y="913916"/>
            <a:ext cx="7909500" cy="572700"/>
          </a:xfrm>
        </p:spPr>
        <p:txBody>
          <a:bodyPr/>
          <a:lstStyle/>
          <a:p>
            <a:r>
              <a:rPr lang="fr-CA" sz="2800" dirty="0"/>
              <a:t>Quelques fonctions de base :</a:t>
            </a:r>
            <a:br>
              <a:rPr lang="fr-CA" sz="2800" dirty="0"/>
            </a:br>
            <a:r>
              <a:rPr lang="fr-CA" sz="2800" dirty="0"/>
              <a:t>Fonction relationnelle de la communication</a:t>
            </a:r>
            <a:br>
              <a:rPr lang="fr-CA" sz="4400" dirty="0"/>
            </a:br>
            <a:r>
              <a:rPr lang="fr-CA" dirty="0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F4F429-A4DB-416A-BA74-5FA3BF0BE8A1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-47412" y="2761421"/>
            <a:ext cx="2015340" cy="717000"/>
          </a:xfrm>
        </p:spPr>
        <p:txBody>
          <a:bodyPr/>
          <a:lstStyle/>
          <a:p>
            <a:r>
              <a:rPr lang="fr-CA" dirty="0"/>
              <a:t>Sert à maintenir l’attention (ce serait la 1</a:t>
            </a:r>
            <a:r>
              <a:rPr lang="fr-CA" baseline="30000" dirty="0"/>
              <a:t>re</a:t>
            </a:r>
            <a:r>
              <a:rPr lang="fr-CA" dirty="0"/>
              <a:t> apprise par les enfants)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873197F-62B5-3E18-8445-AAC80FC4844A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259874" y="1942342"/>
            <a:ext cx="1689000" cy="720300"/>
          </a:xfrm>
        </p:spPr>
        <p:txBody>
          <a:bodyPr/>
          <a:lstStyle/>
          <a:p>
            <a:r>
              <a:rPr lang="fr-CA" sz="2000" dirty="0"/>
              <a:t>Salutations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3B92190-0990-86FE-A6CA-B7D102314FF6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6555709" y="1933964"/>
            <a:ext cx="2273213" cy="720300"/>
          </a:xfrm>
        </p:spPr>
        <p:txBody>
          <a:bodyPr/>
          <a:lstStyle/>
          <a:p>
            <a:r>
              <a:rPr lang="fr-CA" sz="2000" dirty="0"/>
              <a:t>Certaines expressions comme « vous écoutez? »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DD29635-111C-5EDE-74DC-801308909FF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462620" y="1942342"/>
            <a:ext cx="1689000" cy="720300"/>
          </a:xfrm>
        </p:spPr>
        <p:txBody>
          <a:bodyPr/>
          <a:lstStyle/>
          <a:p>
            <a:r>
              <a:rPr lang="fr-CA" sz="2000" dirty="0"/>
              <a:t>Formules de politesse</a:t>
            </a:r>
          </a:p>
        </p:txBody>
      </p:sp>
      <p:pic>
        <p:nvPicPr>
          <p:cNvPr id="7" name="Google Shape;320;p49">
            <a:extLst>
              <a:ext uri="{FF2B5EF4-FFF2-40B4-BE49-F238E27FC236}">
                <a16:creationId xmlns:a16="http://schemas.microsoft.com/office/drawing/2014/main" id="{C55AF7C0-2565-E8E0-CF56-BFC645749B5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9658" y="2801277"/>
            <a:ext cx="1259585" cy="114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7;p52">
            <a:extLst>
              <a:ext uri="{FF2B5EF4-FFF2-40B4-BE49-F238E27FC236}">
                <a16:creationId xmlns:a16="http://schemas.microsoft.com/office/drawing/2014/main" id="{0BA13ACC-1A33-FBCB-4320-68BF2C157C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577" y="2801276"/>
            <a:ext cx="2325086" cy="114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4;p54">
            <a:extLst>
              <a:ext uri="{FF2B5EF4-FFF2-40B4-BE49-F238E27FC236}">
                <a16:creationId xmlns:a16="http://schemas.microsoft.com/office/drawing/2014/main" id="{929165B1-6A38-980C-4649-3C070971C1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836" y="2765122"/>
            <a:ext cx="2325086" cy="1224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4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973</Words>
  <Application>Microsoft Office PowerPoint</Application>
  <PresentationFormat>Affichage à l'écran (16:9)</PresentationFormat>
  <Paragraphs>108</Paragraphs>
  <Slides>29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Nirmala UI Semilight</vt:lpstr>
      <vt:lpstr>Montserrat</vt:lpstr>
      <vt:lpstr>Aptos</vt:lpstr>
      <vt:lpstr>Indie Flower</vt:lpstr>
      <vt:lpstr>Arial</vt:lpstr>
      <vt:lpstr>Fira Sans Extra Condensed Medium</vt:lpstr>
      <vt:lpstr>Arial</vt:lpstr>
      <vt:lpstr>Open Sans</vt:lpstr>
      <vt:lpstr>Lato</vt:lpstr>
      <vt:lpstr>Science Education Center by Slidesgo</vt:lpstr>
      <vt:lpstr>La vulgarisation et la communication scientifique</vt:lpstr>
      <vt:lpstr>Aujourd’hui</vt:lpstr>
      <vt:lpstr>Connaissez-vous Jakobson?</vt:lpstr>
      <vt:lpstr>Présentation PowerPoint</vt:lpstr>
      <vt:lpstr>Bernie Sanders qui boude à l’investiture de Biden</vt:lpstr>
      <vt:lpstr>En gros, notre attitude compte dans le message que l’on veut transmettre</vt:lpstr>
      <vt:lpstr>Quelques fonctions de base : Fonction expressive de la communication  </vt:lpstr>
      <vt:lpstr>Quelques fonctions de base : Fonction incitative de la communication  </vt:lpstr>
      <vt:lpstr>Quelques fonctions de base : Fonction relationnelle de la communication  </vt:lpstr>
      <vt:lpstr>Quelques fonctions de base : Fonction référentielle de la communication</vt:lpstr>
      <vt:lpstr>Quelques fonctions de base : Fonction poétique (esthétique) de la communication</vt:lpstr>
      <vt:lpstr>Qu’est-ce que la vulgarisation scientifique?</vt:lpstr>
      <vt:lpstr>-Albert Jacquard, généticien </vt:lpstr>
      <vt:lpstr>Présentation PowerPoint</vt:lpstr>
      <vt:lpstr>Relevez les tecnhiques de vulgarisation utilisées dans l’article suivant (exemples concrets) :</vt:lpstr>
      <vt:lpstr>Quelques techniques</vt:lpstr>
      <vt:lpstr>Olivier Bernard - Le pharmachien</vt:lpstr>
      <vt:lpstr>La crédibilité est un facteur essentiel de la vulgarisation scientifique</vt:lpstr>
      <vt:lpstr>La crédibilité</vt:lpstr>
      <vt:lpstr>Olivier Bernard - Le pharmachien</vt:lpstr>
      <vt:lpstr>Dans votre propre champ d’études, définissez les critères qui détermineraient la crédibilité d’une personne aux yeux de sa communauté scientifique</vt:lpstr>
      <vt:lpstr>Quels moyens ou dispositifs permettent d’être entendu en 2025?</vt:lpstr>
      <vt:lpstr>Dans le Balado, Olivier Bernard sous-entend que</vt:lpstr>
      <vt:lpstr>Attention aux biais cognitifs</vt:lpstr>
      <vt:lpstr>Les biais cognitifs sont exacerbés depuis l’avenue des réseaux sociaux et engendrent de graves conséquences</vt:lpstr>
      <vt:lpstr>Montée de l’extrême droite (Ex. terrorisme, conspiration…)</vt:lpstr>
      <vt:lpstr>En résumé</vt:lpstr>
      <vt:lpstr>Prochain cours</vt:lpstr>
      <vt:lpstr>Explication de la table ronde (TP1 15%)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vulgarisation et la communication scientifique</dc:title>
  <dc:creator>Boucher Catherine</dc:creator>
  <cp:lastModifiedBy>Boucher Catherine</cp:lastModifiedBy>
  <cp:revision>2</cp:revision>
  <dcterms:modified xsi:type="dcterms:W3CDTF">2025-01-19T16:50:21Z</dcterms:modified>
</cp:coreProperties>
</file>