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28" r:id="rId1"/>
  </p:sldMasterIdLst>
  <p:notesMasterIdLst>
    <p:notesMasterId r:id="rId6"/>
  </p:notesMasterIdLst>
  <p:sldIdLst>
    <p:sldId id="261" r:id="rId2"/>
    <p:sldId id="263" r:id="rId3"/>
    <p:sldId id="264" r:id="rId4"/>
    <p:sldId id="265" r:id="rId5"/>
  </p:sldIdLst>
  <p:sldSz cx="9144000" cy="5143500" type="screen16x9"/>
  <p:notesSz cx="6888163" cy="10021888"/>
  <p:embeddedFontLst>
    <p:embeddedFont>
      <p:font typeface="Book Antiqua" panose="02040602050305030304" pitchFamily="18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aramond" panose="02020404030301010803" pitchFamily="18" charset="0"/>
      <p:regular r:id="rId15"/>
      <p:bold r:id="rId16"/>
      <p:italic r:id="rId17"/>
      <p:boldItalic r:id="rId18"/>
    </p:embeddedFont>
    <p:embeddedFont>
      <p:font typeface="Gill Sans MT" panose="020B0502020104020203" pitchFamily="34" charset="0"/>
      <p:regular r:id="rId19"/>
      <p:bold r:id="rId20"/>
      <p:italic r:id="rId21"/>
      <p:boldItalic r:id="rId22"/>
    </p:embeddedFont>
    <p:embeddedFont>
      <p:font typeface="Impact" panose="020B0806030902050204" pitchFamily="34" charset="0"/>
      <p:regular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433QVuqV53oOUfPtUj0vzBk5D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591876-1760-4FC6-9C9C-7A66F1182450}" v="331" dt="2023-08-22T12:51:04.4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kauskas Kim" userId="ccb8c93e-d856-40e3-8c9b-7289baf450cc" providerId="ADAL" clId="{5C591876-1760-4FC6-9C9C-7A66F1182450}"/>
    <pc:docChg chg="undo custSel addSld delSld modSld sldOrd modMainMaster">
      <pc:chgData name="Silkauskas Kim" userId="ccb8c93e-d856-40e3-8c9b-7289baf450cc" providerId="ADAL" clId="{5C591876-1760-4FC6-9C9C-7A66F1182450}" dt="2023-08-22T12:53:05.505" v="691" actId="478"/>
      <pc:docMkLst>
        <pc:docMk/>
      </pc:docMkLst>
      <pc:sldChg chg="del">
        <pc:chgData name="Silkauskas Kim" userId="ccb8c93e-d856-40e3-8c9b-7289baf450cc" providerId="ADAL" clId="{5C591876-1760-4FC6-9C9C-7A66F1182450}" dt="2023-08-22T01:23:08.015" v="1" actId="47"/>
        <pc:sldMkLst>
          <pc:docMk/>
          <pc:sldMk cId="0" sldId="256"/>
        </pc:sldMkLst>
      </pc:sldChg>
      <pc:sldChg chg="del">
        <pc:chgData name="Silkauskas Kim" userId="ccb8c93e-d856-40e3-8c9b-7289baf450cc" providerId="ADAL" clId="{5C591876-1760-4FC6-9C9C-7A66F1182450}" dt="2023-08-22T01:23:04.127" v="0" actId="47"/>
        <pc:sldMkLst>
          <pc:docMk/>
          <pc:sldMk cId="0" sldId="257"/>
        </pc:sldMkLst>
      </pc:sldChg>
      <pc:sldChg chg="del">
        <pc:chgData name="Silkauskas Kim" userId="ccb8c93e-d856-40e3-8c9b-7289baf450cc" providerId="ADAL" clId="{5C591876-1760-4FC6-9C9C-7A66F1182450}" dt="2023-08-22T01:23:04.127" v="0" actId="47"/>
        <pc:sldMkLst>
          <pc:docMk/>
          <pc:sldMk cId="0" sldId="258"/>
        </pc:sldMkLst>
      </pc:sldChg>
      <pc:sldChg chg="del">
        <pc:chgData name="Silkauskas Kim" userId="ccb8c93e-d856-40e3-8c9b-7289baf450cc" providerId="ADAL" clId="{5C591876-1760-4FC6-9C9C-7A66F1182450}" dt="2023-08-22T01:23:04.127" v="0" actId="47"/>
        <pc:sldMkLst>
          <pc:docMk/>
          <pc:sldMk cId="0" sldId="259"/>
        </pc:sldMkLst>
      </pc:sldChg>
      <pc:sldChg chg="del">
        <pc:chgData name="Silkauskas Kim" userId="ccb8c93e-d856-40e3-8c9b-7289baf450cc" providerId="ADAL" clId="{5C591876-1760-4FC6-9C9C-7A66F1182450}" dt="2023-08-22T01:23:04.127" v="0" actId="47"/>
        <pc:sldMkLst>
          <pc:docMk/>
          <pc:sldMk cId="0" sldId="260"/>
        </pc:sldMkLst>
      </pc:sldChg>
      <pc:sldChg chg="addSp delSp modSp mod setBg delDesignElem modNotes">
        <pc:chgData name="Silkauskas Kim" userId="ccb8c93e-d856-40e3-8c9b-7289baf450cc" providerId="ADAL" clId="{5C591876-1760-4FC6-9C9C-7A66F1182450}" dt="2023-08-22T12:39:43.808" v="435"/>
        <pc:sldMkLst>
          <pc:docMk/>
          <pc:sldMk cId="0" sldId="261"/>
        </pc:sldMkLst>
        <pc:spChg chg="mod">
          <ac:chgData name="Silkauskas Kim" userId="ccb8c93e-d856-40e3-8c9b-7289baf450cc" providerId="ADAL" clId="{5C591876-1760-4FC6-9C9C-7A66F1182450}" dt="2023-08-22T12:26:48.720" v="197" actId="1076"/>
          <ac:spMkLst>
            <pc:docMk/>
            <pc:sldMk cId="0" sldId="261"/>
            <ac:spMk id="207" creationId="{00000000-0000-0000-0000-000000000000}"/>
          </ac:spMkLst>
        </pc:spChg>
        <pc:spChg chg="add del">
          <ac:chgData name="Silkauskas Kim" userId="ccb8c93e-d856-40e3-8c9b-7289baf450cc" providerId="ADAL" clId="{5C591876-1760-4FC6-9C9C-7A66F1182450}" dt="2023-08-22T01:25:09.890" v="47" actId="26606"/>
          <ac:spMkLst>
            <pc:docMk/>
            <pc:sldMk cId="0" sldId="261"/>
            <ac:spMk id="214" creationId="{0435E05D-C29D-45BA-887D-94B257315B14}"/>
          </ac:spMkLst>
        </pc:spChg>
        <pc:spChg chg="add del">
          <ac:chgData name="Silkauskas Kim" userId="ccb8c93e-d856-40e3-8c9b-7289baf450cc" providerId="ADAL" clId="{5C591876-1760-4FC6-9C9C-7A66F1182450}" dt="2023-08-22T01:25:09.890" v="47" actId="26606"/>
          <ac:spMkLst>
            <pc:docMk/>
            <pc:sldMk cId="0" sldId="261"/>
            <ac:spMk id="216" creationId="{C0832B8F-914B-4B26-975B-D7D8C3B9D104}"/>
          </ac:spMkLst>
        </pc:spChg>
        <pc:spChg chg="add del">
          <ac:chgData name="Silkauskas Kim" userId="ccb8c93e-d856-40e3-8c9b-7289baf450cc" providerId="ADAL" clId="{5C591876-1760-4FC6-9C9C-7A66F1182450}" dt="2023-08-22T01:25:09.890" v="47" actId="26606"/>
          <ac:spMkLst>
            <pc:docMk/>
            <pc:sldMk cId="0" sldId="261"/>
            <ac:spMk id="218" creationId="{62AA0C3B-53B7-4738-A330-96777938392F}"/>
          </ac:spMkLst>
        </pc:spChg>
        <pc:spChg chg="add del">
          <ac:chgData name="Silkauskas Kim" userId="ccb8c93e-d856-40e3-8c9b-7289baf450cc" providerId="ADAL" clId="{5C591876-1760-4FC6-9C9C-7A66F1182450}" dt="2023-08-22T01:25:09.890" v="47" actId="26606"/>
          <ac:spMkLst>
            <pc:docMk/>
            <pc:sldMk cId="0" sldId="261"/>
            <ac:spMk id="220" creationId="{448AA5E2-388F-4703-8CDC-16832A770F72}"/>
          </ac:spMkLst>
        </pc:spChg>
        <pc:spChg chg="add del">
          <ac:chgData name="Silkauskas Kim" userId="ccb8c93e-d856-40e3-8c9b-7289baf450cc" providerId="ADAL" clId="{5C591876-1760-4FC6-9C9C-7A66F1182450}" dt="2023-08-22T01:25:01.722" v="44" actId="26606"/>
          <ac:spMkLst>
            <pc:docMk/>
            <pc:sldMk cId="0" sldId="261"/>
            <ac:spMk id="225" creationId="{F1694136-0553-455D-A725-19D12054AB96}"/>
          </ac:spMkLst>
        </pc:spChg>
        <pc:spChg chg="add del">
          <ac:chgData name="Silkauskas Kim" userId="ccb8c93e-d856-40e3-8c9b-7289baf450cc" providerId="ADAL" clId="{5C591876-1760-4FC6-9C9C-7A66F1182450}" dt="2023-08-22T01:25:01.722" v="44" actId="26606"/>
          <ac:spMkLst>
            <pc:docMk/>
            <pc:sldMk cId="0" sldId="261"/>
            <ac:spMk id="227" creationId="{AF8DD469-D1ED-454C-B2F5-CE035903BC90}"/>
          </ac:spMkLst>
        </pc:spChg>
        <pc:spChg chg="add del">
          <ac:chgData name="Silkauskas Kim" userId="ccb8c93e-d856-40e3-8c9b-7289baf450cc" providerId="ADAL" clId="{5C591876-1760-4FC6-9C9C-7A66F1182450}" dt="2023-08-22T01:25:01.722" v="44" actId="26606"/>
          <ac:spMkLst>
            <pc:docMk/>
            <pc:sldMk cId="0" sldId="261"/>
            <ac:spMk id="229" creationId="{2B99D1F0-D1F4-4D99-81FA-F025737D3A03}"/>
          </ac:spMkLst>
        </pc:spChg>
        <pc:spChg chg="add del">
          <ac:chgData name="Silkauskas Kim" userId="ccb8c93e-d856-40e3-8c9b-7289baf450cc" providerId="ADAL" clId="{5C591876-1760-4FC6-9C9C-7A66F1182450}" dt="2023-08-22T01:25:01.722" v="44" actId="26606"/>
          <ac:spMkLst>
            <pc:docMk/>
            <pc:sldMk cId="0" sldId="261"/>
            <ac:spMk id="231" creationId="{3E32D104-BB6A-4687-BBC9-6DF01001A58A}"/>
          </ac:spMkLst>
        </pc:spChg>
        <pc:spChg chg="add del">
          <ac:chgData name="Silkauskas Kim" userId="ccb8c93e-d856-40e3-8c9b-7289baf450cc" providerId="ADAL" clId="{5C591876-1760-4FC6-9C9C-7A66F1182450}" dt="2023-08-22T01:25:01.722" v="44" actId="26606"/>
          <ac:spMkLst>
            <pc:docMk/>
            <pc:sldMk cId="0" sldId="261"/>
            <ac:spMk id="233" creationId="{767A2AD7-60CD-43CC-85A6-2743892E4795}"/>
          </ac:spMkLst>
        </pc:spChg>
        <pc:spChg chg="add del">
          <ac:chgData name="Silkauskas Kim" userId="ccb8c93e-d856-40e3-8c9b-7289baf450cc" providerId="ADAL" clId="{5C591876-1760-4FC6-9C9C-7A66F1182450}" dt="2023-08-22T01:25:09.889" v="46" actId="26606"/>
          <ac:spMkLst>
            <pc:docMk/>
            <pc:sldMk cId="0" sldId="261"/>
            <ac:spMk id="235" creationId="{F1694136-0553-455D-A725-19D12054AB96}"/>
          </ac:spMkLst>
        </pc:spChg>
        <pc:spChg chg="add del">
          <ac:chgData name="Silkauskas Kim" userId="ccb8c93e-d856-40e3-8c9b-7289baf450cc" providerId="ADAL" clId="{5C591876-1760-4FC6-9C9C-7A66F1182450}" dt="2023-08-22T01:25:09.889" v="46" actId="26606"/>
          <ac:spMkLst>
            <pc:docMk/>
            <pc:sldMk cId="0" sldId="261"/>
            <ac:spMk id="236" creationId="{AF8DD469-D1ED-454C-B2F5-CE035903BC90}"/>
          </ac:spMkLst>
        </pc:spChg>
        <pc:spChg chg="add del">
          <ac:chgData name="Silkauskas Kim" userId="ccb8c93e-d856-40e3-8c9b-7289baf450cc" providerId="ADAL" clId="{5C591876-1760-4FC6-9C9C-7A66F1182450}" dt="2023-08-22T01:25:09.889" v="46" actId="26606"/>
          <ac:spMkLst>
            <pc:docMk/>
            <pc:sldMk cId="0" sldId="261"/>
            <ac:spMk id="237" creationId="{3F66312E-3958-4E3B-BEE0-B17BEA816F79}"/>
          </ac:spMkLst>
        </pc:spChg>
        <pc:spChg chg="add del">
          <ac:chgData name="Silkauskas Kim" userId="ccb8c93e-d856-40e3-8c9b-7289baf450cc" providerId="ADAL" clId="{5C591876-1760-4FC6-9C9C-7A66F1182450}" dt="2023-08-22T01:25:09.889" v="46" actId="26606"/>
          <ac:spMkLst>
            <pc:docMk/>
            <pc:sldMk cId="0" sldId="261"/>
            <ac:spMk id="238" creationId="{CE3A56F1-C682-4EA0-B9FF-6F6585760B00}"/>
          </ac:spMkLst>
        </pc:spChg>
        <pc:spChg chg="add del">
          <ac:chgData name="Silkauskas Kim" userId="ccb8c93e-d856-40e3-8c9b-7289baf450cc" providerId="ADAL" clId="{5C591876-1760-4FC6-9C9C-7A66F1182450}" dt="2023-08-22T01:25:09.889" v="46" actId="26606"/>
          <ac:spMkLst>
            <pc:docMk/>
            <pc:sldMk cId="0" sldId="261"/>
            <ac:spMk id="239" creationId="{F3F76ABD-D2F6-4661-9415-C4B91D8EA14C}"/>
          </ac:spMkLst>
        </pc:spChg>
        <pc:spChg chg="add del">
          <ac:chgData name="Silkauskas Kim" userId="ccb8c93e-d856-40e3-8c9b-7289baf450cc" providerId="ADAL" clId="{5C591876-1760-4FC6-9C9C-7A66F1182450}" dt="2023-08-22T01:26:04.179" v="50"/>
          <ac:spMkLst>
            <pc:docMk/>
            <pc:sldMk cId="0" sldId="261"/>
            <ac:spMk id="241" creationId="{F1694136-0553-455D-A725-19D12054AB96}"/>
          </ac:spMkLst>
        </pc:spChg>
        <pc:spChg chg="add del">
          <ac:chgData name="Silkauskas Kim" userId="ccb8c93e-d856-40e3-8c9b-7289baf450cc" providerId="ADAL" clId="{5C591876-1760-4FC6-9C9C-7A66F1182450}" dt="2023-08-22T01:26:04.179" v="50"/>
          <ac:spMkLst>
            <pc:docMk/>
            <pc:sldMk cId="0" sldId="261"/>
            <ac:spMk id="242" creationId="{AF8DD469-D1ED-454C-B2F5-CE035903BC90}"/>
          </ac:spMkLst>
        </pc:spChg>
        <pc:spChg chg="add del">
          <ac:chgData name="Silkauskas Kim" userId="ccb8c93e-d856-40e3-8c9b-7289baf450cc" providerId="ADAL" clId="{5C591876-1760-4FC6-9C9C-7A66F1182450}" dt="2023-08-22T01:26:04.179" v="50"/>
          <ac:spMkLst>
            <pc:docMk/>
            <pc:sldMk cId="0" sldId="261"/>
            <ac:spMk id="243" creationId="{2B99D1F0-D1F4-4D99-81FA-F025737D3A03}"/>
          </ac:spMkLst>
        </pc:spChg>
        <pc:spChg chg="add del">
          <ac:chgData name="Silkauskas Kim" userId="ccb8c93e-d856-40e3-8c9b-7289baf450cc" providerId="ADAL" clId="{5C591876-1760-4FC6-9C9C-7A66F1182450}" dt="2023-08-22T01:26:04.179" v="50"/>
          <ac:spMkLst>
            <pc:docMk/>
            <pc:sldMk cId="0" sldId="261"/>
            <ac:spMk id="244" creationId="{3E32D104-BB6A-4687-BBC9-6DF01001A58A}"/>
          </ac:spMkLst>
        </pc:spChg>
        <pc:spChg chg="add del">
          <ac:chgData name="Silkauskas Kim" userId="ccb8c93e-d856-40e3-8c9b-7289baf450cc" providerId="ADAL" clId="{5C591876-1760-4FC6-9C9C-7A66F1182450}" dt="2023-08-22T01:26:04.179" v="50"/>
          <ac:spMkLst>
            <pc:docMk/>
            <pc:sldMk cId="0" sldId="261"/>
            <ac:spMk id="245" creationId="{767A2AD7-60CD-43CC-85A6-2743892E4795}"/>
          </ac:spMkLst>
        </pc:spChg>
        <pc:picChg chg="add mod">
          <ac:chgData name="Silkauskas Kim" userId="ccb8c93e-d856-40e3-8c9b-7289baf450cc" providerId="ADAL" clId="{5C591876-1760-4FC6-9C9C-7A66F1182450}" dt="2023-08-22T01:25:09.890" v="47" actId="26606"/>
          <ac:picMkLst>
            <pc:docMk/>
            <pc:sldMk cId="0" sldId="261"/>
            <ac:picMk id="211" creationId="{FCD42C96-BB39-4B6E-497B-EA879F1BBBE2}"/>
          </ac:picMkLst>
        </pc:picChg>
      </pc:sldChg>
      <pc:sldChg chg="modSp del mod">
        <pc:chgData name="Silkauskas Kim" userId="ccb8c93e-d856-40e3-8c9b-7289baf450cc" providerId="ADAL" clId="{5C591876-1760-4FC6-9C9C-7A66F1182450}" dt="2023-08-22T12:46:08.684" v="598" actId="47"/>
        <pc:sldMkLst>
          <pc:docMk/>
          <pc:sldMk cId="0" sldId="262"/>
        </pc:sldMkLst>
        <pc:spChg chg="mod">
          <ac:chgData name="Silkauskas Kim" userId="ccb8c93e-d856-40e3-8c9b-7289baf450cc" providerId="ADAL" clId="{5C591876-1760-4FC6-9C9C-7A66F1182450}" dt="2023-08-22T01:26:16.165" v="53" actId="27636"/>
          <ac:spMkLst>
            <pc:docMk/>
            <pc:sldMk cId="0" sldId="262"/>
            <ac:spMk id="213" creationId="{00000000-0000-0000-0000-000000000000}"/>
          </ac:spMkLst>
        </pc:spChg>
        <pc:spChg chg="mod">
          <ac:chgData name="Silkauskas Kim" userId="ccb8c93e-d856-40e3-8c9b-7289baf450cc" providerId="ADAL" clId="{5C591876-1760-4FC6-9C9C-7A66F1182450}" dt="2023-08-22T01:53:50.132" v="156" actId="1076"/>
          <ac:spMkLst>
            <pc:docMk/>
            <pc:sldMk cId="0" sldId="262"/>
            <ac:spMk id="214" creationId="{00000000-0000-0000-0000-000000000000}"/>
          </ac:spMkLst>
        </pc:spChg>
        <pc:spChg chg="mod">
          <ac:chgData name="Silkauskas Kim" userId="ccb8c93e-d856-40e3-8c9b-7289baf450cc" providerId="ADAL" clId="{5C591876-1760-4FC6-9C9C-7A66F1182450}" dt="2023-08-22T01:53:52.728" v="157" actId="1076"/>
          <ac:spMkLst>
            <pc:docMk/>
            <pc:sldMk cId="0" sldId="262"/>
            <ac:spMk id="215" creationId="{00000000-0000-0000-0000-000000000000}"/>
          </ac:spMkLst>
        </pc:spChg>
        <pc:spChg chg="mod">
          <ac:chgData name="Silkauskas Kim" userId="ccb8c93e-d856-40e3-8c9b-7289baf450cc" providerId="ADAL" clId="{5C591876-1760-4FC6-9C9C-7A66F1182450}" dt="2023-08-22T12:39:38.315" v="434"/>
          <ac:spMkLst>
            <pc:docMk/>
            <pc:sldMk cId="0" sldId="262"/>
            <ac:spMk id="216" creationId="{00000000-0000-0000-0000-000000000000}"/>
          </ac:spMkLst>
        </pc:spChg>
        <pc:spChg chg="mod">
          <ac:chgData name="Silkauskas Kim" userId="ccb8c93e-d856-40e3-8c9b-7289baf450cc" providerId="ADAL" clId="{5C591876-1760-4FC6-9C9C-7A66F1182450}" dt="2023-08-22T12:39:38.315" v="434"/>
          <ac:spMkLst>
            <pc:docMk/>
            <pc:sldMk cId="0" sldId="262"/>
            <ac:spMk id="217" creationId="{00000000-0000-0000-0000-000000000000}"/>
          </ac:spMkLst>
        </pc:spChg>
        <pc:spChg chg="mod">
          <ac:chgData name="Silkauskas Kim" userId="ccb8c93e-d856-40e3-8c9b-7289baf450cc" providerId="ADAL" clId="{5C591876-1760-4FC6-9C9C-7A66F1182450}" dt="2023-08-22T12:39:38.315" v="434"/>
          <ac:spMkLst>
            <pc:docMk/>
            <pc:sldMk cId="0" sldId="262"/>
            <ac:spMk id="218" creationId="{00000000-0000-0000-0000-000000000000}"/>
          </ac:spMkLst>
        </pc:spChg>
      </pc:sldChg>
      <pc:sldChg chg="addSp delSp modSp mod ord delAnim modAnim modNotes modNotesTx">
        <pc:chgData name="Silkauskas Kim" userId="ccb8c93e-d856-40e3-8c9b-7289baf450cc" providerId="ADAL" clId="{5C591876-1760-4FC6-9C9C-7A66F1182450}" dt="2023-08-22T12:45:16.416" v="592"/>
        <pc:sldMkLst>
          <pc:docMk/>
          <pc:sldMk cId="0" sldId="263"/>
        </pc:sldMkLst>
        <pc:spChg chg="add del mod">
          <ac:chgData name="Silkauskas Kim" userId="ccb8c93e-d856-40e3-8c9b-7289baf450cc" providerId="ADAL" clId="{5C591876-1760-4FC6-9C9C-7A66F1182450}" dt="2023-08-22T01:53:16.443" v="130" actId="478"/>
          <ac:spMkLst>
            <pc:docMk/>
            <pc:sldMk cId="0" sldId="263"/>
            <ac:spMk id="2" creationId="{8F707103-E71A-B14D-1419-0ECD560638BD}"/>
          </ac:spMkLst>
        </pc:spChg>
        <pc:spChg chg="add mod">
          <ac:chgData name="Silkauskas Kim" userId="ccb8c93e-d856-40e3-8c9b-7289baf450cc" providerId="ADAL" clId="{5C591876-1760-4FC6-9C9C-7A66F1182450}" dt="2023-08-22T12:45:06.231" v="589" actId="1076"/>
          <ac:spMkLst>
            <pc:docMk/>
            <pc:sldMk cId="0" sldId="263"/>
            <ac:spMk id="2" creationId="{D6271663-9F13-9496-16AE-7780C6349A8F}"/>
          </ac:spMkLst>
        </pc:spChg>
        <pc:spChg chg="add mod">
          <ac:chgData name="Silkauskas Kim" userId="ccb8c93e-d856-40e3-8c9b-7289baf450cc" providerId="ADAL" clId="{5C591876-1760-4FC6-9C9C-7A66F1182450}" dt="2023-08-22T12:45:01.195" v="586" actId="1076"/>
          <ac:spMkLst>
            <pc:docMk/>
            <pc:sldMk cId="0" sldId="263"/>
            <ac:spMk id="3" creationId="{739D9AB2-A261-613D-8D77-9F8508F295F8}"/>
          </ac:spMkLst>
        </pc:spChg>
        <pc:spChg chg="add mod">
          <ac:chgData name="Silkauskas Kim" userId="ccb8c93e-d856-40e3-8c9b-7289baf450cc" providerId="ADAL" clId="{5C591876-1760-4FC6-9C9C-7A66F1182450}" dt="2023-08-22T12:45:06.231" v="589" actId="1076"/>
          <ac:spMkLst>
            <pc:docMk/>
            <pc:sldMk cId="0" sldId="263"/>
            <ac:spMk id="4" creationId="{0BB2BC09-DE76-D86B-A072-D8B6FEE0E002}"/>
          </ac:spMkLst>
        </pc:spChg>
        <pc:spChg chg="add mod">
          <ac:chgData name="Silkauskas Kim" userId="ccb8c93e-d856-40e3-8c9b-7289baf450cc" providerId="ADAL" clId="{5C591876-1760-4FC6-9C9C-7A66F1182450}" dt="2023-08-22T12:45:06.231" v="589" actId="1076"/>
          <ac:spMkLst>
            <pc:docMk/>
            <pc:sldMk cId="0" sldId="263"/>
            <ac:spMk id="5" creationId="{125032F7-6B41-E762-8397-7B5E7D589FBD}"/>
          </ac:spMkLst>
        </pc:spChg>
        <pc:spChg chg="add del mod">
          <ac:chgData name="Silkauskas Kim" userId="ccb8c93e-d856-40e3-8c9b-7289baf450cc" providerId="ADAL" clId="{5C591876-1760-4FC6-9C9C-7A66F1182450}" dt="2023-08-22T01:52:59.945" v="127"/>
          <ac:spMkLst>
            <pc:docMk/>
            <pc:sldMk cId="0" sldId="263"/>
            <ac:spMk id="5" creationId="{FDD92333-2629-E89F-138B-114CA68FF319}"/>
          </ac:spMkLst>
        </pc:spChg>
        <pc:spChg chg="add del mod">
          <ac:chgData name="Silkauskas Kim" userId="ccb8c93e-d856-40e3-8c9b-7289baf450cc" providerId="ADAL" clId="{5C591876-1760-4FC6-9C9C-7A66F1182450}" dt="2023-08-22T12:45:06.636" v="591"/>
          <ac:spMkLst>
            <pc:docMk/>
            <pc:sldMk cId="0" sldId="263"/>
            <ac:spMk id="6" creationId="{301438AF-31CB-35B1-B665-59CF578B7AC7}"/>
          </ac:spMkLst>
        </pc:spChg>
        <pc:spChg chg="del">
          <ac:chgData name="Silkauskas Kim" userId="ccb8c93e-d856-40e3-8c9b-7289baf450cc" providerId="ADAL" clId="{5C591876-1760-4FC6-9C9C-7A66F1182450}" dt="2023-08-22T01:41:59.874" v="65" actId="478"/>
          <ac:spMkLst>
            <pc:docMk/>
            <pc:sldMk cId="0" sldId="263"/>
            <ac:spMk id="225" creationId="{00000000-0000-0000-0000-000000000000}"/>
          </ac:spMkLst>
        </pc:spChg>
        <pc:picChg chg="del">
          <ac:chgData name="Silkauskas Kim" userId="ccb8c93e-d856-40e3-8c9b-7289baf450cc" providerId="ADAL" clId="{5C591876-1760-4FC6-9C9C-7A66F1182450}" dt="2023-08-22T01:40:16.917" v="60" actId="478"/>
          <ac:picMkLst>
            <pc:docMk/>
            <pc:sldMk cId="0" sldId="263"/>
            <ac:picMk id="224" creationId="{00000000-0000-0000-0000-000000000000}"/>
          </ac:picMkLst>
        </pc:picChg>
      </pc:sldChg>
      <pc:sldChg chg="addSp delSp modSp add mod modNotesTx">
        <pc:chgData name="Silkauskas Kim" userId="ccb8c93e-d856-40e3-8c9b-7289baf450cc" providerId="ADAL" clId="{5C591876-1760-4FC6-9C9C-7A66F1182450}" dt="2023-08-22T12:45:34.970" v="597" actId="1076"/>
        <pc:sldMkLst>
          <pc:docMk/>
          <pc:sldMk cId="626533044" sldId="264"/>
        </pc:sldMkLst>
        <pc:spChg chg="mod">
          <ac:chgData name="Silkauskas Kim" userId="ccb8c93e-d856-40e3-8c9b-7289baf450cc" providerId="ADAL" clId="{5C591876-1760-4FC6-9C9C-7A66F1182450}" dt="2023-08-22T12:45:34.970" v="597" actId="1076"/>
          <ac:spMkLst>
            <pc:docMk/>
            <pc:sldMk cId="626533044" sldId="264"/>
            <ac:spMk id="2" creationId="{8F707103-E71A-B14D-1419-0ECD560638BD}"/>
          </ac:spMkLst>
        </pc:spChg>
        <pc:spChg chg="del">
          <ac:chgData name="Silkauskas Kim" userId="ccb8c93e-d856-40e3-8c9b-7289baf450cc" providerId="ADAL" clId="{5C591876-1760-4FC6-9C9C-7A66F1182450}" dt="2023-08-22T01:53:34.828" v="153" actId="478"/>
          <ac:spMkLst>
            <pc:docMk/>
            <pc:sldMk cId="626533044" sldId="264"/>
            <ac:spMk id="3" creationId="{739D9AB2-A261-613D-8D77-9F8508F295F8}"/>
          </ac:spMkLst>
        </pc:spChg>
        <pc:spChg chg="del mod">
          <ac:chgData name="Silkauskas Kim" userId="ccb8c93e-d856-40e3-8c9b-7289baf450cc" providerId="ADAL" clId="{5C591876-1760-4FC6-9C9C-7A66F1182450}" dt="2023-08-22T01:53:34.828" v="153" actId="478"/>
          <ac:spMkLst>
            <pc:docMk/>
            <pc:sldMk cId="626533044" sldId="264"/>
            <ac:spMk id="4" creationId="{0BB2BC09-DE76-D86B-A072-D8B6FEE0E002}"/>
          </ac:spMkLst>
        </pc:spChg>
        <pc:picChg chg="add mod">
          <ac:chgData name="Silkauskas Kim" userId="ccb8c93e-d856-40e3-8c9b-7289baf450cc" providerId="ADAL" clId="{5C591876-1760-4FC6-9C9C-7A66F1182450}" dt="2023-08-22T12:34:41.787" v="331" actId="1076"/>
          <ac:picMkLst>
            <pc:docMk/>
            <pc:sldMk cId="626533044" sldId="264"/>
            <ac:picMk id="4" creationId="{E5AB3DF8-27A4-BB2D-3412-DF3E86863CAE}"/>
          </ac:picMkLst>
        </pc:picChg>
      </pc:sldChg>
      <pc:sldChg chg="addSp delSp modSp add mod delAnim modAnim">
        <pc:chgData name="Silkauskas Kim" userId="ccb8c93e-d856-40e3-8c9b-7289baf450cc" providerId="ADAL" clId="{5C591876-1760-4FC6-9C9C-7A66F1182450}" dt="2023-08-22T12:53:05.505" v="691" actId="478"/>
        <pc:sldMkLst>
          <pc:docMk/>
          <pc:sldMk cId="3797712756" sldId="265"/>
        </pc:sldMkLst>
        <pc:spChg chg="add del mod">
          <ac:chgData name="Silkauskas Kim" userId="ccb8c93e-d856-40e3-8c9b-7289baf450cc" providerId="ADAL" clId="{5C591876-1760-4FC6-9C9C-7A66F1182450}" dt="2023-08-22T12:53:02.733" v="689" actId="478"/>
          <ac:spMkLst>
            <pc:docMk/>
            <pc:sldMk cId="3797712756" sldId="265"/>
            <ac:spMk id="2" creationId="{861DFE23-A6F9-8EB8-4104-20AFCDCBA495}"/>
          </ac:spMkLst>
        </pc:spChg>
        <pc:spChg chg="add del mod">
          <ac:chgData name="Silkauskas Kim" userId="ccb8c93e-d856-40e3-8c9b-7289baf450cc" providerId="ADAL" clId="{5C591876-1760-4FC6-9C9C-7A66F1182450}" dt="2023-08-22T12:53:02.733" v="689" actId="478"/>
          <ac:spMkLst>
            <pc:docMk/>
            <pc:sldMk cId="3797712756" sldId="265"/>
            <ac:spMk id="3" creationId="{2910336A-CCA0-564B-DBC8-B14CEAA6AB60}"/>
          </ac:spMkLst>
        </pc:spChg>
        <pc:spChg chg="add del mod">
          <ac:chgData name="Silkauskas Kim" userId="ccb8c93e-d856-40e3-8c9b-7289baf450cc" providerId="ADAL" clId="{5C591876-1760-4FC6-9C9C-7A66F1182450}" dt="2023-08-22T12:53:02.733" v="689" actId="478"/>
          <ac:spMkLst>
            <pc:docMk/>
            <pc:sldMk cId="3797712756" sldId="265"/>
            <ac:spMk id="4" creationId="{DF382A56-843F-7DD4-1333-9E9D89154D94}"/>
          </ac:spMkLst>
        </pc:spChg>
        <pc:spChg chg="add del mod">
          <ac:chgData name="Silkauskas Kim" userId="ccb8c93e-d856-40e3-8c9b-7289baf450cc" providerId="ADAL" clId="{5C591876-1760-4FC6-9C9C-7A66F1182450}" dt="2023-08-22T12:53:02.733" v="689" actId="478"/>
          <ac:spMkLst>
            <pc:docMk/>
            <pc:sldMk cId="3797712756" sldId="265"/>
            <ac:spMk id="5" creationId="{66759362-2AA2-A1C9-99D9-AE9876F2AAC8}"/>
          </ac:spMkLst>
        </pc:spChg>
        <pc:spChg chg="add del mod">
          <ac:chgData name="Silkauskas Kim" userId="ccb8c93e-d856-40e3-8c9b-7289baf450cc" providerId="ADAL" clId="{5C591876-1760-4FC6-9C9C-7A66F1182450}" dt="2023-08-22T12:53:02.733" v="689" actId="478"/>
          <ac:spMkLst>
            <pc:docMk/>
            <pc:sldMk cId="3797712756" sldId="265"/>
            <ac:spMk id="6" creationId="{ADB55D30-3045-FEBA-C7C0-FAEE3CB47014}"/>
          </ac:spMkLst>
        </pc:spChg>
        <pc:spChg chg="add del mod">
          <ac:chgData name="Silkauskas Kim" userId="ccb8c93e-d856-40e3-8c9b-7289baf450cc" providerId="ADAL" clId="{5C591876-1760-4FC6-9C9C-7A66F1182450}" dt="2023-08-22T12:53:02.733" v="689" actId="478"/>
          <ac:spMkLst>
            <pc:docMk/>
            <pc:sldMk cId="3797712756" sldId="265"/>
            <ac:spMk id="7" creationId="{9368C2C6-21ED-83C8-EB4C-A7AF20E7EA85}"/>
          </ac:spMkLst>
        </pc:spChg>
        <pc:spChg chg="add del mod">
          <ac:chgData name="Silkauskas Kim" userId="ccb8c93e-d856-40e3-8c9b-7289baf450cc" providerId="ADAL" clId="{5C591876-1760-4FC6-9C9C-7A66F1182450}" dt="2023-08-22T12:53:05.505" v="691" actId="478"/>
          <ac:spMkLst>
            <pc:docMk/>
            <pc:sldMk cId="3797712756" sldId="265"/>
            <ac:spMk id="9" creationId="{46574A09-0012-783B-B6B2-D00F563AFE26}"/>
          </ac:spMkLst>
        </pc:spChg>
        <pc:spChg chg="add del mod">
          <ac:chgData name="Silkauskas Kim" userId="ccb8c93e-d856-40e3-8c9b-7289baf450cc" providerId="ADAL" clId="{5C591876-1760-4FC6-9C9C-7A66F1182450}" dt="2023-08-22T12:53:04.449" v="690" actId="478"/>
          <ac:spMkLst>
            <pc:docMk/>
            <pc:sldMk cId="3797712756" sldId="265"/>
            <ac:spMk id="11" creationId="{93996960-7FEA-982A-8B6F-750813E9814D}"/>
          </ac:spMkLst>
        </pc:spChg>
        <pc:spChg chg="mod">
          <ac:chgData name="Silkauskas Kim" userId="ccb8c93e-d856-40e3-8c9b-7289baf450cc" providerId="ADAL" clId="{5C591876-1760-4FC6-9C9C-7A66F1182450}" dt="2023-08-22T12:42:40.658" v="509" actId="207"/>
          <ac:spMkLst>
            <pc:docMk/>
            <pc:sldMk cId="3797712756" sldId="265"/>
            <ac:spMk id="213" creationId="{00000000-0000-0000-0000-000000000000}"/>
          </ac:spMkLst>
        </pc:spChg>
        <pc:spChg chg="del mod">
          <ac:chgData name="Silkauskas Kim" userId="ccb8c93e-d856-40e3-8c9b-7289baf450cc" providerId="ADAL" clId="{5C591876-1760-4FC6-9C9C-7A66F1182450}" dt="2023-08-22T12:53:02.733" v="689" actId="478"/>
          <ac:spMkLst>
            <pc:docMk/>
            <pc:sldMk cId="3797712756" sldId="265"/>
            <ac:spMk id="214" creationId="{00000000-0000-0000-0000-000000000000}"/>
          </ac:spMkLst>
        </pc:spChg>
        <pc:spChg chg="del mod">
          <ac:chgData name="Silkauskas Kim" userId="ccb8c93e-d856-40e3-8c9b-7289baf450cc" providerId="ADAL" clId="{5C591876-1760-4FC6-9C9C-7A66F1182450}" dt="2023-08-22T12:53:02.733" v="689" actId="478"/>
          <ac:spMkLst>
            <pc:docMk/>
            <pc:sldMk cId="3797712756" sldId="265"/>
            <ac:spMk id="215" creationId="{00000000-0000-0000-0000-000000000000}"/>
          </ac:spMkLst>
        </pc:spChg>
        <pc:spChg chg="del mod">
          <ac:chgData name="Silkauskas Kim" userId="ccb8c93e-d856-40e3-8c9b-7289baf450cc" providerId="ADAL" clId="{5C591876-1760-4FC6-9C9C-7A66F1182450}" dt="2023-08-22T12:53:02.733" v="689" actId="478"/>
          <ac:spMkLst>
            <pc:docMk/>
            <pc:sldMk cId="3797712756" sldId="265"/>
            <ac:spMk id="216" creationId="{00000000-0000-0000-0000-000000000000}"/>
          </ac:spMkLst>
        </pc:spChg>
        <pc:spChg chg="del mod">
          <ac:chgData name="Silkauskas Kim" userId="ccb8c93e-d856-40e3-8c9b-7289baf450cc" providerId="ADAL" clId="{5C591876-1760-4FC6-9C9C-7A66F1182450}" dt="2023-08-22T12:53:02.733" v="689" actId="478"/>
          <ac:spMkLst>
            <pc:docMk/>
            <pc:sldMk cId="3797712756" sldId="265"/>
            <ac:spMk id="217" creationId="{00000000-0000-0000-0000-000000000000}"/>
          </ac:spMkLst>
        </pc:spChg>
        <pc:spChg chg="del mod">
          <ac:chgData name="Silkauskas Kim" userId="ccb8c93e-d856-40e3-8c9b-7289baf450cc" providerId="ADAL" clId="{5C591876-1760-4FC6-9C9C-7A66F1182450}" dt="2023-08-22T12:53:02.733" v="689" actId="478"/>
          <ac:spMkLst>
            <pc:docMk/>
            <pc:sldMk cId="3797712756" sldId="265"/>
            <ac:spMk id="218" creationId="{00000000-0000-0000-0000-000000000000}"/>
          </ac:spMkLst>
        </pc:spChg>
      </pc:sldChg>
      <pc:sldMasterChg chg="setBg modSldLayout">
        <pc:chgData name="Silkauskas Kim" userId="ccb8c93e-d856-40e3-8c9b-7289baf450cc" providerId="ADAL" clId="{5C591876-1760-4FC6-9C9C-7A66F1182450}" dt="2023-08-22T12:39:43.808" v="435"/>
        <pc:sldMasterMkLst>
          <pc:docMk/>
          <pc:sldMasterMk cId="2801662971" sldId="2147483828"/>
        </pc:sldMasterMkLst>
        <pc:sldLayoutChg chg="setBg">
          <pc:chgData name="Silkauskas Kim" userId="ccb8c93e-d856-40e3-8c9b-7289baf450cc" providerId="ADAL" clId="{5C591876-1760-4FC6-9C9C-7A66F1182450}" dt="2023-08-22T12:39:43.808" v="435"/>
          <pc:sldLayoutMkLst>
            <pc:docMk/>
            <pc:sldMasterMk cId="2801662971" sldId="2147483828"/>
            <pc:sldLayoutMk cId="1051406845" sldId="2147483829"/>
          </pc:sldLayoutMkLst>
        </pc:sldLayoutChg>
        <pc:sldLayoutChg chg="setBg">
          <pc:chgData name="Silkauskas Kim" userId="ccb8c93e-d856-40e3-8c9b-7289baf450cc" providerId="ADAL" clId="{5C591876-1760-4FC6-9C9C-7A66F1182450}" dt="2023-08-22T12:39:43.808" v="435"/>
          <pc:sldLayoutMkLst>
            <pc:docMk/>
            <pc:sldMasterMk cId="2801662971" sldId="2147483828"/>
            <pc:sldLayoutMk cId="3299594184" sldId="214748383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4871" cy="50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698" y="0"/>
            <a:ext cx="2984871" cy="50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9054"/>
            <a:ext cx="2984871" cy="50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9c643f69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e9c643f69e_0_7:notes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400" cy="4509900"/>
          </a:xfrm>
          <a:prstGeom prst="rect">
            <a:avLst/>
          </a:prstGeom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Why study chemistry ?</a:t>
            </a:r>
            <a:endParaRPr/>
          </a:p>
        </p:txBody>
      </p:sp>
      <p:sp>
        <p:nvSpPr>
          <p:cNvPr id="205" name="Google Shape;205;ge9c643f69e_0_7:notes"/>
          <p:cNvSpPr txBox="1">
            <a:spLocks noGrp="1"/>
          </p:cNvSpPr>
          <p:nvPr>
            <p:ph type="sldNum" idx="12"/>
          </p:nvPr>
        </p:nvSpPr>
        <p:spPr>
          <a:xfrm>
            <a:off x="3901698" y="9519054"/>
            <a:ext cx="2985000" cy="501000"/>
          </a:xfrm>
          <a:prstGeom prst="rect">
            <a:avLst/>
          </a:prstGeom>
        </p:spPr>
        <p:txBody>
          <a:bodyPr spcFirstLastPara="1" wrap="square" lIns="96600" tIns="48275" rIns="96600" bIns="482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e6f807e5b7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e6f807e5b7_2_21:notes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400" cy="4509900"/>
          </a:xfrm>
          <a:prstGeom prst="rect">
            <a:avLst/>
          </a:prstGeom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rgbClr val="32323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ge6f807e5b7_2_21:notes"/>
          <p:cNvSpPr txBox="1">
            <a:spLocks noGrp="1"/>
          </p:cNvSpPr>
          <p:nvPr>
            <p:ph type="sldNum" idx="12"/>
          </p:nvPr>
        </p:nvSpPr>
        <p:spPr>
          <a:xfrm>
            <a:off x="3901698" y="9519054"/>
            <a:ext cx="2985000" cy="501000"/>
          </a:xfrm>
          <a:prstGeom prst="rect">
            <a:avLst/>
          </a:prstGeom>
        </p:spPr>
        <p:txBody>
          <a:bodyPr spcFirstLastPara="1" wrap="square" lIns="96600" tIns="48275" rIns="96600" bIns="482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e6f807e5b7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e6f807e5b7_2_21:notes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400" cy="4509900"/>
          </a:xfrm>
          <a:prstGeom prst="rect">
            <a:avLst/>
          </a:prstGeom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CA" dirty="0">
                <a:solidFill>
                  <a:srgbClr val="32323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https://mhchem.org/221/classroom/zzWhyStudyChemistry.htm</a:t>
            </a:r>
            <a:endParaRPr dirty="0">
              <a:solidFill>
                <a:srgbClr val="32323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ge6f807e5b7_2_21:notes"/>
          <p:cNvSpPr txBox="1">
            <a:spLocks noGrp="1"/>
          </p:cNvSpPr>
          <p:nvPr>
            <p:ph type="sldNum" idx="12"/>
          </p:nvPr>
        </p:nvSpPr>
        <p:spPr>
          <a:xfrm>
            <a:off x="3901698" y="9519054"/>
            <a:ext cx="2985000" cy="501000"/>
          </a:xfrm>
          <a:prstGeom prst="rect">
            <a:avLst/>
          </a:prstGeom>
        </p:spPr>
        <p:txBody>
          <a:bodyPr spcFirstLastPara="1" wrap="square" lIns="96600" tIns="48275" rIns="96600" bIns="482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7505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e6f807e5b7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e6f807e5b7_2_9:notes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400" cy="4509900"/>
          </a:xfrm>
          <a:prstGeom prst="rect">
            <a:avLst/>
          </a:prstGeom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e6f807e5b7_2_9:notes"/>
          <p:cNvSpPr txBox="1">
            <a:spLocks noGrp="1"/>
          </p:cNvSpPr>
          <p:nvPr>
            <p:ph type="sldNum" idx="12"/>
          </p:nvPr>
        </p:nvSpPr>
        <p:spPr>
          <a:xfrm>
            <a:off x="3901698" y="9519054"/>
            <a:ext cx="2985000" cy="501000"/>
          </a:xfrm>
          <a:prstGeom prst="rect">
            <a:avLst/>
          </a:prstGeom>
        </p:spPr>
        <p:txBody>
          <a:bodyPr spcFirstLastPara="1" wrap="square" lIns="96600" tIns="48275" rIns="96600" bIns="482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91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667763" y="473202"/>
            <a:ext cx="3926681" cy="3921919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823791"/>
            <a:ext cx="7738814" cy="3296241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4484398"/>
            <a:ext cx="6034030" cy="55670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4781759"/>
            <a:ext cx="1747292" cy="261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4781759"/>
            <a:ext cx="1747292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‹N°›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140684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430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9741" y="286790"/>
            <a:ext cx="1119099" cy="420030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286789"/>
            <a:ext cx="6294439" cy="420030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433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. Texte et contenu" type="txAndObj">
  <p:cSld name="Titre. Texte et contenu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208360"/>
            <a:ext cx="8229600" cy="8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6508126" y="4476750"/>
            <a:ext cx="12003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971551" y="4476750"/>
            <a:ext cx="5479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7765426" y="4476750"/>
            <a:ext cx="4071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551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397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805417"/>
            <a:ext cx="6140303" cy="3048470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3869836"/>
            <a:ext cx="5263116" cy="7133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4781759"/>
            <a:ext cx="1120460" cy="261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4781759"/>
            <a:ext cx="1115675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‹N°›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51435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9959418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1714500"/>
            <a:ext cx="3600450" cy="27146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1714500"/>
            <a:ext cx="3600450" cy="27146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4788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46" y="285750"/>
            <a:ext cx="7629525" cy="11201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9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181826"/>
            <a:ext cx="3600450" cy="22472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181826"/>
            <a:ext cx="3600450" cy="22472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1280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9801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7459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342900"/>
            <a:ext cx="2319086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690283"/>
            <a:ext cx="4618814" cy="373884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306002"/>
            <a:ext cx="2319086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4781759"/>
            <a:ext cx="925016" cy="261347"/>
          </a:xfrm>
        </p:spPr>
        <p:txBody>
          <a:bodyPr/>
          <a:lstStyle/>
          <a:p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4781759"/>
            <a:ext cx="924342" cy="259347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750043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51434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342900"/>
            <a:ext cx="2319088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306002"/>
            <a:ext cx="2319088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4781759"/>
            <a:ext cx="924342" cy="261347"/>
          </a:xfrm>
        </p:spPr>
        <p:txBody>
          <a:bodyPr/>
          <a:lstStyle/>
          <a:p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5676" y="4781759"/>
            <a:ext cx="925830" cy="259347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3848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286789"/>
            <a:ext cx="7633742" cy="1119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1714501"/>
            <a:ext cx="7633742" cy="2695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4781759"/>
            <a:ext cx="1747292" cy="261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81759"/>
            <a:ext cx="3086100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664369" cy="51435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8931402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0166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25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nGHBHCwyF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e9c643f69e_0_7"/>
          <p:cNvSpPr txBox="1"/>
          <p:nvPr/>
        </p:nvSpPr>
        <p:spPr>
          <a:xfrm>
            <a:off x="941084" y="814010"/>
            <a:ext cx="4798889" cy="325438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lnSpcReduction="10000"/>
          </a:bodyPr>
          <a:lstStyle/>
          <a:p>
            <a:pPr marL="0" lvl="0" indent="0"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cap="all" spc="8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  <a:sym typeface="Garamond"/>
              </a:rPr>
              <a:t>Why</a:t>
            </a:r>
          </a:p>
          <a:p>
            <a:pPr marL="0" lvl="0" indent="0"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cap="all" spc="8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  <a:sym typeface="Garamond"/>
              </a:rPr>
              <a:t>study chemistry?</a:t>
            </a:r>
          </a:p>
        </p:txBody>
      </p:sp>
      <p:pic>
        <p:nvPicPr>
          <p:cNvPr id="211" name="Graphic 210" descr="Scientifique">
            <a:extLst>
              <a:ext uri="{FF2B5EF4-FFF2-40B4-BE49-F238E27FC236}">
                <a16:creationId xmlns:a16="http://schemas.microsoft.com/office/drawing/2014/main" id="{FCD42C96-BB39-4B6E-497B-EA879F1BB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64708" y="1075107"/>
            <a:ext cx="2996694" cy="2996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31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39D9AB2-A261-613D-8D77-9F8508F295F8}"/>
              </a:ext>
            </a:extLst>
          </p:cNvPr>
          <p:cNvSpPr txBox="1"/>
          <p:nvPr/>
        </p:nvSpPr>
        <p:spPr>
          <a:xfrm>
            <a:off x="2294808" y="583987"/>
            <a:ext cx="5261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339966"/>
                </a:solidFill>
              </a:rPr>
              <a:t>Importance of chemistry?</a:t>
            </a:r>
            <a:endParaRPr lang="fr-CA" sz="3600" dirty="0">
              <a:solidFill>
                <a:srgbClr val="339966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BB2BC09-DE76-D86B-A072-D8B6FEE0E002}"/>
              </a:ext>
            </a:extLst>
          </p:cNvPr>
          <p:cNvSpPr txBox="1"/>
          <p:nvPr/>
        </p:nvSpPr>
        <p:spPr>
          <a:xfrm>
            <a:off x="1921010" y="1848822"/>
            <a:ext cx="1247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Think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6271663-9F13-9496-16AE-7780C6349A8F}"/>
              </a:ext>
            </a:extLst>
          </p:cNvPr>
          <p:cNvSpPr txBox="1"/>
          <p:nvPr/>
        </p:nvSpPr>
        <p:spPr>
          <a:xfrm>
            <a:off x="6267925" y="3274779"/>
            <a:ext cx="1218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Share</a:t>
            </a:r>
            <a:endParaRPr lang="fr-CA" sz="36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25032F7-6B41-E762-8397-7B5E7D589FBD}"/>
              </a:ext>
            </a:extLst>
          </p:cNvPr>
          <p:cNvSpPr txBox="1"/>
          <p:nvPr/>
        </p:nvSpPr>
        <p:spPr>
          <a:xfrm>
            <a:off x="4193306" y="2495153"/>
            <a:ext cx="993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F707103-E71A-B14D-1419-0ECD560638BD}"/>
              </a:ext>
            </a:extLst>
          </p:cNvPr>
          <p:cNvSpPr txBox="1"/>
          <p:nvPr/>
        </p:nvSpPr>
        <p:spPr>
          <a:xfrm>
            <a:off x="1202550" y="461655"/>
            <a:ext cx="673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Impact of Chemistry on Everyday Life (video - 2:15)</a:t>
            </a:r>
            <a:endParaRPr lang="fr-CA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5AB3DF8-27A4-BB2D-3412-DF3E86863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884" y="1166187"/>
            <a:ext cx="3336231" cy="328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33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e6f807e5b7_2_9"/>
          <p:cNvSpPr txBox="1">
            <a:spLocks noGrp="1"/>
          </p:cNvSpPr>
          <p:nvPr>
            <p:ph type="title"/>
          </p:nvPr>
        </p:nvSpPr>
        <p:spPr>
          <a:xfrm>
            <a:off x="1068644" y="141156"/>
            <a:ext cx="2699356" cy="855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/>
                </a:solidFill>
              </a:rPr>
              <a:t>Chemistry:</a:t>
            </a:r>
            <a:endParaRPr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1275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881</TotalTime>
  <Words>45</Words>
  <Application>Microsoft Office PowerPoint</Application>
  <PresentationFormat>Affichage à l'écran (16:9)</PresentationFormat>
  <Paragraphs>14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Calibri</vt:lpstr>
      <vt:lpstr>Arial</vt:lpstr>
      <vt:lpstr>Gill Sans MT</vt:lpstr>
      <vt:lpstr>Impact</vt:lpstr>
      <vt:lpstr>Garamond</vt:lpstr>
      <vt:lpstr>Book Antiqua</vt:lpstr>
      <vt:lpstr>Times New Roman</vt:lpstr>
      <vt:lpstr>Badge</vt:lpstr>
      <vt:lpstr>Présentation PowerPoint</vt:lpstr>
      <vt:lpstr>Présentation PowerPoint</vt:lpstr>
      <vt:lpstr>Présentation PowerPoint</vt:lpstr>
      <vt:lpstr>Chemistry: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ian.wikarski@csadl.ca</dc:creator>
  <cp:lastModifiedBy>Silkauskas Kim</cp:lastModifiedBy>
  <cp:revision>3</cp:revision>
  <dcterms:created xsi:type="dcterms:W3CDTF">2004-01-14T02:31:01Z</dcterms:created>
  <dcterms:modified xsi:type="dcterms:W3CDTF">2023-08-22T12:53:09Z</dcterms:modified>
</cp:coreProperties>
</file>