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9" r:id="rId5"/>
    <p:sldId id="259" r:id="rId6"/>
    <p:sldId id="271" r:id="rId7"/>
    <p:sldId id="263" r:id="rId8"/>
    <p:sldId id="264" r:id="rId9"/>
    <p:sldId id="266" r:id="rId10"/>
    <p:sldId id="265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0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z="2000" smtClean="0"/>
              <a:t>Cliquez sur l'icône pour ajouter une image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ECB0A47-070D-4914-88CF-5F497F3E5E41}" type="datetimeFigureOut">
              <a:rPr lang="fr-CA" smtClean="0"/>
              <a:t>2016-08-24</a:t>
            </a:fld>
            <a:endParaRPr lang="fr-CA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fr-CA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14BDAB9-D61C-4C79-8FB6-000B1917B185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6552728" cy="576064"/>
          </a:xfrm>
        </p:spPr>
        <p:txBody>
          <a:bodyPr>
            <a:normAutofit fontScale="90000"/>
          </a:bodyPr>
          <a:lstStyle/>
          <a:p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CA" sz="5400" dirty="0"/>
              <a:t>QUELQUES MONÔMES </a:t>
            </a:r>
            <a:r>
              <a:rPr lang="en-CA" sz="5400" dirty="0" smtClean="0"/>
              <a:t>CÉLÈBRES</a:t>
            </a:r>
          </a:p>
          <a:p>
            <a:pPr marL="182880" indent="0" algn="ctr">
              <a:buNone/>
            </a:pPr>
            <a:endParaRPr lang="en-CA" sz="5400" dirty="0"/>
          </a:p>
          <a:p>
            <a:pPr marL="182880" indent="0" algn="ctr">
              <a:buNone/>
            </a:pPr>
            <a:r>
              <a:rPr lang="en-CA" sz="5400" dirty="0" smtClean="0"/>
              <a:t>!!!</a:t>
            </a: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27117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On recommence et </a:t>
            </a:r>
            <a:r>
              <a:rPr lang="en-CA" dirty="0" err="1" smtClean="0"/>
              <a:t>c’est</a:t>
            </a:r>
            <a:r>
              <a:rPr lang="en-CA" dirty="0" smtClean="0"/>
              <a:t> à </a:t>
            </a:r>
            <a:r>
              <a:rPr lang="en-CA" dirty="0" err="1" smtClean="0"/>
              <a:t>vous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err="1" smtClean="0"/>
              <a:t>Donnez</a:t>
            </a:r>
            <a:r>
              <a:rPr lang="en-CA" dirty="0" smtClean="0"/>
              <a:t> la </a:t>
            </a:r>
            <a:r>
              <a:rPr lang="en-CA" dirty="0" err="1" smtClean="0"/>
              <a:t>ou</a:t>
            </a:r>
            <a:r>
              <a:rPr lang="en-CA" dirty="0" smtClean="0"/>
              <a:t> les variables</a:t>
            </a:r>
          </a:p>
          <a:p>
            <a:endParaRPr lang="en-CA" dirty="0"/>
          </a:p>
          <a:p>
            <a:r>
              <a:rPr lang="en-CA" dirty="0" err="1" smtClean="0"/>
              <a:t>Donnez</a:t>
            </a:r>
            <a:r>
              <a:rPr lang="en-CA" dirty="0" smtClean="0"/>
              <a:t> le </a:t>
            </a:r>
            <a:r>
              <a:rPr lang="en-CA" dirty="0" err="1" smtClean="0"/>
              <a:t>ou</a:t>
            </a:r>
            <a:r>
              <a:rPr lang="en-CA" dirty="0" smtClean="0"/>
              <a:t> les </a:t>
            </a:r>
            <a:r>
              <a:rPr lang="en-CA" dirty="0" err="1" smtClean="0"/>
              <a:t>exposants</a:t>
            </a:r>
            <a:endParaRPr lang="en-CA" dirty="0" smtClean="0"/>
          </a:p>
          <a:p>
            <a:endParaRPr lang="en-CA" dirty="0"/>
          </a:p>
          <a:p>
            <a:r>
              <a:rPr lang="en-CA" dirty="0" err="1" smtClean="0"/>
              <a:t>Donnez</a:t>
            </a:r>
            <a:r>
              <a:rPr lang="en-CA" dirty="0" smtClean="0"/>
              <a:t> le coefficient</a:t>
            </a:r>
          </a:p>
          <a:p>
            <a:endParaRPr lang="en-CA" dirty="0"/>
          </a:p>
          <a:p>
            <a:r>
              <a:rPr lang="en-CA" dirty="0" err="1" smtClean="0"/>
              <a:t>Donnez</a:t>
            </a:r>
            <a:r>
              <a:rPr lang="en-CA" dirty="0" smtClean="0"/>
              <a:t> le </a:t>
            </a:r>
            <a:r>
              <a:rPr lang="en-CA" dirty="0" err="1" smtClean="0"/>
              <a:t>degré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12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L’aire de 3 images de Big Mac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>
                  <a:ln w="9000" cmpd="sng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</a:endParaRPr>
              </a:p>
              <a:p>
                <a:endParaRPr lang="en-CA" dirty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pPr marL="182880" indent="0">
                  <a:buNone/>
                </a:pPr>
                <a:endParaRPr lang="en-CA" dirty="0" smtClean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4904"/>
            <a:ext cx="1920240" cy="152400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01244"/>
            <a:ext cx="1920240" cy="152400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32" y="2301244"/>
            <a:ext cx="192024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Variable(s):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Exposant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Coefficient: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Degré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:	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fr-C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43" t="-4061" b="-1116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L’aire de 3 images de Whopper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CA" dirty="0"/>
              </a:p>
              <a:p>
                <a:pPr marL="182880" indent="0">
                  <a:buNone/>
                </a:pPr>
                <a:endParaRPr lang="en-CA" dirty="0" smtClean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3</m:t>
                      </m:r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Variable(s):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Exposant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Coefficient: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Degré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:	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fr-C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043" t="-4061" b="-1116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1547664" y="2319572"/>
            <a:ext cx="6120680" cy="1158240"/>
            <a:chOff x="1547664" y="2319572"/>
            <a:chExt cx="6120680" cy="1158240"/>
          </a:xfrm>
        </p:grpSpPr>
        <p:pic>
          <p:nvPicPr>
            <p:cNvPr id="10" name="Image 9" descr="\\amerique.college-sainte-anne.qc.ca\home\allardl\My Pictures\whopper.bmp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9"/>
            <a:stretch/>
          </p:blipFill>
          <p:spPr bwMode="auto">
            <a:xfrm>
              <a:off x="1547664" y="2319572"/>
              <a:ext cx="1516380" cy="1158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\\amerique.college-sainte-anne.qc.ca\home\allardl\My Pictures\whopper.bmp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9"/>
            <a:stretch/>
          </p:blipFill>
          <p:spPr bwMode="auto">
            <a:xfrm>
              <a:off x="3865234" y="2319572"/>
              <a:ext cx="1516380" cy="1158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 descr="\\amerique.college-sainte-anne.qc.ca\home\allardl\My Pictures\whopper.bmp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9"/>
            <a:stretch/>
          </p:blipFill>
          <p:spPr bwMode="auto">
            <a:xfrm>
              <a:off x="6151964" y="2319572"/>
              <a:ext cx="1516380" cy="1158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2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6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La distance parcourue par un corps en chute libre 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marL="182880" indent="0">
                  <a:buNone/>
                </a:pPr>
                <a:endParaRPr lang="en-CA" dirty="0" smtClean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4,9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3327"/>
            <a:ext cx="4407828" cy="3305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Variable(s):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𝒕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Exposant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Coefficient: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Degré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:	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fr-C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43" t="-4061" b="-1116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volume d’une boîte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pPr marL="530352" lvl="1" indent="0">
                  <a:buNone/>
                </a:pPr>
                <a:endParaRPr lang="en-CA" i="1" dirty="0" smtClean="0">
                  <a:latin typeface="Cambria Math"/>
                </a:endParaRPr>
              </a:p>
              <a:p>
                <a:pPr marL="53035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𝑥𝑦𝑧</m:t>
                      </m:r>
                    </m:oMath>
                  </m:oMathPara>
                </a14:m>
                <a:endParaRPr lang="fr-CA" sz="2800" dirty="0"/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33216"/>
            <a:ext cx="41910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Variable(s):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𝒛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Exposant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Coefficient: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Degré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:	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endParaRPr lang="fr-C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43" t="-4061" b="-1116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0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Le volume d’un prisme à base carrée rempli aux deux tiers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pPr marL="530352" lvl="1" indent="0">
                  <a:buNone/>
                </a:pPr>
                <a:endParaRPr lang="en-CA" i="1" dirty="0" smtClean="0">
                  <a:latin typeface="Cambria Math"/>
                </a:endParaRPr>
              </a:p>
              <a:p>
                <a:pPr marL="53035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CA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8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CA" sz="2800" dirty="0"/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70970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Variable(s):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Exposant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(s):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2 , 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Coefficient: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endParaRPr lang="en-C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CA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Degré</a:t>
                </a:r>
                <a:r>
                  <a:rPr lang="en-CA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:		</a:t>
                </a:r>
                <a14:m>
                  <m:oMath xmlns:m="http://schemas.openxmlformats.org/officeDocument/2006/math">
                    <m:r>
                      <a:rPr lang="en-CA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endParaRPr lang="fr-C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04852"/>
                <a:ext cx="28083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43" t="-4061" b="-1116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11960" y="2564904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6"/>
          <p:cNvCxnSpPr/>
          <p:nvPr/>
        </p:nvCxnSpPr>
        <p:spPr>
          <a:xfrm>
            <a:off x="4067944" y="2708920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Quel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votre</a:t>
            </a:r>
            <a:r>
              <a:rPr lang="en-CA" dirty="0" smtClean="0"/>
              <a:t> score ???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Note </a:t>
            </a:r>
            <a:r>
              <a:rPr lang="en-CA" dirty="0" err="1" smtClean="0"/>
              <a:t>sur</a:t>
            </a:r>
            <a:r>
              <a:rPr lang="en-CA" dirty="0" smtClean="0"/>
              <a:t> 20 !!!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83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L’aire de 3 images de Big Mac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pPr marL="182880" indent="0">
                  <a:buNone/>
                </a:pPr>
                <a:endParaRPr lang="en-CA" dirty="0" smtClean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>
            <a:off x="1403648" y="2301244"/>
            <a:ext cx="6312728" cy="1547660"/>
            <a:chOff x="1619672" y="2301244"/>
            <a:chExt cx="6312728" cy="1547660"/>
          </a:xfrm>
        </p:grpSpPr>
        <p:pic>
          <p:nvPicPr>
            <p:cNvPr id="4" name="Espace réservé du contenu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324904"/>
              <a:ext cx="1416184" cy="1524000"/>
            </a:xfrm>
            <a:prstGeom prst="rect">
              <a:avLst/>
            </a:prstGeom>
          </p:spPr>
        </p:pic>
        <p:pic>
          <p:nvPicPr>
            <p:cNvPr id="5" name="Espace réservé du contenu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301244"/>
              <a:ext cx="1488192" cy="1524000"/>
            </a:xfrm>
            <a:prstGeom prst="rect">
              <a:avLst/>
            </a:prstGeom>
          </p:spPr>
        </p:pic>
        <p:pic>
          <p:nvPicPr>
            <p:cNvPr id="6" name="Espace réservé du contenu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718" y="2301244"/>
              <a:ext cx="1400628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3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L’aire de 3 images de Whopper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CA" dirty="0"/>
              </a:p>
              <a:p>
                <a:pPr marL="182880" indent="0">
                  <a:buNone/>
                </a:pPr>
                <a:endParaRPr lang="en-CA" dirty="0" smtClean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3</m:t>
                      </m:r>
                      <m:r>
                        <a:rPr lang="en-CA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/>
          <p:cNvGrpSpPr/>
          <p:nvPr/>
        </p:nvGrpSpPr>
        <p:grpSpPr>
          <a:xfrm>
            <a:off x="1547664" y="2319572"/>
            <a:ext cx="6120680" cy="1158240"/>
            <a:chOff x="1547664" y="2319572"/>
            <a:chExt cx="6120680" cy="1158240"/>
          </a:xfrm>
        </p:grpSpPr>
        <p:pic>
          <p:nvPicPr>
            <p:cNvPr id="8" name="Image 7" descr="\\amerique.college-sainte-anne.qc.ca\home\allardl\My Pictures\whopper.bmp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9"/>
            <a:stretch/>
          </p:blipFill>
          <p:spPr bwMode="auto">
            <a:xfrm>
              <a:off x="1547664" y="2319572"/>
              <a:ext cx="1516380" cy="1158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 descr="\\amerique.college-sainte-anne.qc.ca\home\allardl\My Pictures\whopper.bmp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9"/>
            <a:stretch/>
          </p:blipFill>
          <p:spPr bwMode="auto">
            <a:xfrm>
              <a:off x="3865234" y="2319572"/>
              <a:ext cx="1516380" cy="1158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 descr="\\amerique.college-sainte-anne.qc.ca\home\allardl\My Pictures\whopper.bmp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9"/>
            <a:stretch/>
          </p:blipFill>
          <p:spPr bwMode="auto">
            <a:xfrm>
              <a:off x="6151964" y="2319572"/>
              <a:ext cx="1516380" cy="1158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50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6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La distance parcourue par un corps en chute libre 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marL="182880" indent="0">
                  <a:buNone/>
                </a:pPr>
                <a:endParaRPr lang="en-CA" dirty="0" smtClean="0"/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4,9</m:t>
                      </m:r>
                      <m:sSup>
                        <m:sSup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23327"/>
            <a:ext cx="4407828" cy="33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volume d’une boîte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pPr marL="530352" lvl="1" indent="0">
                  <a:buNone/>
                </a:pPr>
                <a:endParaRPr lang="en-CA" i="1" dirty="0" smtClean="0">
                  <a:latin typeface="Cambria Math"/>
                </a:endParaRPr>
              </a:p>
              <a:p>
                <a:pPr marL="53035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𝑥𝑦𝑧</m:t>
                      </m:r>
                    </m:oMath>
                  </m:oMathPara>
                </a14:m>
                <a:endParaRPr lang="fr-CA" sz="2800" dirty="0"/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43100"/>
            <a:ext cx="4191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Le volume d’un prisme à base carrée rempli aux deux tiers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pPr marL="530352" lvl="1" indent="0">
                  <a:buNone/>
                </a:pPr>
                <a:endParaRPr lang="en-CA" i="1" dirty="0" smtClean="0">
                  <a:latin typeface="Cambria Math"/>
                </a:endParaRPr>
              </a:p>
              <a:p>
                <a:pPr marL="53035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CA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8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CA" sz="2800" dirty="0"/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70970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2492896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4211960" y="270892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Quel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votre</a:t>
            </a:r>
            <a:r>
              <a:rPr lang="en-CA" dirty="0" smtClean="0"/>
              <a:t> score ???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Note </a:t>
            </a:r>
            <a:r>
              <a:rPr lang="en-CA" dirty="0" err="1" smtClean="0"/>
              <a:t>sur</a:t>
            </a:r>
            <a:r>
              <a:rPr lang="en-CA" dirty="0" smtClean="0"/>
              <a:t> 5 !!!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43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Quelques</a:t>
            </a:r>
            <a:r>
              <a:rPr lang="en-CA" dirty="0" smtClean="0"/>
              <a:t> </a:t>
            </a:r>
            <a:r>
              <a:rPr lang="en-CA" dirty="0" err="1" smtClean="0"/>
              <a:t>définitions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CA" dirty="0" smtClean="0"/>
              </a:p>
              <a:p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4,9</m:t>
                    </m:r>
                    <m:sSup>
                      <m:sSupPr>
                        <m:ctrlPr>
                          <a:rPr lang="en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CA" b="0" dirty="0" smtClean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en arc 4"/>
          <p:cNvCxnSpPr/>
          <p:nvPr/>
        </p:nvCxnSpPr>
        <p:spPr>
          <a:xfrm rot="16200000" flipV="1">
            <a:off x="899592" y="3212976"/>
            <a:ext cx="1584176" cy="864096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rc 6"/>
          <p:cNvCxnSpPr/>
          <p:nvPr/>
        </p:nvCxnSpPr>
        <p:spPr>
          <a:xfrm rot="10800000">
            <a:off x="1547664" y="2852936"/>
            <a:ext cx="2088234" cy="115212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/>
          <p:cNvCxnSpPr/>
          <p:nvPr/>
        </p:nvCxnSpPr>
        <p:spPr>
          <a:xfrm rot="10800000">
            <a:off x="1691681" y="2528900"/>
            <a:ext cx="3682643" cy="936104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08104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7" name="ZoneTexte 16"/>
          <p:cNvSpPr txBox="1"/>
          <p:nvPr/>
        </p:nvSpPr>
        <p:spPr>
          <a:xfrm>
            <a:off x="5660504" y="32933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7744" y="440474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  <a:r>
              <a:rPr lang="en-CA" dirty="0" smtClean="0"/>
              <a:t>oefficient</a:t>
            </a:r>
            <a:endParaRPr lang="fr-CA" dirty="0"/>
          </a:p>
        </p:txBody>
      </p:sp>
      <p:sp>
        <p:nvSpPr>
          <p:cNvPr id="19" name="ZoneTexte 18"/>
          <p:cNvSpPr txBox="1"/>
          <p:nvPr/>
        </p:nvSpPr>
        <p:spPr>
          <a:xfrm>
            <a:off x="5508104" y="3276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E</a:t>
            </a:r>
            <a:r>
              <a:rPr lang="en-CA" dirty="0" err="1" smtClean="0"/>
              <a:t>xposant</a:t>
            </a:r>
            <a:endParaRPr lang="fr-CA" dirty="0"/>
          </a:p>
        </p:txBody>
      </p:sp>
      <p:sp>
        <p:nvSpPr>
          <p:cNvPr id="20" name="ZoneTexte 19"/>
          <p:cNvSpPr txBox="1"/>
          <p:nvPr/>
        </p:nvSpPr>
        <p:spPr>
          <a:xfrm>
            <a:off x="3779912" y="38301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Variable</a:t>
            </a:r>
            <a:endParaRPr lang="fr-CA" dirty="0"/>
          </a:p>
        </p:txBody>
      </p:sp>
      <p:sp>
        <p:nvSpPr>
          <p:cNvPr id="21" name="ZoneTexte 20"/>
          <p:cNvSpPr txBox="1"/>
          <p:nvPr/>
        </p:nvSpPr>
        <p:spPr>
          <a:xfrm>
            <a:off x="5812904" y="3445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48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Quelques</a:t>
            </a:r>
            <a:r>
              <a:rPr lang="en-CA" dirty="0" smtClean="0"/>
              <a:t> </a:t>
            </a:r>
            <a:r>
              <a:rPr lang="en-CA" dirty="0" err="1" smtClean="0"/>
              <a:t>définitions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988839"/>
            <a:ext cx="4392488" cy="1152129"/>
          </a:xfrm>
        </p:spPr>
        <p:txBody>
          <a:bodyPr/>
          <a:lstStyle/>
          <a:p>
            <a:endParaRPr lang="en-CA" dirty="0" smtClean="0"/>
          </a:p>
          <a:p>
            <a:pPr marL="182880" indent="0">
              <a:buNone/>
            </a:pPr>
            <a:endParaRPr lang="en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1029809" y="26369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7" name="ZoneTexte 16"/>
          <p:cNvSpPr txBox="1"/>
          <p:nvPr/>
        </p:nvSpPr>
        <p:spPr>
          <a:xfrm>
            <a:off x="5660504" y="32933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993805" y="19075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Le </a:t>
            </a:r>
            <a:r>
              <a:rPr lang="en-CA" dirty="0" err="1" smtClean="0"/>
              <a:t>degré</a:t>
            </a:r>
            <a:r>
              <a:rPr lang="en-CA" dirty="0" smtClean="0"/>
              <a:t> d’un </a:t>
            </a:r>
            <a:r>
              <a:rPr lang="en-CA" dirty="0" err="1" smtClean="0"/>
              <a:t>monôme</a:t>
            </a:r>
            <a:r>
              <a:rPr lang="en-CA" dirty="0" smtClean="0"/>
              <a:t> </a:t>
            </a:r>
            <a:r>
              <a:rPr lang="en-CA" dirty="0" err="1" smtClean="0"/>
              <a:t>c’est</a:t>
            </a:r>
            <a:r>
              <a:rPr lang="en-CA" dirty="0" smtClean="0"/>
              <a:t>…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87624" y="2652507"/>
                <a:ext cx="273189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smtClean="0">
                          <a:latin typeface="Cambria Math"/>
                        </a:rPr>
                        <m:t>𝟑</m:t>
                      </m:r>
                      <m:r>
                        <a:rPr lang="en-CA" sz="2800" b="1" i="1" smtClean="0">
                          <a:latin typeface="Cambria Math"/>
                        </a:rPr>
                        <m:t>,</m:t>
                      </m:r>
                      <m:r>
                        <a:rPr lang="en-CA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CA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CA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CA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8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CA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CA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fr-CA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52507"/>
                <a:ext cx="273189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993805" y="35718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 SOMME DES EXPOSANTS DU MONÔME !!!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043608" y="4417948"/>
                <a:ext cx="3650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smtClean="0">
                          <a:latin typeface="Cambria Math"/>
                        </a:rPr>
                        <m:t>𝟐</m:t>
                      </m:r>
                      <m:r>
                        <a:rPr lang="en-CA" sz="2800" b="1" i="1" smtClean="0">
                          <a:latin typeface="Cambria Math"/>
                        </a:rPr>
                        <m:t>+</m:t>
                      </m:r>
                      <m:r>
                        <a:rPr lang="en-CA" sz="2800" b="1" i="1" smtClean="0">
                          <a:latin typeface="Cambria Math"/>
                        </a:rPr>
                        <m:t>𝟑</m:t>
                      </m:r>
                      <m:r>
                        <a:rPr lang="en-CA" sz="2800" b="1" i="1" smtClean="0">
                          <a:latin typeface="Cambria Math"/>
                        </a:rPr>
                        <m:t>+</m:t>
                      </m:r>
                      <m:r>
                        <a:rPr lang="en-CA" sz="2800" b="1" i="1" smtClean="0">
                          <a:latin typeface="Cambria Math"/>
                        </a:rPr>
                        <m:t>𝟏</m:t>
                      </m:r>
                      <m:r>
                        <a:rPr lang="en-CA" sz="2800" b="1" i="1" smtClean="0">
                          <a:latin typeface="Cambria Math"/>
                        </a:rPr>
                        <m:t>=</m:t>
                      </m:r>
                      <m:r>
                        <a:rPr lang="en-CA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fr-CA" sz="28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17948"/>
                <a:ext cx="36502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203848" y="259684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CA" sz="2000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596842"/>
                <a:ext cx="43204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TC010205351[[fn=Thème Carnaval]]</Template>
  <TotalTime>157</TotalTime>
  <Words>263</Words>
  <Application>Microsoft Office PowerPoint</Application>
  <PresentationFormat>Affichage à l'écran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Carnival</vt:lpstr>
      <vt:lpstr>Présentation PowerPoint</vt:lpstr>
      <vt:lpstr>L’aire de 3 images de Big Mac</vt:lpstr>
      <vt:lpstr>L’aire de 3 images de Whopper</vt:lpstr>
      <vt:lpstr>La distance parcourue par un corps en chute libre </vt:lpstr>
      <vt:lpstr>Le volume d’une boîte</vt:lpstr>
      <vt:lpstr>Le volume d’un prisme à base carrée rempli aux deux tiers</vt:lpstr>
      <vt:lpstr>Quel est votre score ???</vt:lpstr>
      <vt:lpstr>Quelques définitions</vt:lpstr>
      <vt:lpstr>Quelques définitions</vt:lpstr>
      <vt:lpstr>On recommence et c’est à vous</vt:lpstr>
      <vt:lpstr>L’aire de 3 images de Big Mac</vt:lpstr>
      <vt:lpstr>L’aire de 3 images de Whopper</vt:lpstr>
      <vt:lpstr>La distance parcourue par un corps en chute libre </vt:lpstr>
      <vt:lpstr>Le volume d’une boîte</vt:lpstr>
      <vt:lpstr>Le volume d’un prisme à base carrée rempli aux deux tiers</vt:lpstr>
      <vt:lpstr>Quel est votre score 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Allard Luc</dc:creator>
  <cp:lastModifiedBy>Allard Luc</cp:lastModifiedBy>
  <cp:revision>10</cp:revision>
  <dcterms:created xsi:type="dcterms:W3CDTF">2010-09-20T13:47:58Z</dcterms:created>
  <dcterms:modified xsi:type="dcterms:W3CDTF">2016-08-24T15:03:46Z</dcterms:modified>
</cp:coreProperties>
</file>