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509A250-FF31-4206-8172-F9D3106AACB1}" type="datetimeFigureOut">
              <a:rPr lang="en-US" dirty="0"/>
              <a:t>11/12/2014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dirty="0"/>
              <a:t>11/12/2014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fr-FR" smtClean="0"/>
              <a:t>Modifiez le style du titre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dirty="0"/>
              <a:t>11/12/2014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dirty="0"/>
              <a:t>11/12/2014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11/12/2014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11/12/2014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11/12/2014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796027F-7875-4030-9381-8BD8C4F21935}" type="datetimeFigureOut">
              <a:rPr lang="en-US" dirty="0"/>
              <a:t>11/12/2014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11/12/2014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11/12/2014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11/12/2014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11/12/2014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4509A250-FF31-4206-8172-F9D3106AACB1}" type="datetimeFigureOut">
              <a:rPr lang="en-US" dirty="0"/>
              <a:t>11/12/2014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509A250-FF31-4206-8172-F9D3106AACB1}" type="datetimeFigureOut">
              <a:rPr lang="en-US" dirty="0"/>
              <a:t>11/12/2014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11/12/2014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42AmIO9knU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fr.wikipedia.org/wiki/Mouvement_des_droits_civiques_aux_%C3%89tats-Unis" TargetMode="External"/><Relationship Id="rId2" Type="http://schemas.openxmlformats.org/officeDocument/2006/relationships/hyperlink" Target="http://education.francetv.fr/dossier/le-mouvement-des-droits-civiques-aux-etats-unis-o29676-du-boycott-des-autobus-a-la-marche-sur-washington-1527" TargetMode="External"/><Relationship Id="rId1" Type="http://schemas.openxmlformats.org/officeDocument/2006/relationships/slideLayout" Target="../slideLayouts/slideLayout2.xml"/><Relationship Id="rId6" Type="http://schemas.openxmlformats.org/officeDocument/2006/relationships/hyperlink" Target="http://www.lapresse.ca/le-droit/opinions/200810/21/01-31326-la-longue-marche-des-noirs-americains-pour-la-liberte-et-legalite.php" TargetMode="External"/><Relationship Id="rId5" Type="http://schemas.openxmlformats.org/officeDocument/2006/relationships/hyperlink" Target="https://www.youtube.com/watch?v=smEqnnklfYs" TargetMode="External"/><Relationship Id="rId4" Type="http://schemas.openxmlformats.org/officeDocument/2006/relationships/hyperlink" Target="https://www.youtube.com/watch?v=0TUBNtJZVJ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leplus.nouvelobs.com/contribution/926480-martin-luther-king-pourquoi-i-have-a-dream-est-un-chef-d-oeuvre-de-rhetorique-universel.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CA" dirty="0" smtClean="0"/>
              <a:t>L’Histoire des droits humains</a:t>
            </a:r>
            <a:endParaRPr lang="fr-CA" dirty="0"/>
          </a:p>
        </p:txBody>
      </p:sp>
      <p:sp>
        <p:nvSpPr>
          <p:cNvPr id="3" name="Sous-titre 2"/>
          <p:cNvSpPr>
            <a:spLocks noGrp="1"/>
          </p:cNvSpPr>
          <p:nvPr>
            <p:ph type="subTitle" idx="1"/>
          </p:nvPr>
        </p:nvSpPr>
        <p:spPr/>
        <p:txBody>
          <a:bodyPr/>
          <a:lstStyle/>
          <a:p>
            <a:r>
              <a:rPr lang="fr-CA" dirty="0" smtClean="0"/>
              <a:t>UN survol visant à faire prendre conscience de la démarche sous-jacente à l’Émergence de ceux-ci</a:t>
            </a:r>
            <a:endParaRPr lang="fr-CA" dirty="0"/>
          </a:p>
        </p:txBody>
      </p:sp>
    </p:spTree>
    <p:extLst>
      <p:ext uri="{BB962C8B-B14F-4D97-AF65-F5344CB8AC3E}">
        <p14:creationId xmlns:p14="http://schemas.microsoft.com/office/powerpoint/2010/main" val="1378765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CA" dirty="0" smtClean="0"/>
              <a:t>Visionnons ce document!</a:t>
            </a:r>
            <a:endParaRPr lang="fr-CA" dirty="0"/>
          </a:p>
        </p:txBody>
      </p:sp>
      <p:sp>
        <p:nvSpPr>
          <p:cNvPr id="5" name="Espace réservé du contenu 4"/>
          <p:cNvSpPr>
            <a:spLocks noGrp="1"/>
          </p:cNvSpPr>
          <p:nvPr>
            <p:ph idx="1"/>
          </p:nvPr>
        </p:nvSpPr>
        <p:spPr/>
        <p:txBody>
          <a:bodyPr/>
          <a:lstStyle/>
          <a:p>
            <a:r>
              <a:rPr lang="fr-CA" dirty="0">
                <a:hlinkClick r:id="rId2"/>
              </a:rPr>
              <a:t>https://</a:t>
            </a:r>
            <a:r>
              <a:rPr lang="fr-CA" dirty="0" smtClean="0">
                <a:hlinkClick r:id="rId2"/>
              </a:rPr>
              <a:t>www.youtube.com/watch?v=42AmIO9knUQ</a:t>
            </a:r>
            <a:endParaRPr lang="fr-CA" dirty="0" smtClean="0"/>
          </a:p>
          <a:p>
            <a:pPr marL="0" indent="0">
              <a:buNone/>
            </a:pPr>
            <a:endParaRPr lang="fr-CA" dirty="0"/>
          </a:p>
          <a:p>
            <a:pPr marL="0" indent="0">
              <a:buNone/>
            </a:pPr>
            <a:endParaRPr lang="fr-CA" dirty="0" smtClean="0"/>
          </a:p>
          <a:p>
            <a:pPr marL="0" indent="0">
              <a:buNone/>
            </a:pPr>
            <a:r>
              <a:rPr lang="fr-CA" dirty="0" smtClean="0"/>
              <a:t>Faisons-nous une ligne du temps…</a:t>
            </a:r>
          </a:p>
          <a:p>
            <a:pPr marL="0" indent="0">
              <a:buNone/>
            </a:pPr>
            <a:r>
              <a:rPr lang="fr-CA" dirty="0" smtClean="0"/>
              <a:t>Prenez une feuille mobile dans votre duo-</a:t>
            </a:r>
            <a:r>
              <a:rPr lang="fr-CA" dirty="0" err="1" smtClean="0"/>
              <a:t>tang</a:t>
            </a:r>
            <a:r>
              <a:rPr lang="fr-CA" dirty="0" smtClean="0"/>
              <a:t>.</a:t>
            </a:r>
            <a:endParaRPr lang="fr-CA" dirty="0"/>
          </a:p>
        </p:txBody>
      </p:sp>
    </p:spTree>
    <p:extLst>
      <p:ext uri="{BB962C8B-B14F-4D97-AF65-F5344CB8AC3E}">
        <p14:creationId xmlns:p14="http://schemas.microsoft.com/office/powerpoint/2010/main" val="286953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246744" y="0"/>
            <a:ext cx="10130970" cy="928914"/>
          </a:xfrm>
        </p:spPr>
        <p:txBody>
          <a:bodyPr/>
          <a:lstStyle/>
          <a:p>
            <a:r>
              <a:rPr lang="fr-CA" sz="3200" dirty="0" smtClean="0"/>
              <a:t>Penchons-nous sur une lutte historique pour le respect des droits humains:</a:t>
            </a:r>
            <a:endParaRPr lang="fr-CA" sz="3200" dirty="0"/>
          </a:p>
        </p:txBody>
      </p:sp>
      <p:sp>
        <p:nvSpPr>
          <p:cNvPr id="5" name="Espace réservé du contenu 4"/>
          <p:cNvSpPr>
            <a:spLocks noGrp="1"/>
          </p:cNvSpPr>
          <p:nvPr>
            <p:ph idx="1"/>
          </p:nvPr>
        </p:nvSpPr>
        <p:spPr>
          <a:xfrm>
            <a:off x="246744" y="1204686"/>
            <a:ext cx="11829142" cy="5515428"/>
          </a:xfrm>
        </p:spPr>
        <p:txBody>
          <a:bodyPr>
            <a:normAutofit fontScale="92500" lnSpcReduction="20000"/>
          </a:bodyPr>
          <a:lstStyle/>
          <a:p>
            <a:r>
              <a:rPr lang="fr-CA" dirty="0" smtClean="0"/>
              <a:t>La lutte pour les droits civiques des Noirs aux États-Unis.</a:t>
            </a:r>
          </a:p>
          <a:p>
            <a:r>
              <a:rPr lang="fr-CA" dirty="0">
                <a:hlinkClick r:id="rId2"/>
              </a:rPr>
              <a:t>http://</a:t>
            </a:r>
            <a:r>
              <a:rPr lang="fr-CA" dirty="0" smtClean="0">
                <a:hlinkClick r:id="rId2"/>
              </a:rPr>
              <a:t>education.francetv.fr/dossier/le-mouvement-des-droits-civiques-aux-etats-unis-o29676-du-boycott-des-autobus-a-la-marche-sur-washington-1527</a:t>
            </a:r>
            <a:endParaRPr lang="fr-CA" dirty="0" smtClean="0"/>
          </a:p>
          <a:p>
            <a:endParaRPr lang="fr-CA" dirty="0"/>
          </a:p>
          <a:p>
            <a:r>
              <a:rPr lang="fr-CA" dirty="0">
                <a:hlinkClick r:id="rId3"/>
              </a:rPr>
              <a:t>http://fr.wikipedia.org/wiki/Mouvement_des_droits_civiques_aux_%</a:t>
            </a:r>
            <a:r>
              <a:rPr lang="fr-CA" dirty="0" smtClean="0">
                <a:hlinkClick r:id="rId3"/>
              </a:rPr>
              <a:t>C3%89tats-Unis</a:t>
            </a:r>
            <a:endParaRPr lang="fr-CA" dirty="0" smtClean="0"/>
          </a:p>
          <a:p>
            <a:endParaRPr lang="fr-CA" dirty="0" smtClean="0"/>
          </a:p>
          <a:p>
            <a:endParaRPr lang="fr-CA" dirty="0" smtClean="0"/>
          </a:p>
          <a:p>
            <a:r>
              <a:rPr lang="fr-CA" dirty="0">
                <a:hlinkClick r:id="rId4"/>
              </a:rPr>
              <a:t>https://</a:t>
            </a:r>
            <a:r>
              <a:rPr lang="fr-CA" dirty="0" smtClean="0">
                <a:hlinkClick r:id="rId4"/>
              </a:rPr>
              <a:t>www.youtube.com/watch?v=0TUBNtJZVJg</a:t>
            </a:r>
            <a:endParaRPr lang="fr-CA" dirty="0" smtClean="0"/>
          </a:p>
          <a:p>
            <a:endParaRPr lang="fr-CA" dirty="0" smtClean="0"/>
          </a:p>
          <a:p>
            <a:r>
              <a:rPr lang="fr-CA" dirty="0">
                <a:hlinkClick r:id="rId5"/>
              </a:rPr>
              <a:t>https://</a:t>
            </a:r>
            <a:r>
              <a:rPr lang="fr-CA" dirty="0" smtClean="0">
                <a:hlinkClick r:id="rId5"/>
              </a:rPr>
              <a:t>www.youtube.com/watch?v=smEqnnklfYs</a:t>
            </a:r>
            <a:endParaRPr lang="fr-CA" dirty="0" smtClean="0"/>
          </a:p>
          <a:p>
            <a:endParaRPr lang="fr-CA" dirty="0"/>
          </a:p>
          <a:p>
            <a:r>
              <a:rPr lang="fr-CA" dirty="0" smtClean="0">
                <a:hlinkClick r:id="rId6"/>
              </a:rPr>
              <a:t>http</a:t>
            </a:r>
            <a:r>
              <a:rPr lang="fr-CA" dirty="0">
                <a:hlinkClick r:id="rId6"/>
              </a:rPr>
              <a:t>://</a:t>
            </a:r>
            <a:r>
              <a:rPr lang="fr-CA" dirty="0" smtClean="0">
                <a:hlinkClick r:id="rId6"/>
              </a:rPr>
              <a:t>www.lapresse.ca/le-droit/opinions/200810/21/01-31326-la-longue-marche-des-noirs-americains-pour-la-liberte-et-legalite.php</a:t>
            </a:r>
            <a:endParaRPr lang="fr-CA" dirty="0"/>
          </a:p>
          <a:p>
            <a:pPr marL="0" indent="0">
              <a:buNone/>
            </a:pPr>
            <a:endParaRPr lang="fr-CA" dirty="0" smtClean="0"/>
          </a:p>
          <a:p>
            <a:pPr marL="0" indent="0">
              <a:buNone/>
            </a:pPr>
            <a:r>
              <a:rPr lang="fr-CA" dirty="0" smtClean="0"/>
              <a:t>Nous ne ferons pas une étude approfondie de cet épisode historique, mais je veux que vous preniez des notes personnelles qui vous permettront tout de même d’en saisir les grandes lignes.</a:t>
            </a:r>
            <a:endParaRPr lang="fr-CA" dirty="0"/>
          </a:p>
          <a:p>
            <a:pPr marL="0" indent="0">
              <a:buNone/>
            </a:pPr>
            <a:endParaRPr lang="fr-CA" dirty="0" smtClean="0"/>
          </a:p>
          <a:p>
            <a:pPr marL="0" indent="0">
              <a:buNone/>
            </a:pPr>
            <a:endParaRPr lang="fr-CA" dirty="0"/>
          </a:p>
          <a:p>
            <a:pPr marL="0" indent="0">
              <a:buNone/>
            </a:pPr>
            <a:endParaRPr lang="fr-CA" dirty="0" smtClean="0"/>
          </a:p>
          <a:p>
            <a:endParaRPr lang="fr-CA" dirty="0"/>
          </a:p>
        </p:txBody>
      </p:sp>
    </p:spTree>
    <p:extLst>
      <p:ext uri="{BB962C8B-B14F-4D97-AF65-F5344CB8AC3E}">
        <p14:creationId xmlns:p14="http://schemas.microsoft.com/office/powerpoint/2010/main" val="2618046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217714" y="307575"/>
            <a:ext cx="3585029" cy="1400530"/>
          </a:xfrm>
        </p:spPr>
        <p:txBody>
          <a:bodyPr/>
          <a:lstStyle/>
          <a:p>
            <a:r>
              <a:rPr lang="fr-CA" sz="2800" dirty="0" smtClean="0"/>
              <a:t>Rencontre avec un texte considéré comme étant un chef-d’œuvre de rhétorique universel: </a:t>
            </a:r>
            <a:br>
              <a:rPr lang="fr-CA" sz="2800" dirty="0" smtClean="0"/>
            </a:br>
            <a:r>
              <a:rPr lang="fr-CA" sz="2800" dirty="0" smtClean="0"/>
              <a:t>le discours de Martin Luther King, </a:t>
            </a:r>
            <a:r>
              <a:rPr lang="fr-CA" sz="2800" i="1" dirty="0" smtClean="0"/>
              <a:t>I have a </a:t>
            </a:r>
            <a:r>
              <a:rPr lang="fr-CA" sz="2800" i="1" dirty="0" err="1" smtClean="0"/>
              <a:t>dream</a:t>
            </a:r>
            <a:r>
              <a:rPr lang="fr-CA" sz="2800" dirty="0" smtClean="0"/>
              <a:t>.</a:t>
            </a:r>
            <a:endParaRPr lang="fr-CA" sz="2800" dirty="0"/>
          </a:p>
        </p:txBody>
      </p:sp>
      <p:sp>
        <p:nvSpPr>
          <p:cNvPr id="5" name="Espace réservé du contenu 4"/>
          <p:cNvSpPr>
            <a:spLocks noGrp="1"/>
          </p:cNvSpPr>
          <p:nvPr>
            <p:ph idx="1"/>
          </p:nvPr>
        </p:nvSpPr>
        <p:spPr>
          <a:xfrm>
            <a:off x="1103312" y="4223657"/>
            <a:ext cx="8946541" cy="2024742"/>
          </a:xfrm>
        </p:spPr>
        <p:txBody>
          <a:bodyPr>
            <a:normAutofit fontScale="92500" lnSpcReduction="20000"/>
          </a:bodyPr>
          <a:lstStyle/>
          <a:p>
            <a:endParaRPr lang="fr-CA" dirty="0" smtClean="0">
              <a:hlinkClick r:id="rId2"/>
            </a:endParaRPr>
          </a:p>
          <a:p>
            <a:endParaRPr lang="fr-CA" dirty="0">
              <a:hlinkClick r:id="rId2"/>
            </a:endParaRPr>
          </a:p>
          <a:p>
            <a:endParaRPr lang="fr-CA" dirty="0" smtClean="0">
              <a:hlinkClick r:id="rId2"/>
            </a:endParaRPr>
          </a:p>
          <a:p>
            <a:r>
              <a:rPr lang="fr-CA" dirty="0" smtClean="0">
                <a:hlinkClick r:id="rId2"/>
              </a:rPr>
              <a:t>http</a:t>
            </a:r>
            <a:r>
              <a:rPr lang="fr-CA" dirty="0">
                <a:hlinkClick r:id="rId2"/>
              </a:rPr>
              <a:t>://</a:t>
            </a:r>
            <a:r>
              <a:rPr lang="fr-CA" dirty="0" smtClean="0">
                <a:hlinkClick r:id="rId2"/>
              </a:rPr>
              <a:t>leplus.nouvelobs.com/contribution/926480-martin-luther-king-pourquoi-i-have-a-dream-est-un-chef-d-oeuvre-de-rhetorique-universel.html</a:t>
            </a:r>
            <a:endParaRPr lang="fr-CA" dirty="0" smtClean="0"/>
          </a:p>
          <a:p>
            <a:endParaRPr lang="fr-CA" dirty="0"/>
          </a:p>
        </p:txBody>
      </p:sp>
      <p:pic>
        <p:nvPicPr>
          <p:cNvPr id="6" name="Image 5"/>
          <p:cNvPicPr>
            <a:picLocks noChangeAspect="1"/>
          </p:cNvPicPr>
          <p:nvPr/>
        </p:nvPicPr>
        <p:blipFill>
          <a:blip r:embed="rId3"/>
          <a:stretch>
            <a:fillRect/>
          </a:stretch>
        </p:blipFill>
        <p:spPr>
          <a:xfrm>
            <a:off x="4762499" y="789513"/>
            <a:ext cx="5287353" cy="3401488"/>
          </a:xfrm>
          <a:prstGeom prst="rect">
            <a:avLst/>
          </a:prstGeom>
        </p:spPr>
      </p:pic>
    </p:spTree>
    <p:extLst>
      <p:ext uri="{BB962C8B-B14F-4D97-AF65-F5344CB8AC3E}">
        <p14:creationId xmlns:p14="http://schemas.microsoft.com/office/powerpoint/2010/main" val="7375611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25</TotalTime>
  <Words>129</Words>
  <Application>Microsoft Office PowerPoint</Application>
  <PresentationFormat>Grand écran</PresentationFormat>
  <Paragraphs>29</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Century Gothic</vt:lpstr>
      <vt:lpstr>Wingdings 3</vt:lpstr>
      <vt:lpstr>Ion</vt:lpstr>
      <vt:lpstr>L’Histoire des droits humains</vt:lpstr>
      <vt:lpstr>Visionnons ce document!</vt:lpstr>
      <vt:lpstr>Penchons-nous sur une lutte historique pour le respect des droits humains:</vt:lpstr>
      <vt:lpstr>Rencontre avec un texte considéré comme étant un chef-d’œuvre de rhétorique universel:  le discours de Martin Luther King, I have a dream.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L’Histoire des droits humains</dc:title>
  <dc:creator>Décarie Geneviève</dc:creator>
  <cp:lastModifiedBy>Décarie Geneviève</cp:lastModifiedBy>
  <cp:revision>4</cp:revision>
  <dcterms:created xsi:type="dcterms:W3CDTF">2014-11-12T18:49:11Z</dcterms:created>
  <dcterms:modified xsi:type="dcterms:W3CDTF">2014-11-12T19:15:09Z</dcterms:modified>
</cp:coreProperties>
</file>