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311" r:id="rId4"/>
    <p:sldId id="312" r:id="rId5"/>
    <p:sldId id="271" r:id="rId6"/>
    <p:sldId id="266" r:id="rId7"/>
    <p:sldId id="309" r:id="rId8"/>
    <p:sldId id="310" r:id="rId9"/>
    <p:sldId id="278" r:id="rId10"/>
    <p:sldId id="288" r:id="rId11"/>
    <p:sldId id="289" r:id="rId12"/>
    <p:sldId id="290" r:id="rId13"/>
    <p:sldId id="295" r:id="rId14"/>
    <p:sldId id="296" r:id="rId15"/>
    <p:sldId id="281" r:id="rId16"/>
    <p:sldId id="284" r:id="rId17"/>
    <p:sldId id="282" r:id="rId18"/>
    <p:sldId id="293" r:id="rId19"/>
    <p:sldId id="283" r:id="rId20"/>
    <p:sldId id="322" r:id="rId21"/>
    <p:sldId id="323" r:id="rId22"/>
    <p:sldId id="300" r:id="rId23"/>
    <p:sldId id="304" r:id="rId24"/>
    <p:sldId id="308" r:id="rId25"/>
    <p:sldId id="302" r:id="rId26"/>
    <p:sldId id="306" r:id="rId27"/>
    <p:sldId id="307" r:id="rId28"/>
    <p:sldId id="279" r:id="rId29"/>
    <p:sldId id="267" r:id="rId30"/>
    <p:sldId id="268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B08B3-44FD-404C-9489-400F59EB3910}" v="95" dt="2024-08-27T20:36:14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95" autoAdjust="0"/>
    <p:restoredTop sz="93792" autoAdjust="0"/>
  </p:normalViewPr>
  <p:slideViewPr>
    <p:cSldViewPr>
      <p:cViewPr varScale="1">
        <p:scale>
          <a:sx n="64" d="100"/>
          <a:sy n="64" d="100"/>
        </p:scale>
        <p:origin x="8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rd Luc" userId="35e42552-5b8a-46c2-b046-25f49a8f874c" providerId="ADAL" clId="{8E8306C1-766D-4E0E-B060-6553F37568E3}"/>
    <pc:docChg chg="custSel modSld">
      <pc:chgData name="Allard Luc" userId="35e42552-5b8a-46c2-b046-25f49a8f874c" providerId="ADAL" clId="{8E8306C1-766D-4E0E-B060-6553F37568E3}" dt="2022-08-24T19:18:31.739" v="360" actId="6549"/>
      <pc:docMkLst>
        <pc:docMk/>
      </pc:docMkLst>
      <pc:sldChg chg="modSp">
        <pc:chgData name="Allard Luc" userId="35e42552-5b8a-46c2-b046-25f49a8f874c" providerId="ADAL" clId="{8E8306C1-766D-4E0E-B060-6553F37568E3}" dt="2022-08-24T18:00:56.533" v="1" actId="20577"/>
        <pc:sldMkLst>
          <pc:docMk/>
          <pc:sldMk cId="2737850417" sldId="256"/>
        </pc:sldMkLst>
        <pc:spChg chg="mod">
          <ac:chgData name="Allard Luc" userId="35e42552-5b8a-46c2-b046-25f49a8f874c" providerId="ADAL" clId="{8E8306C1-766D-4E0E-B060-6553F37568E3}" dt="2022-08-24T18:00:56.533" v="1" actId="20577"/>
          <ac:spMkLst>
            <pc:docMk/>
            <pc:sldMk cId="2737850417" sldId="256"/>
            <ac:spMk id="3" creationId="{00000000-0000-0000-0000-000000000000}"/>
          </ac:spMkLst>
        </pc:spChg>
      </pc:sldChg>
      <pc:sldChg chg="modSp modAnim">
        <pc:chgData name="Allard Luc" userId="35e42552-5b8a-46c2-b046-25f49a8f874c" providerId="ADAL" clId="{8E8306C1-766D-4E0E-B060-6553F37568E3}" dt="2022-08-24T18:09:32.625" v="294" actId="20577"/>
        <pc:sldMkLst>
          <pc:docMk/>
          <pc:sldMk cId="1749560555" sldId="266"/>
        </pc:sldMkLst>
        <pc:spChg chg="mod">
          <ac:chgData name="Allard Luc" userId="35e42552-5b8a-46c2-b046-25f49a8f874c" providerId="ADAL" clId="{8E8306C1-766D-4E0E-B060-6553F37568E3}" dt="2022-08-24T18:09:32.625" v="294" actId="20577"/>
          <ac:spMkLst>
            <pc:docMk/>
            <pc:sldMk cId="1749560555" sldId="266"/>
            <ac:spMk id="3" creationId="{00000000-0000-0000-0000-000000000000}"/>
          </ac:spMkLst>
        </pc:spChg>
      </pc:sldChg>
      <pc:sldChg chg="modSp">
        <pc:chgData name="Allard Luc" userId="35e42552-5b8a-46c2-b046-25f49a8f874c" providerId="ADAL" clId="{8E8306C1-766D-4E0E-B060-6553F37568E3}" dt="2022-08-24T19:18:31.739" v="360" actId="6549"/>
        <pc:sldMkLst>
          <pc:docMk/>
          <pc:sldMk cId="2206509988" sldId="267"/>
        </pc:sldMkLst>
        <pc:spChg chg="mod">
          <ac:chgData name="Allard Luc" userId="35e42552-5b8a-46c2-b046-25f49a8f874c" providerId="ADAL" clId="{8E8306C1-766D-4E0E-B060-6553F37568E3}" dt="2022-08-24T19:18:31.739" v="360" actId="6549"/>
          <ac:spMkLst>
            <pc:docMk/>
            <pc:sldMk cId="2206509988" sldId="267"/>
            <ac:spMk id="3" creationId="{00000000-0000-0000-0000-000000000000}"/>
          </ac:spMkLst>
        </pc:spChg>
      </pc:sldChg>
      <pc:sldChg chg="addSp delSp modSp mod">
        <pc:chgData name="Allard Luc" userId="35e42552-5b8a-46c2-b046-25f49a8f874c" providerId="ADAL" clId="{8E8306C1-766D-4E0E-B060-6553F37568E3}" dt="2022-08-24T19:16:48.002" v="353" actId="1076"/>
        <pc:sldMkLst>
          <pc:docMk/>
          <pc:sldMk cId="1634120479" sldId="279"/>
        </pc:sldMkLst>
        <pc:spChg chg="mod">
          <ac:chgData name="Allard Luc" userId="35e42552-5b8a-46c2-b046-25f49a8f874c" providerId="ADAL" clId="{8E8306C1-766D-4E0E-B060-6553F37568E3}" dt="2022-08-24T19:16:00.531" v="350" actId="20577"/>
          <ac:spMkLst>
            <pc:docMk/>
            <pc:sldMk cId="1634120479" sldId="279"/>
            <ac:spMk id="2" creationId="{00000000-0000-0000-0000-000000000000}"/>
          </ac:spMkLst>
        </pc:spChg>
        <pc:picChg chg="add mod">
          <ac:chgData name="Allard Luc" userId="35e42552-5b8a-46c2-b046-25f49a8f874c" providerId="ADAL" clId="{8E8306C1-766D-4E0E-B060-6553F37568E3}" dt="2022-08-24T19:16:48.002" v="353" actId="1076"/>
          <ac:picMkLst>
            <pc:docMk/>
            <pc:sldMk cId="1634120479" sldId="279"/>
            <ac:picMk id="5" creationId="{72932B26-AFCE-EB11-4BE5-A2F17B800AB6}"/>
          </ac:picMkLst>
        </pc:picChg>
        <pc:picChg chg="del">
          <ac:chgData name="Allard Luc" userId="35e42552-5b8a-46c2-b046-25f49a8f874c" providerId="ADAL" clId="{8E8306C1-766D-4E0E-B060-6553F37568E3}" dt="2022-08-24T19:16:02.353" v="351" actId="478"/>
          <ac:picMkLst>
            <pc:docMk/>
            <pc:sldMk cId="1634120479" sldId="279"/>
            <ac:picMk id="1026" creationId="{00000000-0000-0000-0000-000000000000}"/>
          </ac:picMkLst>
        </pc:picChg>
      </pc:sldChg>
      <pc:sldChg chg="modSp">
        <pc:chgData name="Allard Luc" userId="35e42552-5b8a-46c2-b046-25f49a8f874c" providerId="ADAL" clId="{8E8306C1-766D-4E0E-B060-6553F37568E3}" dt="2022-08-24T19:14:57.394" v="322" actId="20577"/>
        <pc:sldMkLst>
          <pc:docMk/>
          <pc:sldMk cId="3373651275" sldId="282"/>
        </pc:sldMkLst>
        <pc:spChg chg="mod">
          <ac:chgData name="Allard Luc" userId="35e42552-5b8a-46c2-b046-25f49a8f874c" providerId="ADAL" clId="{8E8306C1-766D-4E0E-B060-6553F37568E3}" dt="2022-08-24T19:14:57.394" v="322" actId="20577"/>
          <ac:spMkLst>
            <pc:docMk/>
            <pc:sldMk cId="3373651275" sldId="282"/>
            <ac:spMk id="5" creationId="{00000000-0000-0000-0000-000000000000}"/>
          </ac:spMkLst>
        </pc:spChg>
      </pc:sldChg>
      <pc:sldChg chg="modSp mod modAnim">
        <pc:chgData name="Allard Luc" userId="35e42552-5b8a-46c2-b046-25f49a8f874c" providerId="ADAL" clId="{8E8306C1-766D-4E0E-B060-6553F37568E3}" dt="2022-08-24T19:15:18.560" v="344" actId="20577"/>
        <pc:sldMkLst>
          <pc:docMk/>
          <pc:sldMk cId="727309246" sldId="283"/>
        </pc:sldMkLst>
        <pc:spChg chg="mod">
          <ac:chgData name="Allard Luc" userId="35e42552-5b8a-46c2-b046-25f49a8f874c" providerId="ADAL" clId="{8E8306C1-766D-4E0E-B060-6553F37568E3}" dt="2022-08-24T19:15:18.560" v="344" actId="20577"/>
          <ac:spMkLst>
            <pc:docMk/>
            <pc:sldMk cId="727309246" sldId="283"/>
            <ac:spMk id="5" creationId="{00000000-0000-0000-0000-000000000000}"/>
          </ac:spMkLst>
        </pc:spChg>
      </pc:sldChg>
      <pc:sldChg chg="modSp">
        <pc:chgData name="Allard Luc" userId="35e42552-5b8a-46c2-b046-25f49a8f874c" providerId="ADAL" clId="{8E8306C1-766D-4E0E-B060-6553F37568E3}" dt="2022-08-24T18:31:57.698" v="314" actId="20577"/>
        <pc:sldMkLst>
          <pc:docMk/>
          <pc:sldMk cId="2562427225" sldId="284"/>
        </pc:sldMkLst>
        <pc:spChg chg="mod">
          <ac:chgData name="Allard Luc" userId="35e42552-5b8a-46c2-b046-25f49a8f874c" providerId="ADAL" clId="{8E8306C1-766D-4E0E-B060-6553F37568E3}" dt="2022-08-24T18:31:57.698" v="314" actId="20577"/>
          <ac:spMkLst>
            <pc:docMk/>
            <pc:sldMk cId="2562427225" sldId="284"/>
            <ac:spMk id="5" creationId="{00000000-0000-0000-0000-000000000000}"/>
          </ac:spMkLst>
        </pc:spChg>
      </pc:sldChg>
      <pc:sldChg chg="modSp">
        <pc:chgData name="Allard Luc" userId="35e42552-5b8a-46c2-b046-25f49a8f874c" providerId="ADAL" clId="{8E8306C1-766D-4E0E-B060-6553F37568E3}" dt="2022-08-24T18:31:33.230" v="307" actId="20577"/>
        <pc:sldMkLst>
          <pc:docMk/>
          <pc:sldMk cId="2621844079" sldId="295"/>
        </pc:sldMkLst>
        <pc:spChg chg="mod">
          <ac:chgData name="Allard Luc" userId="35e42552-5b8a-46c2-b046-25f49a8f874c" providerId="ADAL" clId="{8E8306C1-766D-4E0E-B060-6553F37568E3}" dt="2022-08-24T18:31:33.230" v="307" actId="20577"/>
          <ac:spMkLst>
            <pc:docMk/>
            <pc:sldMk cId="2621844079" sldId="295"/>
            <ac:spMk id="5" creationId="{00000000-0000-0000-0000-000000000000}"/>
          </ac:spMkLst>
        </pc:spChg>
      </pc:sldChg>
      <pc:sldChg chg="addSp delSp modSp mod">
        <pc:chgData name="Allard Luc" userId="35e42552-5b8a-46c2-b046-25f49a8f874c" providerId="ADAL" clId="{8E8306C1-766D-4E0E-B060-6553F37568E3}" dt="2022-08-24T18:05:13.374" v="177" actId="1076"/>
        <pc:sldMkLst>
          <pc:docMk/>
          <pc:sldMk cId="226495815" sldId="320"/>
        </pc:sldMkLst>
        <pc:spChg chg="add mod">
          <ac:chgData name="Allard Luc" userId="35e42552-5b8a-46c2-b046-25f49a8f874c" providerId="ADAL" clId="{8E8306C1-766D-4E0E-B060-6553F37568E3}" dt="2022-08-24T18:05:13.374" v="177" actId="1076"/>
          <ac:spMkLst>
            <pc:docMk/>
            <pc:sldMk cId="226495815" sldId="320"/>
            <ac:spMk id="2" creationId="{82C1BD07-0ECF-6AC4-7A68-CA1B215B1EA4}"/>
          </ac:spMkLst>
        </pc:spChg>
        <pc:spChg chg="add del mod">
          <ac:chgData name="Allard Luc" userId="35e42552-5b8a-46c2-b046-25f49a8f874c" providerId="ADAL" clId="{8E8306C1-766D-4E0E-B060-6553F37568E3}" dt="2022-08-24T18:04:44.493" v="169" actId="478"/>
          <ac:spMkLst>
            <pc:docMk/>
            <pc:sldMk cId="226495815" sldId="320"/>
            <ac:spMk id="4" creationId="{2CFA1D23-7D29-FD7B-F6AF-3B2BF21D5D9E}"/>
          </ac:spMkLst>
        </pc:spChg>
        <pc:picChg chg="del mod">
          <ac:chgData name="Allard Luc" userId="35e42552-5b8a-46c2-b046-25f49a8f874c" providerId="ADAL" clId="{8E8306C1-766D-4E0E-B060-6553F37568E3}" dt="2022-08-24T18:04:37.205" v="167" actId="478"/>
          <ac:picMkLst>
            <pc:docMk/>
            <pc:sldMk cId="226495815" sldId="320"/>
            <ac:picMk id="5" creationId="{616FBF68-1AB1-44D5-8326-C8F530C36AE8}"/>
          </ac:picMkLst>
        </pc:picChg>
      </pc:sldChg>
    </pc:docChg>
  </pc:docChgLst>
  <pc:docChgLst>
    <pc:chgData name="Allard Luc" userId="35e42552-5b8a-46c2-b046-25f49a8f874c" providerId="ADAL" clId="{3AFB08B3-44FD-404C-9489-400F59EB3910}"/>
    <pc:docChg chg="custSel delSld modSld">
      <pc:chgData name="Allard Luc" userId="35e42552-5b8a-46c2-b046-25f49a8f874c" providerId="ADAL" clId="{3AFB08B3-44FD-404C-9489-400F59EB3910}" dt="2024-08-27T20:36:23.332" v="120" actId="1076"/>
      <pc:docMkLst>
        <pc:docMk/>
      </pc:docMkLst>
      <pc:sldChg chg="modSp">
        <pc:chgData name="Allard Luc" userId="35e42552-5b8a-46c2-b046-25f49a8f874c" providerId="ADAL" clId="{3AFB08B3-44FD-404C-9489-400F59EB3910}" dt="2024-08-19T19:09:24.835" v="0" actId="20577"/>
        <pc:sldMkLst>
          <pc:docMk/>
          <pc:sldMk cId="2737850417" sldId="256"/>
        </pc:sldMkLst>
        <pc:spChg chg="mod">
          <ac:chgData name="Allard Luc" userId="35e42552-5b8a-46c2-b046-25f49a8f874c" providerId="ADAL" clId="{3AFB08B3-44FD-404C-9489-400F59EB3910}" dt="2024-08-19T19:09:24.835" v="0" actId="20577"/>
          <ac:spMkLst>
            <pc:docMk/>
            <pc:sldMk cId="2737850417" sldId="256"/>
            <ac:spMk id="3" creationId="{00000000-0000-0000-0000-000000000000}"/>
          </ac:spMkLst>
        </pc:spChg>
      </pc:sldChg>
      <pc:sldChg chg="addSp delSp modSp mod delAnim">
        <pc:chgData name="Allard Luc" userId="35e42552-5b8a-46c2-b046-25f49a8f874c" providerId="ADAL" clId="{3AFB08B3-44FD-404C-9489-400F59EB3910}" dt="2024-08-26T12:37:10.126" v="65" actId="1035"/>
        <pc:sldMkLst>
          <pc:docMk/>
          <pc:sldMk cId="1749560555" sldId="266"/>
        </pc:sldMkLst>
        <pc:spChg chg="del">
          <ac:chgData name="Allard Luc" userId="35e42552-5b8a-46c2-b046-25f49a8f874c" providerId="ADAL" clId="{3AFB08B3-44FD-404C-9489-400F59EB3910}" dt="2024-08-26T12:36:39.712" v="47" actId="478"/>
          <ac:spMkLst>
            <pc:docMk/>
            <pc:sldMk cId="1749560555" sldId="266"/>
            <ac:spMk id="3" creationId="{00000000-0000-0000-0000-000000000000}"/>
          </ac:spMkLst>
        </pc:spChg>
        <pc:spChg chg="add del mod">
          <ac:chgData name="Allard Luc" userId="35e42552-5b8a-46c2-b046-25f49a8f874c" providerId="ADAL" clId="{3AFB08B3-44FD-404C-9489-400F59EB3910}" dt="2024-08-26T12:37:06.270" v="55" actId="478"/>
          <ac:spMkLst>
            <pc:docMk/>
            <pc:sldMk cId="1749560555" sldId="266"/>
            <ac:spMk id="6" creationId="{46025A56-4F97-6650-5FE7-CDBBA4E8E660}"/>
          </ac:spMkLst>
        </pc:spChg>
        <pc:grpChg chg="del">
          <ac:chgData name="Allard Luc" userId="35e42552-5b8a-46c2-b046-25f49a8f874c" providerId="ADAL" clId="{3AFB08B3-44FD-404C-9489-400F59EB3910}" dt="2024-08-26T12:36:43.187" v="48" actId="478"/>
          <ac:grpSpMkLst>
            <pc:docMk/>
            <pc:sldMk cId="1749560555" sldId="266"/>
            <ac:grpSpMk id="4" creationId="{00000000-0000-0000-0000-000000000000}"/>
          </ac:grpSpMkLst>
        </pc:grpChg>
        <pc:picChg chg="add mod">
          <ac:chgData name="Allard Luc" userId="35e42552-5b8a-46c2-b046-25f49a8f874c" providerId="ADAL" clId="{3AFB08B3-44FD-404C-9489-400F59EB3910}" dt="2024-08-26T12:37:10.126" v="65" actId="1035"/>
          <ac:picMkLst>
            <pc:docMk/>
            <pc:sldMk cId="1749560555" sldId="266"/>
            <ac:picMk id="10" creationId="{7E81B6AB-55BE-5420-B93C-510109B91E51}"/>
          </ac:picMkLst>
        </pc:picChg>
      </pc:sldChg>
      <pc:sldChg chg="modSp mod">
        <pc:chgData name="Allard Luc" userId="35e42552-5b8a-46c2-b046-25f49a8f874c" providerId="ADAL" clId="{3AFB08B3-44FD-404C-9489-400F59EB3910}" dt="2024-08-27T20:36:23.332" v="120" actId="1076"/>
        <pc:sldMkLst>
          <pc:docMk/>
          <pc:sldMk cId="3373651275" sldId="282"/>
        </pc:sldMkLst>
        <pc:spChg chg="mod">
          <ac:chgData name="Allard Luc" userId="35e42552-5b8a-46c2-b046-25f49a8f874c" providerId="ADAL" clId="{3AFB08B3-44FD-404C-9489-400F59EB3910}" dt="2024-08-27T20:36:23.332" v="120" actId="1076"/>
          <ac:spMkLst>
            <pc:docMk/>
            <pc:sldMk cId="3373651275" sldId="282"/>
            <ac:spMk id="5" creationId="{00000000-0000-0000-0000-000000000000}"/>
          </ac:spMkLst>
        </pc:spChg>
      </pc:sldChg>
      <pc:sldChg chg="modSp">
        <pc:chgData name="Allard Luc" userId="35e42552-5b8a-46c2-b046-25f49a8f874c" providerId="ADAL" clId="{3AFB08B3-44FD-404C-9489-400F59EB3910}" dt="2024-08-19T19:12:45.968" v="41" actId="20577"/>
        <pc:sldMkLst>
          <pc:docMk/>
          <pc:sldMk cId="2562427225" sldId="284"/>
        </pc:sldMkLst>
        <pc:spChg chg="mod">
          <ac:chgData name="Allard Luc" userId="35e42552-5b8a-46c2-b046-25f49a8f874c" providerId="ADAL" clId="{3AFB08B3-44FD-404C-9489-400F59EB3910}" dt="2024-08-19T19:12:45.968" v="41" actId="20577"/>
          <ac:spMkLst>
            <pc:docMk/>
            <pc:sldMk cId="2562427225" sldId="284"/>
            <ac:spMk id="5" creationId="{00000000-0000-0000-0000-000000000000}"/>
          </ac:spMkLst>
        </pc:spChg>
      </pc:sldChg>
      <pc:sldChg chg="modSp modAnim">
        <pc:chgData name="Allard Luc" userId="35e42552-5b8a-46c2-b046-25f49a8f874c" providerId="ADAL" clId="{3AFB08B3-44FD-404C-9489-400F59EB3910}" dt="2024-08-19T19:11:57.203" v="36" actId="20577"/>
        <pc:sldMkLst>
          <pc:docMk/>
          <pc:sldMk cId="2755960219" sldId="310"/>
        </pc:sldMkLst>
        <pc:spChg chg="mod">
          <ac:chgData name="Allard Luc" userId="35e42552-5b8a-46c2-b046-25f49a8f874c" providerId="ADAL" clId="{3AFB08B3-44FD-404C-9489-400F59EB3910}" dt="2024-08-19T19:11:57.203" v="36" actId="20577"/>
          <ac:spMkLst>
            <pc:docMk/>
            <pc:sldMk cId="2755960219" sldId="310"/>
            <ac:spMk id="4" creationId="{00000000-0000-0000-0000-000000000000}"/>
          </ac:spMkLst>
        </pc:spChg>
      </pc:sldChg>
      <pc:sldChg chg="del">
        <pc:chgData name="Allard Luc" userId="35e42552-5b8a-46c2-b046-25f49a8f874c" providerId="ADAL" clId="{3AFB08B3-44FD-404C-9489-400F59EB3910}" dt="2024-08-19T19:10:30.496" v="2" actId="47"/>
        <pc:sldMkLst>
          <pc:docMk/>
          <pc:sldMk cId="4135210721" sldId="313"/>
        </pc:sldMkLst>
      </pc:sldChg>
      <pc:sldChg chg="del">
        <pc:chgData name="Allard Luc" userId="35e42552-5b8a-46c2-b046-25f49a8f874c" providerId="ADAL" clId="{3AFB08B3-44FD-404C-9489-400F59EB3910}" dt="2024-08-19T19:10:26.272" v="1" actId="47"/>
        <pc:sldMkLst>
          <pc:docMk/>
          <pc:sldMk cId="808470020" sldId="319"/>
        </pc:sldMkLst>
      </pc:sldChg>
      <pc:sldChg chg="del">
        <pc:chgData name="Allard Luc" userId="35e42552-5b8a-46c2-b046-25f49a8f874c" providerId="ADAL" clId="{3AFB08B3-44FD-404C-9489-400F59EB3910}" dt="2024-08-19T19:13:11.098" v="42" actId="47"/>
        <pc:sldMkLst>
          <pc:docMk/>
          <pc:sldMk cId="2598515992" sldId="324"/>
        </pc:sldMkLst>
      </pc:sldChg>
      <pc:sldChg chg="del">
        <pc:chgData name="Allard Luc" userId="35e42552-5b8a-46c2-b046-25f49a8f874c" providerId="ADAL" clId="{3AFB08B3-44FD-404C-9489-400F59EB3910}" dt="2024-08-19T19:13:13.349" v="43" actId="47"/>
        <pc:sldMkLst>
          <pc:docMk/>
          <pc:sldMk cId="3331986474" sldId="325"/>
        </pc:sldMkLst>
      </pc:sldChg>
      <pc:sldChg chg="del">
        <pc:chgData name="Allard Luc" userId="35e42552-5b8a-46c2-b046-25f49a8f874c" providerId="ADAL" clId="{3AFB08B3-44FD-404C-9489-400F59EB3910}" dt="2024-08-19T19:13:14.637" v="44" actId="47"/>
        <pc:sldMkLst>
          <pc:docMk/>
          <pc:sldMk cId="3781600716" sldId="326"/>
        </pc:sldMkLst>
      </pc:sldChg>
      <pc:sldChg chg="del">
        <pc:chgData name="Allard Luc" userId="35e42552-5b8a-46c2-b046-25f49a8f874c" providerId="ADAL" clId="{3AFB08B3-44FD-404C-9489-400F59EB3910}" dt="2024-08-19T19:13:22.159" v="45" actId="47"/>
        <pc:sldMkLst>
          <pc:docMk/>
          <pc:sldMk cId="1473876777" sldId="327"/>
        </pc:sldMkLst>
      </pc:sldChg>
      <pc:sldChg chg="del">
        <pc:chgData name="Allard Luc" userId="35e42552-5b8a-46c2-b046-25f49a8f874c" providerId="ADAL" clId="{3AFB08B3-44FD-404C-9489-400F59EB3910}" dt="2024-08-19T19:13:23.365" v="46" actId="47"/>
        <pc:sldMkLst>
          <pc:docMk/>
          <pc:sldMk cId="3377669331" sldId="328"/>
        </pc:sldMkLst>
      </pc:sldChg>
    </pc:docChg>
  </pc:docChgLst>
  <pc:docChgLst>
    <pc:chgData name="Allard Luc" userId="35e42552-5b8a-46c2-b046-25f49a8f874c" providerId="ADAL" clId="{73DA2400-0174-4AB0-93BC-0B281A0D675D}"/>
    <pc:docChg chg="delSld modSld">
      <pc:chgData name="Allard Luc" userId="35e42552-5b8a-46c2-b046-25f49a8f874c" providerId="ADAL" clId="{73DA2400-0174-4AB0-93BC-0B281A0D675D}" dt="2023-08-25T11:42:09.999" v="140" actId="1038"/>
      <pc:docMkLst>
        <pc:docMk/>
      </pc:docMkLst>
      <pc:sldChg chg="addSp modSp mod">
        <pc:chgData name="Allard Luc" userId="35e42552-5b8a-46c2-b046-25f49a8f874c" providerId="ADAL" clId="{73DA2400-0174-4AB0-93BC-0B281A0D675D}" dt="2023-08-25T11:42:09.999" v="140" actId="1038"/>
        <pc:sldMkLst>
          <pc:docMk/>
          <pc:sldMk cId="2737850417" sldId="256"/>
        </pc:sldMkLst>
        <pc:spChg chg="mod">
          <ac:chgData name="Allard Luc" userId="35e42552-5b8a-46c2-b046-25f49a8f874c" providerId="ADAL" clId="{73DA2400-0174-4AB0-93BC-0B281A0D675D}" dt="2023-08-23T12:32:32.445" v="65" actId="20577"/>
          <ac:spMkLst>
            <pc:docMk/>
            <pc:sldMk cId="2737850417" sldId="256"/>
            <ac:spMk id="3" creationId="{00000000-0000-0000-0000-000000000000}"/>
          </ac:spMkLst>
        </pc:spChg>
        <pc:picChg chg="mod">
          <ac:chgData name="Allard Luc" userId="35e42552-5b8a-46c2-b046-25f49a8f874c" providerId="ADAL" clId="{73DA2400-0174-4AB0-93BC-0B281A0D675D}" dt="2023-08-25T11:42:07.043" v="134" actId="1076"/>
          <ac:picMkLst>
            <pc:docMk/>
            <pc:sldMk cId="2737850417" sldId="256"/>
            <ac:picMk id="4" creationId="{00000000-0000-0000-0000-000000000000}"/>
          </ac:picMkLst>
        </pc:picChg>
        <pc:picChg chg="mod">
          <ac:chgData name="Allard Luc" userId="35e42552-5b8a-46c2-b046-25f49a8f874c" providerId="ADAL" clId="{73DA2400-0174-4AB0-93BC-0B281A0D675D}" dt="2023-08-25T11:40:54.016" v="127" actId="14100"/>
          <ac:picMkLst>
            <pc:docMk/>
            <pc:sldMk cId="2737850417" sldId="256"/>
            <ac:picMk id="5" creationId="{00000000-0000-0000-0000-000000000000}"/>
          </ac:picMkLst>
        </pc:picChg>
        <pc:picChg chg="mod">
          <ac:chgData name="Allard Luc" userId="35e42552-5b8a-46c2-b046-25f49a8f874c" providerId="ADAL" clId="{73DA2400-0174-4AB0-93BC-0B281A0D675D}" dt="2023-08-25T11:41:02.453" v="131" actId="1076"/>
          <ac:picMkLst>
            <pc:docMk/>
            <pc:sldMk cId="2737850417" sldId="256"/>
            <ac:picMk id="6" creationId="{00000000-0000-0000-0000-000000000000}"/>
          </ac:picMkLst>
        </pc:picChg>
        <pc:picChg chg="add mod">
          <ac:chgData name="Allard Luc" userId="35e42552-5b8a-46c2-b046-25f49a8f874c" providerId="ADAL" clId="{73DA2400-0174-4AB0-93BC-0B281A0D675D}" dt="2023-08-25T11:42:09.999" v="140" actId="1038"/>
          <ac:picMkLst>
            <pc:docMk/>
            <pc:sldMk cId="2737850417" sldId="256"/>
            <ac:picMk id="8" creationId="{7AA2D061-FFD1-B1DA-6587-1A6505DC54EC}"/>
          </ac:picMkLst>
        </pc:picChg>
      </pc:sldChg>
      <pc:sldChg chg="modSp mod modAnim">
        <pc:chgData name="Allard Luc" userId="35e42552-5b8a-46c2-b046-25f49a8f874c" providerId="ADAL" clId="{73DA2400-0174-4AB0-93BC-0B281A0D675D}" dt="2023-08-22T18:56:55.948" v="63" actId="1076"/>
        <pc:sldMkLst>
          <pc:docMk/>
          <pc:sldMk cId="1749560555" sldId="266"/>
        </pc:sldMkLst>
        <pc:spChg chg="mod">
          <ac:chgData name="Allard Luc" userId="35e42552-5b8a-46c2-b046-25f49a8f874c" providerId="ADAL" clId="{73DA2400-0174-4AB0-93BC-0B281A0D675D}" dt="2023-08-22T18:56:55.948" v="63" actId="1076"/>
          <ac:spMkLst>
            <pc:docMk/>
            <pc:sldMk cId="1749560555" sldId="266"/>
            <ac:spMk id="3" creationId="{00000000-0000-0000-0000-000000000000}"/>
          </ac:spMkLst>
        </pc:spChg>
      </pc:sldChg>
      <pc:sldChg chg="modSp mod">
        <pc:chgData name="Allard Luc" userId="35e42552-5b8a-46c2-b046-25f49a8f874c" providerId="ADAL" clId="{73DA2400-0174-4AB0-93BC-0B281A0D675D}" dt="2023-08-23T12:35:39.321" v="81" actId="14100"/>
        <pc:sldMkLst>
          <pc:docMk/>
          <pc:sldMk cId="2907577286" sldId="271"/>
        </pc:sldMkLst>
        <pc:picChg chg="mod">
          <ac:chgData name="Allard Luc" userId="35e42552-5b8a-46c2-b046-25f49a8f874c" providerId="ADAL" clId="{73DA2400-0174-4AB0-93BC-0B281A0D675D}" dt="2023-08-23T12:35:39.321" v="81" actId="14100"/>
          <ac:picMkLst>
            <pc:docMk/>
            <pc:sldMk cId="2907577286" sldId="271"/>
            <ac:picMk id="11" creationId="{40A93382-13F8-426B-8DDB-67968DE34177}"/>
          </ac:picMkLst>
        </pc:picChg>
      </pc:sldChg>
      <pc:sldChg chg="del">
        <pc:chgData name="Allard Luc" userId="35e42552-5b8a-46c2-b046-25f49a8f874c" providerId="ADAL" clId="{73DA2400-0174-4AB0-93BC-0B281A0D675D}" dt="2023-08-23T12:36:48.795" v="84" actId="47"/>
        <pc:sldMkLst>
          <pc:docMk/>
          <pc:sldMk cId="3141380473" sldId="280"/>
        </pc:sldMkLst>
      </pc:sldChg>
      <pc:sldChg chg="modSp modAnim">
        <pc:chgData name="Allard Luc" userId="35e42552-5b8a-46c2-b046-25f49a8f874c" providerId="ADAL" clId="{73DA2400-0174-4AB0-93BC-0B281A0D675D}" dt="2023-08-23T12:38:54.639" v="115" actId="20577"/>
        <pc:sldMkLst>
          <pc:docMk/>
          <pc:sldMk cId="3373651275" sldId="282"/>
        </pc:sldMkLst>
        <pc:spChg chg="mod">
          <ac:chgData name="Allard Luc" userId="35e42552-5b8a-46c2-b046-25f49a8f874c" providerId="ADAL" clId="{73DA2400-0174-4AB0-93BC-0B281A0D675D}" dt="2023-08-23T12:38:54.639" v="115" actId="20577"/>
          <ac:spMkLst>
            <pc:docMk/>
            <pc:sldMk cId="3373651275" sldId="282"/>
            <ac:spMk id="5" creationId="{00000000-0000-0000-0000-000000000000}"/>
          </ac:spMkLst>
        </pc:spChg>
      </pc:sldChg>
      <pc:sldChg chg="modSp">
        <pc:chgData name="Allard Luc" userId="35e42552-5b8a-46c2-b046-25f49a8f874c" providerId="ADAL" clId="{73DA2400-0174-4AB0-93BC-0B281A0D675D}" dt="2023-08-23T12:36:56.728" v="87" actId="20577"/>
        <pc:sldMkLst>
          <pc:docMk/>
          <pc:sldMk cId="2562427225" sldId="284"/>
        </pc:sldMkLst>
        <pc:spChg chg="mod">
          <ac:chgData name="Allard Luc" userId="35e42552-5b8a-46c2-b046-25f49a8f874c" providerId="ADAL" clId="{73DA2400-0174-4AB0-93BC-0B281A0D675D}" dt="2023-08-23T12:36:56.728" v="87" actId="20577"/>
          <ac:spMkLst>
            <pc:docMk/>
            <pc:sldMk cId="2562427225" sldId="284"/>
            <ac:spMk id="5" creationId="{00000000-0000-0000-0000-000000000000}"/>
          </ac:spMkLst>
        </pc:spChg>
      </pc:sldChg>
      <pc:sldChg chg="del">
        <pc:chgData name="Allard Luc" userId="35e42552-5b8a-46c2-b046-25f49a8f874c" providerId="ADAL" clId="{73DA2400-0174-4AB0-93BC-0B281A0D675D}" dt="2023-08-23T12:36:41.106" v="83" actId="47"/>
        <pc:sldMkLst>
          <pc:docMk/>
          <pc:sldMk cId="3719977102" sldId="292"/>
        </pc:sldMkLst>
      </pc:sldChg>
      <pc:sldChg chg="del">
        <pc:chgData name="Allard Luc" userId="35e42552-5b8a-46c2-b046-25f49a8f874c" providerId="ADAL" clId="{73DA2400-0174-4AB0-93BC-0B281A0D675D}" dt="2023-08-23T12:36:37.203" v="82" actId="47"/>
        <pc:sldMkLst>
          <pc:docMk/>
          <pc:sldMk cId="968356366" sldId="298"/>
        </pc:sldMkLst>
      </pc:sldChg>
      <pc:sldChg chg="del">
        <pc:chgData name="Allard Luc" userId="35e42552-5b8a-46c2-b046-25f49a8f874c" providerId="ADAL" clId="{73DA2400-0174-4AB0-93BC-0B281A0D675D}" dt="2023-08-23T12:36:51.891" v="85" actId="47"/>
        <pc:sldMkLst>
          <pc:docMk/>
          <pc:sldMk cId="686211430" sldId="299"/>
        </pc:sldMkLst>
      </pc:sldChg>
      <pc:sldChg chg="modSp mod">
        <pc:chgData name="Allard Luc" userId="35e42552-5b8a-46c2-b046-25f49a8f874c" providerId="ADAL" clId="{73DA2400-0174-4AB0-93BC-0B281A0D675D}" dt="2023-08-23T12:34:14.535" v="80" actId="5793"/>
        <pc:sldMkLst>
          <pc:docMk/>
          <pc:sldMk cId="4135210721" sldId="313"/>
        </pc:sldMkLst>
        <pc:spChg chg="mod">
          <ac:chgData name="Allard Luc" userId="35e42552-5b8a-46c2-b046-25f49a8f874c" providerId="ADAL" clId="{73DA2400-0174-4AB0-93BC-0B281A0D675D}" dt="2023-08-23T12:34:14.535" v="80" actId="5793"/>
          <ac:spMkLst>
            <pc:docMk/>
            <pc:sldMk cId="4135210721" sldId="313"/>
            <ac:spMk id="3" creationId="{00CDDEC9-B957-4508-82F2-F5FCDE17C7E0}"/>
          </ac:spMkLst>
        </pc:spChg>
      </pc:sldChg>
      <pc:sldChg chg="del">
        <pc:chgData name="Allard Luc" userId="35e42552-5b8a-46c2-b046-25f49a8f874c" providerId="ADAL" clId="{73DA2400-0174-4AB0-93BC-0B281A0D675D}" dt="2023-08-23T12:32:50.110" v="66" actId="47"/>
        <pc:sldMkLst>
          <pc:docMk/>
          <pc:sldMk cId="1274829" sldId="314"/>
        </pc:sldMkLst>
      </pc:sldChg>
      <pc:sldChg chg="del">
        <pc:chgData name="Allard Luc" userId="35e42552-5b8a-46c2-b046-25f49a8f874c" providerId="ADAL" clId="{73DA2400-0174-4AB0-93BC-0B281A0D675D}" dt="2023-08-23T12:32:53.056" v="67" actId="47"/>
        <pc:sldMkLst>
          <pc:docMk/>
          <pc:sldMk cId="1733911092" sldId="315"/>
        </pc:sldMkLst>
      </pc:sldChg>
      <pc:sldChg chg="del">
        <pc:chgData name="Allard Luc" userId="35e42552-5b8a-46c2-b046-25f49a8f874c" providerId="ADAL" clId="{73DA2400-0174-4AB0-93BC-0B281A0D675D}" dt="2023-08-23T12:32:54.291" v="68" actId="47"/>
        <pc:sldMkLst>
          <pc:docMk/>
          <pc:sldMk cId="21042056" sldId="316"/>
        </pc:sldMkLst>
      </pc:sldChg>
      <pc:sldChg chg="del">
        <pc:chgData name="Allard Luc" userId="35e42552-5b8a-46c2-b046-25f49a8f874c" providerId="ADAL" clId="{73DA2400-0174-4AB0-93BC-0B281A0D675D}" dt="2023-08-23T12:32:56.119" v="69" actId="47"/>
        <pc:sldMkLst>
          <pc:docMk/>
          <pc:sldMk cId="3392612676" sldId="318"/>
        </pc:sldMkLst>
      </pc:sldChg>
      <pc:sldChg chg="modSp mod">
        <pc:chgData name="Allard Luc" userId="35e42552-5b8a-46c2-b046-25f49a8f874c" providerId="ADAL" clId="{73DA2400-0174-4AB0-93BC-0B281A0D675D}" dt="2023-08-23T12:33:34.685" v="75" actId="1076"/>
        <pc:sldMkLst>
          <pc:docMk/>
          <pc:sldMk cId="808470020" sldId="319"/>
        </pc:sldMkLst>
        <pc:spChg chg="mod">
          <ac:chgData name="Allard Luc" userId="35e42552-5b8a-46c2-b046-25f49a8f874c" providerId="ADAL" clId="{73DA2400-0174-4AB0-93BC-0B281A0D675D}" dt="2023-08-23T12:33:26.574" v="72" actId="14100"/>
          <ac:spMkLst>
            <pc:docMk/>
            <pc:sldMk cId="808470020" sldId="319"/>
            <ac:spMk id="3" creationId="{EB25D323-EE0C-4DEE-9AF0-08E53E74B866}"/>
          </ac:spMkLst>
        </pc:spChg>
        <pc:picChg chg="mod">
          <ac:chgData name="Allard Luc" userId="35e42552-5b8a-46c2-b046-25f49a8f874c" providerId="ADAL" clId="{73DA2400-0174-4AB0-93BC-0B281A0D675D}" dt="2023-08-23T12:33:34.685" v="75" actId="1076"/>
          <ac:picMkLst>
            <pc:docMk/>
            <pc:sldMk cId="808470020" sldId="319"/>
            <ac:picMk id="5" creationId="{78A2BE08-D87C-4064-B348-B5B3326C4C1F}"/>
          </ac:picMkLst>
        </pc:picChg>
      </pc:sldChg>
      <pc:sldChg chg="del">
        <pc:chgData name="Allard Luc" userId="35e42552-5b8a-46c2-b046-25f49a8f874c" providerId="ADAL" clId="{73DA2400-0174-4AB0-93BC-0B281A0D675D}" dt="2023-08-23T12:33:41.592" v="76" actId="47"/>
        <pc:sldMkLst>
          <pc:docMk/>
          <pc:sldMk cId="226495815" sldId="320"/>
        </pc:sldMkLst>
      </pc:sldChg>
      <pc:sldChg chg="del">
        <pc:chgData name="Allard Luc" userId="35e42552-5b8a-46c2-b046-25f49a8f874c" providerId="ADAL" clId="{73DA2400-0174-4AB0-93BC-0B281A0D675D}" dt="2023-08-23T12:33:42.982" v="77" actId="47"/>
        <pc:sldMkLst>
          <pc:docMk/>
          <pc:sldMk cId="777321064" sldId="32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32F-2DE2-4E92-9B59-7F7DAC561C01}" type="datetimeFigureOut">
              <a:rPr lang="fr-CA" smtClean="0"/>
              <a:t>2024-08-27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FE7E-BD07-4E44-9678-DA41B4DC0786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32F-2DE2-4E92-9B59-7F7DAC561C01}" type="datetimeFigureOut">
              <a:rPr lang="fr-CA" smtClean="0"/>
              <a:t>2024-08-27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FE7E-BD07-4E44-9678-DA41B4DC07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32F-2DE2-4E92-9B59-7F7DAC561C01}" type="datetimeFigureOut">
              <a:rPr lang="fr-CA" smtClean="0"/>
              <a:t>2024-08-27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FE7E-BD07-4E44-9678-DA41B4DC07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32F-2DE2-4E92-9B59-7F7DAC561C01}" type="datetimeFigureOut">
              <a:rPr lang="fr-CA" smtClean="0"/>
              <a:t>2024-08-27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FE7E-BD07-4E44-9678-DA41B4DC0786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32F-2DE2-4E92-9B59-7F7DAC561C01}" type="datetimeFigureOut">
              <a:rPr lang="fr-CA" smtClean="0"/>
              <a:t>2024-08-27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FE7E-BD07-4E44-9678-DA41B4DC07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32F-2DE2-4E92-9B59-7F7DAC561C01}" type="datetimeFigureOut">
              <a:rPr lang="fr-CA" smtClean="0"/>
              <a:t>2024-08-27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FE7E-BD07-4E44-9678-DA41B4DC0786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32F-2DE2-4E92-9B59-7F7DAC561C01}" type="datetimeFigureOut">
              <a:rPr lang="fr-CA" smtClean="0"/>
              <a:t>2024-08-27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FE7E-BD07-4E44-9678-DA41B4DC0786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32F-2DE2-4E92-9B59-7F7DAC561C01}" type="datetimeFigureOut">
              <a:rPr lang="fr-CA" smtClean="0"/>
              <a:t>2024-08-27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FE7E-BD07-4E44-9678-DA41B4DC07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32F-2DE2-4E92-9B59-7F7DAC561C01}" type="datetimeFigureOut">
              <a:rPr lang="fr-CA" smtClean="0"/>
              <a:t>2024-08-27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FE7E-BD07-4E44-9678-DA41B4DC07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32F-2DE2-4E92-9B59-7F7DAC561C01}" type="datetimeFigureOut">
              <a:rPr lang="fr-CA" smtClean="0"/>
              <a:t>2024-08-27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FE7E-BD07-4E44-9678-DA41B4DC078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532F-2DE2-4E92-9B59-7F7DAC561C01}" type="datetimeFigureOut">
              <a:rPr lang="fr-CA" smtClean="0"/>
              <a:t>2024-08-27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FE7E-BD07-4E44-9678-DA41B4DC0786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A6532F-2DE2-4E92-9B59-7F7DAC561C01}" type="datetimeFigureOut">
              <a:rPr lang="fr-CA" smtClean="0"/>
              <a:t>2024-08-27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C1FE7E-BD07-4E44-9678-DA41B4DC0786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5637010" cy="316835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r-CA" dirty="0"/>
              <a:t>Toujours prof… depuis 27 ans !!!</a:t>
            </a:r>
          </a:p>
          <a:p>
            <a:pPr marL="342900" indent="-342900">
              <a:buFontTx/>
              <a:buChar char="-"/>
            </a:pPr>
            <a:r>
              <a:rPr lang="fr-CA" dirty="0"/>
              <a:t>Sergent dans l’armée jusqu’en 2017</a:t>
            </a:r>
          </a:p>
          <a:p>
            <a:pPr marL="342900" indent="-342900">
              <a:buFontTx/>
              <a:buChar char="-"/>
            </a:pPr>
            <a:r>
              <a:rPr lang="fr-CA" dirty="0"/>
              <a:t>Sports, piano, chant choral</a:t>
            </a:r>
          </a:p>
          <a:p>
            <a:pPr marL="342900" indent="-342900">
              <a:buFontTx/>
              <a:buChar char="-"/>
            </a:pPr>
            <a:r>
              <a:rPr lang="fr-CA" dirty="0"/>
              <a:t>Jeux de société, jeux vidéo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Luc Allard</a:t>
            </a:r>
          </a:p>
        </p:txBody>
      </p:sp>
      <p:pic>
        <p:nvPicPr>
          <p:cNvPr id="5" name="Picture 2" descr="C:\Users\allardl\Desktop\capture\201508241116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75" y="465644"/>
            <a:ext cx="2135294" cy="159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32647"/>
            <a:ext cx="1823318" cy="20537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75" y="3540250"/>
            <a:ext cx="2355032" cy="2631140"/>
          </a:xfrm>
          <a:prstGeom prst="rect">
            <a:avLst/>
          </a:prstGeom>
        </p:spPr>
      </p:pic>
      <p:pic>
        <p:nvPicPr>
          <p:cNvPr id="8" name="Image 7" descr="Une image contenant personne, piano, habits, sapin&#10;&#10;Description générée automatiquement">
            <a:extLst>
              <a:ext uri="{FF2B5EF4-FFF2-40B4-BE49-F238E27FC236}">
                <a16:creationId xmlns:a16="http://schemas.microsoft.com/office/drawing/2014/main" id="{7AA2D061-FFD1-B1DA-6587-1A6505DC5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62" y="4318655"/>
            <a:ext cx="2769974" cy="18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5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lardl\Desktop\Capture d’écran 2015-09-10 à 14.04.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2304256" cy="30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38009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Les devoirs…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7560840" cy="2532590"/>
          </a:xfrm>
        </p:spPr>
        <p:txBody>
          <a:bodyPr>
            <a:normAutofit fontScale="25000" lnSpcReduction="20000"/>
          </a:bodyPr>
          <a:lstStyle/>
          <a:p>
            <a:r>
              <a:rPr lang="fr-CA" sz="8000" dirty="0"/>
              <a:t>Un devoir avec UNIQUEMENT les réponses et sans démarche pourrait ne pas être considéré remis</a:t>
            </a:r>
          </a:p>
          <a:p>
            <a:endParaRPr lang="fr-CA" sz="9600" dirty="0"/>
          </a:p>
          <a:p>
            <a:endParaRPr lang="fr-CA" sz="9600" dirty="0"/>
          </a:p>
          <a:p>
            <a:endParaRPr lang="fr-CA" dirty="0"/>
          </a:p>
          <a:p>
            <a:r>
              <a:rPr lang="fr-CA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                                  </a:t>
            </a:r>
            <a:r>
              <a:rPr lang="fr-CA" sz="144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45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987824" y="2849488"/>
            <a:ext cx="3168352" cy="3603848"/>
            <a:chOff x="2987824" y="2849488"/>
            <a:chExt cx="3168352" cy="3603848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2987824" y="2852936"/>
              <a:ext cx="3168352" cy="3600400"/>
            </a:xfrm>
            <a:prstGeom prst="line">
              <a:avLst/>
            </a:prstGeom>
            <a:ln w="161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2987824" y="2849488"/>
              <a:ext cx="3024336" cy="3603848"/>
            </a:xfrm>
            <a:prstGeom prst="line">
              <a:avLst/>
            </a:prstGeom>
            <a:ln w="161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819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lardl\Desktop\59002_f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4" r="8908"/>
          <a:stretch/>
        </p:blipFill>
        <p:spPr bwMode="auto">
          <a:xfrm>
            <a:off x="3563888" y="2593417"/>
            <a:ext cx="2536962" cy="334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38009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Les devoirs…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200800" cy="6120680"/>
          </a:xfrm>
        </p:spPr>
        <p:txBody>
          <a:bodyPr>
            <a:normAutofit fontScale="40000" lnSpcReduction="20000"/>
          </a:bodyPr>
          <a:lstStyle/>
          <a:p>
            <a:endParaRPr lang="fr-CA" sz="8000" dirty="0"/>
          </a:p>
          <a:p>
            <a:r>
              <a:rPr lang="fr-CA" sz="8000" dirty="0"/>
              <a:t>Vous DEVEZ vous corriger avec la vidéo ou le fichier</a:t>
            </a:r>
          </a:p>
          <a:p>
            <a:endParaRPr lang="fr-CA" sz="8000" b="1" dirty="0"/>
          </a:p>
          <a:p>
            <a:endParaRPr lang="fr-CA" sz="9600" dirty="0"/>
          </a:p>
          <a:p>
            <a:r>
              <a:rPr lang="fr-CA" sz="9600" dirty="0"/>
              <a:t>  </a:t>
            </a:r>
          </a:p>
          <a:p>
            <a:endParaRPr lang="fr-CA" sz="9600" dirty="0"/>
          </a:p>
          <a:p>
            <a:r>
              <a:rPr lang="fr-CA" sz="9600" dirty="0"/>
              <a:t>                </a:t>
            </a:r>
            <a:r>
              <a:rPr lang="fr-CA" sz="9600" b="1" dirty="0">
                <a:solidFill>
                  <a:srgbClr val="FF0000"/>
                </a:solidFill>
              </a:rPr>
              <a:t>      45</a:t>
            </a:r>
            <a:r>
              <a:rPr lang="fr-CA" sz="9600" dirty="0"/>
              <a:t>   </a:t>
            </a:r>
          </a:p>
          <a:p>
            <a:r>
              <a:rPr lang="fr-CA" sz="9600" dirty="0"/>
              <a:t>         </a:t>
            </a:r>
          </a:p>
          <a:p>
            <a:endParaRPr lang="fr-CA" dirty="0"/>
          </a:p>
          <a:p>
            <a:r>
              <a:rPr lang="fr-CA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4255760" y="3329956"/>
            <a:ext cx="1036320" cy="1304664"/>
            <a:chOff x="4741168" y="3809396"/>
            <a:chExt cx="1036320" cy="1304664"/>
          </a:xfrm>
        </p:grpSpPr>
        <p:sp>
          <p:nvSpPr>
            <p:cNvPr id="4" name="Forme libre 3"/>
            <p:cNvSpPr/>
            <p:nvPr/>
          </p:nvSpPr>
          <p:spPr>
            <a:xfrm>
              <a:off x="4741168" y="3809396"/>
              <a:ext cx="1036320" cy="172892"/>
            </a:xfrm>
            <a:custGeom>
              <a:avLst/>
              <a:gdLst>
                <a:gd name="connsiteX0" fmla="*/ 0 w 1036320"/>
                <a:gd name="connsiteY0" fmla="*/ 46324 h 172892"/>
                <a:gd name="connsiteX1" fmla="*/ 213360 w 1036320"/>
                <a:gd name="connsiteY1" fmla="*/ 168244 h 172892"/>
                <a:gd name="connsiteX2" fmla="*/ 320040 w 1036320"/>
                <a:gd name="connsiteY2" fmla="*/ 137764 h 172892"/>
                <a:gd name="connsiteX3" fmla="*/ 411480 w 1036320"/>
                <a:gd name="connsiteY3" fmla="*/ 46324 h 172892"/>
                <a:gd name="connsiteX4" fmla="*/ 518160 w 1036320"/>
                <a:gd name="connsiteY4" fmla="*/ 604 h 172892"/>
                <a:gd name="connsiteX5" fmla="*/ 624840 w 1036320"/>
                <a:gd name="connsiteY5" fmla="*/ 76804 h 172892"/>
                <a:gd name="connsiteX6" fmla="*/ 624840 w 1036320"/>
                <a:gd name="connsiteY6" fmla="*/ 76804 h 172892"/>
                <a:gd name="connsiteX7" fmla="*/ 777240 w 1036320"/>
                <a:gd name="connsiteY7" fmla="*/ 153004 h 172892"/>
                <a:gd name="connsiteX8" fmla="*/ 868680 w 1036320"/>
                <a:gd name="connsiteY8" fmla="*/ 153004 h 172892"/>
                <a:gd name="connsiteX9" fmla="*/ 914400 w 1036320"/>
                <a:gd name="connsiteY9" fmla="*/ 92044 h 172892"/>
                <a:gd name="connsiteX10" fmla="*/ 1036320 w 1036320"/>
                <a:gd name="connsiteY10" fmla="*/ 15844 h 17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6320" h="172892">
                  <a:moveTo>
                    <a:pt x="0" y="46324"/>
                  </a:moveTo>
                  <a:cubicBezTo>
                    <a:pt x="80010" y="99664"/>
                    <a:pt x="160020" y="153004"/>
                    <a:pt x="213360" y="168244"/>
                  </a:cubicBezTo>
                  <a:cubicBezTo>
                    <a:pt x="266700" y="183484"/>
                    <a:pt x="287020" y="158084"/>
                    <a:pt x="320040" y="137764"/>
                  </a:cubicBezTo>
                  <a:cubicBezTo>
                    <a:pt x="353060" y="117444"/>
                    <a:pt x="378460" y="69184"/>
                    <a:pt x="411480" y="46324"/>
                  </a:cubicBezTo>
                  <a:cubicBezTo>
                    <a:pt x="444500" y="23464"/>
                    <a:pt x="482600" y="-4476"/>
                    <a:pt x="518160" y="604"/>
                  </a:cubicBezTo>
                  <a:cubicBezTo>
                    <a:pt x="553720" y="5684"/>
                    <a:pt x="624840" y="76804"/>
                    <a:pt x="624840" y="76804"/>
                  </a:cubicBezTo>
                  <a:lnTo>
                    <a:pt x="624840" y="76804"/>
                  </a:lnTo>
                  <a:cubicBezTo>
                    <a:pt x="650240" y="89504"/>
                    <a:pt x="736600" y="140304"/>
                    <a:pt x="777240" y="153004"/>
                  </a:cubicBezTo>
                  <a:cubicBezTo>
                    <a:pt x="817880" y="165704"/>
                    <a:pt x="845820" y="163164"/>
                    <a:pt x="868680" y="153004"/>
                  </a:cubicBezTo>
                  <a:cubicBezTo>
                    <a:pt x="891540" y="142844"/>
                    <a:pt x="886460" y="114904"/>
                    <a:pt x="914400" y="92044"/>
                  </a:cubicBezTo>
                  <a:cubicBezTo>
                    <a:pt x="942340" y="69184"/>
                    <a:pt x="1036320" y="15844"/>
                    <a:pt x="1036320" y="15844"/>
                  </a:cubicBezTo>
                </a:path>
              </a:pathLst>
            </a:cu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4741168" y="4092339"/>
              <a:ext cx="1036320" cy="172892"/>
            </a:xfrm>
            <a:custGeom>
              <a:avLst/>
              <a:gdLst>
                <a:gd name="connsiteX0" fmla="*/ 0 w 1036320"/>
                <a:gd name="connsiteY0" fmla="*/ 46324 h 172892"/>
                <a:gd name="connsiteX1" fmla="*/ 213360 w 1036320"/>
                <a:gd name="connsiteY1" fmla="*/ 168244 h 172892"/>
                <a:gd name="connsiteX2" fmla="*/ 320040 w 1036320"/>
                <a:gd name="connsiteY2" fmla="*/ 137764 h 172892"/>
                <a:gd name="connsiteX3" fmla="*/ 411480 w 1036320"/>
                <a:gd name="connsiteY3" fmla="*/ 46324 h 172892"/>
                <a:gd name="connsiteX4" fmla="*/ 518160 w 1036320"/>
                <a:gd name="connsiteY4" fmla="*/ 604 h 172892"/>
                <a:gd name="connsiteX5" fmla="*/ 624840 w 1036320"/>
                <a:gd name="connsiteY5" fmla="*/ 76804 h 172892"/>
                <a:gd name="connsiteX6" fmla="*/ 624840 w 1036320"/>
                <a:gd name="connsiteY6" fmla="*/ 76804 h 172892"/>
                <a:gd name="connsiteX7" fmla="*/ 777240 w 1036320"/>
                <a:gd name="connsiteY7" fmla="*/ 153004 h 172892"/>
                <a:gd name="connsiteX8" fmla="*/ 868680 w 1036320"/>
                <a:gd name="connsiteY8" fmla="*/ 153004 h 172892"/>
                <a:gd name="connsiteX9" fmla="*/ 914400 w 1036320"/>
                <a:gd name="connsiteY9" fmla="*/ 92044 h 172892"/>
                <a:gd name="connsiteX10" fmla="*/ 1036320 w 1036320"/>
                <a:gd name="connsiteY10" fmla="*/ 15844 h 17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6320" h="172892">
                  <a:moveTo>
                    <a:pt x="0" y="46324"/>
                  </a:moveTo>
                  <a:cubicBezTo>
                    <a:pt x="80010" y="99664"/>
                    <a:pt x="160020" y="153004"/>
                    <a:pt x="213360" y="168244"/>
                  </a:cubicBezTo>
                  <a:cubicBezTo>
                    <a:pt x="266700" y="183484"/>
                    <a:pt x="287020" y="158084"/>
                    <a:pt x="320040" y="137764"/>
                  </a:cubicBezTo>
                  <a:cubicBezTo>
                    <a:pt x="353060" y="117444"/>
                    <a:pt x="378460" y="69184"/>
                    <a:pt x="411480" y="46324"/>
                  </a:cubicBezTo>
                  <a:cubicBezTo>
                    <a:pt x="444500" y="23464"/>
                    <a:pt x="482600" y="-4476"/>
                    <a:pt x="518160" y="604"/>
                  </a:cubicBezTo>
                  <a:cubicBezTo>
                    <a:pt x="553720" y="5684"/>
                    <a:pt x="624840" y="76804"/>
                    <a:pt x="624840" y="76804"/>
                  </a:cubicBezTo>
                  <a:lnTo>
                    <a:pt x="624840" y="76804"/>
                  </a:lnTo>
                  <a:cubicBezTo>
                    <a:pt x="650240" y="89504"/>
                    <a:pt x="736600" y="140304"/>
                    <a:pt x="777240" y="153004"/>
                  </a:cubicBezTo>
                  <a:cubicBezTo>
                    <a:pt x="817880" y="165704"/>
                    <a:pt x="845820" y="163164"/>
                    <a:pt x="868680" y="153004"/>
                  </a:cubicBezTo>
                  <a:cubicBezTo>
                    <a:pt x="891540" y="142844"/>
                    <a:pt x="886460" y="114904"/>
                    <a:pt x="914400" y="92044"/>
                  </a:cubicBezTo>
                  <a:cubicBezTo>
                    <a:pt x="942340" y="69184"/>
                    <a:pt x="1036320" y="15844"/>
                    <a:pt x="1036320" y="15844"/>
                  </a:cubicBezTo>
                </a:path>
              </a:pathLst>
            </a:cu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4741168" y="4375282"/>
              <a:ext cx="1036320" cy="172892"/>
            </a:xfrm>
            <a:custGeom>
              <a:avLst/>
              <a:gdLst>
                <a:gd name="connsiteX0" fmla="*/ 0 w 1036320"/>
                <a:gd name="connsiteY0" fmla="*/ 46324 h 172892"/>
                <a:gd name="connsiteX1" fmla="*/ 213360 w 1036320"/>
                <a:gd name="connsiteY1" fmla="*/ 168244 h 172892"/>
                <a:gd name="connsiteX2" fmla="*/ 320040 w 1036320"/>
                <a:gd name="connsiteY2" fmla="*/ 137764 h 172892"/>
                <a:gd name="connsiteX3" fmla="*/ 411480 w 1036320"/>
                <a:gd name="connsiteY3" fmla="*/ 46324 h 172892"/>
                <a:gd name="connsiteX4" fmla="*/ 518160 w 1036320"/>
                <a:gd name="connsiteY4" fmla="*/ 604 h 172892"/>
                <a:gd name="connsiteX5" fmla="*/ 624840 w 1036320"/>
                <a:gd name="connsiteY5" fmla="*/ 76804 h 172892"/>
                <a:gd name="connsiteX6" fmla="*/ 624840 w 1036320"/>
                <a:gd name="connsiteY6" fmla="*/ 76804 h 172892"/>
                <a:gd name="connsiteX7" fmla="*/ 777240 w 1036320"/>
                <a:gd name="connsiteY7" fmla="*/ 153004 h 172892"/>
                <a:gd name="connsiteX8" fmla="*/ 868680 w 1036320"/>
                <a:gd name="connsiteY8" fmla="*/ 153004 h 172892"/>
                <a:gd name="connsiteX9" fmla="*/ 914400 w 1036320"/>
                <a:gd name="connsiteY9" fmla="*/ 92044 h 172892"/>
                <a:gd name="connsiteX10" fmla="*/ 1036320 w 1036320"/>
                <a:gd name="connsiteY10" fmla="*/ 15844 h 17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6320" h="172892">
                  <a:moveTo>
                    <a:pt x="0" y="46324"/>
                  </a:moveTo>
                  <a:cubicBezTo>
                    <a:pt x="80010" y="99664"/>
                    <a:pt x="160020" y="153004"/>
                    <a:pt x="213360" y="168244"/>
                  </a:cubicBezTo>
                  <a:cubicBezTo>
                    <a:pt x="266700" y="183484"/>
                    <a:pt x="287020" y="158084"/>
                    <a:pt x="320040" y="137764"/>
                  </a:cubicBezTo>
                  <a:cubicBezTo>
                    <a:pt x="353060" y="117444"/>
                    <a:pt x="378460" y="69184"/>
                    <a:pt x="411480" y="46324"/>
                  </a:cubicBezTo>
                  <a:cubicBezTo>
                    <a:pt x="444500" y="23464"/>
                    <a:pt x="482600" y="-4476"/>
                    <a:pt x="518160" y="604"/>
                  </a:cubicBezTo>
                  <a:cubicBezTo>
                    <a:pt x="553720" y="5684"/>
                    <a:pt x="624840" y="76804"/>
                    <a:pt x="624840" y="76804"/>
                  </a:cubicBezTo>
                  <a:lnTo>
                    <a:pt x="624840" y="76804"/>
                  </a:lnTo>
                  <a:cubicBezTo>
                    <a:pt x="650240" y="89504"/>
                    <a:pt x="736600" y="140304"/>
                    <a:pt x="777240" y="153004"/>
                  </a:cubicBezTo>
                  <a:cubicBezTo>
                    <a:pt x="817880" y="165704"/>
                    <a:pt x="845820" y="163164"/>
                    <a:pt x="868680" y="153004"/>
                  </a:cubicBezTo>
                  <a:cubicBezTo>
                    <a:pt x="891540" y="142844"/>
                    <a:pt x="886460" y="114904"/>
                    <a:pt x="914400" y="92044"/>
                  </a:cubicBezTo>
                  <a:cubicBezTo>
                    <a:pt x="942340" y="69184"/>
                    <a:pt x="1036320" y="15844"/>
                    <a:pt x="1036320" y="15844"/>
                  </a:cubicBezTo>
                </a:path>
              </a:pathLst>
            </a:cu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4741168" y="4658225"/>
              <a:ext cx="1036320" cy="172892"/>
            </a:xfrm>
            <a:custGeom>
              <a:avLst/>
              <a:gdLst>
                <a:gd name="connsiteX0" fmla="*/ 0 w 1036320"/>
                <a:gd name="connsiteY0" fmla="*/ 46324 h 172892"/>
                <a:gd name="connsiteX1" fmla="*/ 213360 w 1036320"/>
                <a:gd name="connsiteY1" fmla="*/ 168244 h 172892"/>
                <a:gd name="connsiteX2" fmla="*/ 320040 w 1036320"/>
                <a:gd name="connsiteY2" fmla="*/ 137764 h 172892"/>
                <a:gd name="connsiteX3" fmla="*/ 411480 w 1036320"/>
                <a:gd name="connsiteY3" fmla="*/ 46324 h 172892"/>
                <a:gd name="connsiteX4" fmla="*/ 518160 w 1036320"/>
                <a:gd name="connsiteY4" fmla="*/ 604 h 172892"/>
                <a:gd name="connsiteX5" fmla="*/ 624840 w 1036320"/>
                <a:gd name="connsiteY5" fmla="*/ 76804 h 172892"/>
                <a:gd name="connsiteX6" fmla="*/ 624840 w 1036320"/>
                <a:gd name="connsiteY6" fmla="*/ 76804 h 172892"/>
                <a:gd name="connsiteX7" fmla="*/ 777240 w 1036320"/>
                <a:gd name="connsiteY7" fmla="*/ 153004 h 172892"/>
                <a:gd name="connsiteX8" fmla="*/ 868680 w 1036320"/>
                <a:gd name="connsiteY8" fmla="*/ 153004 h 172892"/>
                <a:gd name="connsiteX9" fmla="*/ 914400 w 1036320"/>
                <a:gd name="connsiteY9" fmla="*/ 92044 h 172892"/>
                <a:gd name="connsiteX10" fmla="*/ 1036320 w 1036320"/>
                <a:gd name="connsiteY10" fmla="*/ 15844 h 17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6320" h="172892">
                  <a:moveTo>
                    <a:pt x="0" y="46324"/>
                  </a:moveTo>
                  <a:cubicBezTo>
                    <a:pt x="80010" y="99664"/>
                    <a:pt x="160020" y="153004"/>
                    <a:pt x="213360" y="168244"/>
                  </a:cubicBezTo>
                  <a:cubicBezTo>
                    <a:pt x="266700" y="183484"/>
                    <a:pt x="287020" y="158084"/>
                    <a:pt x="320040" y="137764"/>
                  </a:cubicBezTo>
                  <a:cubicBezTo>
                    <a:pt x="353060" y="117444"/>
                    <a:pt x="378460" y="69184"/>
                    <a:pt x="411480" y="46324"/>
                  </a:cubicBezTo>
                  <a:cubicBezTo>
                    <a:pt x="444500" y="23464"/>
                    <a:pt x="482600" y="-4476"/>
                    <a:pt x="518160" y="604"/>
                  </a:cubicBezTo>
                  <a:cubicBezTo>
                    <a:pt x="553720" y="5684"/>
                    <a:pt x="624840" y="76804"/>
                    <a:pt x="624840" y="76804"/>
                  </a:cubicBezTo>
                  <a:lnTo>
                    <a:pt x="624840" y="76804"/>
                  </a:lnTo>
                  <a:cubicBezTo>
                    <a:pt x="650240" y="89504"/>
                    <a:pt x="736600" y="140304"/>
                    <a:pt x="777240" y="153004"/>
                  </a:cubicBezTo>
                  <a:cubicBezTo>
                    <a:pt x="817880" y="165704"/>
                    <a:pt x="845820" y="163164"/>
                    <a:pt x="868680" y="153004"/>
                  </a:cubicBezTo>
                  <a:cubicBezTo>
                    <a:pt x="891540" y="142844"/>
                    <a:pt x="886460" y="114904"/>
                    <a:pt x="914400" y="92044"/>
                  </a:cubicBezTo>
                  <a:cubicBezTo>
                    <a:pt x="942340" y="69184"/>
                    <a:pt x="1036320" y="15844"/>
                    <a:pt x="1036320" y="15844"/>
                  </a:cubicBezTo>
                </a:path>
              </a:pathLst>
            </a:cu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4741168" y="4941168"/>
              <a:ext cx="1036320" cy="172892"/>
            </a:xfrm>
            <a:custGeom>
              <a:avLst/>
              <a:gdLst>
                <a:gd name="connsiteX0" fmla="*/ 0 w 1036320"/>
                <a:gd name="connsiteY0" fmla="*/ 46324 h 172892"/>
                <a:gd name="connsiteX1" fmla="*/ 213360 w 1036320"/>
                <a:gd name="connsiteY1" fmla="*/ 168244 h 172892"/>
                <a:gd name="connsiteX2" fmla="*/ 320040 w 1036320"/>
                <a:gd name="connsiteY2" fmla="*/ 137764 h 172892"/>
                <a:gd name="connsiteX3" fmla="*/ 411480 w 1036320"/>
                <a:gd name="connsiteY3" fmla="*/ 46324 h 172892"/>
                <a:gd name="connsiteX4" fmla="*/ 518160 w 1036320"/>
                <a:gd name="connsiteY4" fmla="*/ 604 h 172892"/>
                <a:gd name="connsiteX5" fmla="*/ 624840 w 1036320"/>
                <a:gd name="connsiteY5" fmla="*/ 76804 h 172892"/>
                <a:gd name="connsiteX6" fmla="*/ 624840 w 1036320"/>
                <a:gd name="connsiteY6" fmla="*/ 76804 h 172892"/>
                <a:gd name="connsiteX7" fmla="*/ 777240 w 1036320"/>
                <a:gd name="connsiteY7" fmla="*/ 153004 h 172892"/>
                <a:gd name="connsiteX8" fmla="*/ 868680 w 1036320"/>
                <a:gd name="connsiteY8" fmla="*/ 153004 h 172892"/>
                <a:gd name="connsiteX9" fmla="*/ 914400 w 1036320"/>
                <a:gd name="connsiteY9" fmla="*/ 92044 h 172892"/>
                <a:gd name="connsiteX10" fmla="*/ 1036320 w 1036320"/>
                <a:gd name="connsiteY10" fmla="*/ 15844 h 17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6320" h="172892">
                  <a:moveTo>
                    <a:pt x="0" y="46324"/>
                  </a:moveTo>
                  <a:cubicBezTo>
                    <a:pt x="80010" y="99664"/>
                    <a:pt x="160020" y="153004"/>
                    <a:pt x="213360" y="168244"/>
                  </a:cubicBezTo>
                  <a:cubicBezTo>
                    <a:pt x="266700" y="183484"/>
                    <a:pt x="287020" y="158084"/>
                    <a:pt x="320040" y="137764"/>
                  </a:cubicBezTo>
                  <a:cubicBezTo>
                    <a:pt x="353060" y="117444"/>
                    <a:pt x="378460" y="69184"/>
                    <a:pt x="411480" y="46324"/>
                  </a:cubicBezTo>
                  <a:cubicBezTo>
                    <a:pt x="444500" y="23464"/>
                    <a:pt x="482600" y="-4476"/>
                    <a:pt x="518160" y="604"/>
                  </a:cubicBezTo>
                  <a:cubicBezTo>
                    <a:pt x="553720" y="5684"/>
                    <a:pt x="624840" y="76804"/>
                    <a:pt x="624840" y="76804"/>
                  </a:cubicBezTo>
                  <a:lnTo>
                    <a:pt x="624840" y="76804"/>
                  </a:lnTo>
                  <a:cubicBezTo>
                    <a:pt x="650240" y="89504"/>
                    <a:pt x="736600" y="140304"/>
                    <a:pt x="777240" y="153004"/>
                  </a:cubicBezTo>
                  <a:cubicBezTo>
                    <a:pt x="817880" y="165704"/>
                    <a:pt x="845820" y="163164"/>
                    <a:pt x="868680" y="153004"/>
                  </a:cubicBezTo>
                  <a:cubicBezTo>
                    <a:pt x="891540" y="142844"/>
                    <a:pt x="886460" y="114904"/>
                    <a:pt x="914400" y="92044"/>
                  </a:cubicBezTo>
                  <a:cubicBezTo>
                    <a:pt x="942340" y="69184"/>
                    <a:pt x="1036320" y="15844"/>
                    <a:pt x="1036320" y="15844"/>
                  </a:cubicBezTo>
                </a:path>
              </a:pathLst>
            </a:cu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1" name="Émoticône 10"/>
          <p:cNvSpPr/>
          <p:nvPr/>
        </p:nvSpPr>
        <p:spPr>
          <a:xfrm>
            <a:off x="5112060" y="5157192"/>
            <a:ext cx="360040" cy="36004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5306CD8-0F7A-4AEE-9DCB-841ABF9BE658}"/>
              </a:ext>
            </a:extLst>
          </p:cNvPr>
          <p:cNvCxnSpPr/>
          <p:nvPr/>
        </p:nvCxnSpPr>
        <p:spPr>
          <a:xfrm flipV="1">
            <a:off x="2195736" y="2348880"/>
            <a:ext cx="432048" cy="1436911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44D9A49-39AF-49A4-B606-77BF659D789E}"/>
              </a:ext>
            </a:extLst>
          </p:cNvPr>
          <p:cNvCxnSpPr>
            <a:cxnSpLocks/>
          </p:cNvCxnSpPr>
          <p:nvPr/>
        </p:nvCxnSpPr>
        <p:spPr>
          <a:xfrm>
            <a:off x="702890" y="1378397"/>
            <a:ext cx="1569161" cy="496565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9043960-3CFD-413F-AAB5-E4D004456FC0}"/>
              </a:ext>
            </a:extLst>
          </p:cNvPr>
          <p:cNvCxnSpPr>
            <a:cxnSpLocks/>
          </p:cNvCxnSpPr>
          <p:nvPr/>
        </p:nvCxnSpPr>
        <p:spPr>
          <a:xfrm flipH="1">
            <a:off x="2976686" y="980728"/>
            <a:ext cx="1279074" cy="908940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7D2DAC7-8154-4AF9-B479-32797C9637BE}"/>
              </a:ext>
            </a:extLst>
          </p:cNvPr>
          <p:cNvCxnSpPr>
            <a:cxnSpLocks/>
          </p:cNvCxnSpPr>
          <p:nvPr/>
        </p:nvCxnSpPr>
        <p:spPr>
          <a:xfrm flipV="1">
            <a:off x="1386966" y="2420888"/>
            <a:ext cx="787585" cy="995514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32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38009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Les devoirs…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200800" cy="4464496"/>
          </a:xfrm>
        </p:spPr>
        <p:txBody>
          <a:bodyPr>
            <a:normAutofit fontScale="32500" lnSpcReduction="20000"/>
          </a:bodyPr>
          <a:lstStyle/>
          <a:p>
            <a:endParaRPr lang="fr-CA" sz="8000" dirty="0"/>
          </a:p>
          <a:p>
            <a:r>
              <a:rPr lang="fr-CA" sz="8000" dirty="0"/>
              <a:t>Une absence lors d’un cours n’est pas une excuse pour ne pas savoir le devoir à faire… sauf en cas de maladie</a:t>
            </a:r>
          </a:p>
          <a:p>
            <a:endParaRPr lang="fr-CA" sz="8000" dirty="0"/>
          </a:p>
          <a:p>
            <a:endParaRPr lang="fr-CA" sz="9600" dirty="0"/>
          </a:p>
          <a:p>
            <a:endParaRPr lang="fr-CA" sz="9600" dirty="0"/>
          </a:p>
          <a:p>
            <a:endParaRPr lang="fr-CA" dirty="0"/>
          </a:p>
          <a:p>
            <a:r>
              <a:rPr lang="fr-CA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0A9F2B-0E1B-468D-BCD2-EBE9E215A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33056"/>
            <a:ext cx="1828894" cy="15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38009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Les devoirs…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7200800" cy="4320480"/>
          </a:xfrm>
        </p:spPr>
        <p:txBody>
          <a:bodyPr>
            <a:normAutofit fontScale="32500" lnSpcReduction="20000"/>
          </a:bodyPr>
          <a:lstStyle/>
          <a:p>
            <a:endParaRPr lang="fr-CA" sz="8000" dirty="0"/>
          </a:p>
          <a:p>
            <a:endParaRPr lang="fr-CA" sz="8000" dirty="0"/>
          </a:p>
          <a:p>
            <a:r>
              <a:rPr lang="fr-CA" sz="8000" dirty="0"/>
              <a:t>Je ne dirai pas toujours le devoir du jour, il sera écrit sur Moodle</a:t>
            </a:r>
          </a:p>
          <a:p>
            <a:endParaRPr lang="fr-CA" sz="8000" dirty="0"/>
          </a:p>
          <a:p>
            <a:endParaRPr lang="fr-CA" sz="9600" dirty="0"/>
          </a:p>
          <a:p>
            <a:endParaRPr lang="fr-CA" sz="9600" dirty="0"/>
          </a:p>
          <a:p>
            <a:endParaRPr lang="fr-CA" dirty="0"/>
          </a:p>
          <a:p>
            <a:r>
              <a:rPr lang="fr-CA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EAA4F5-6616-4AC3-89D3-2FA3FB48A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53" y="3645024"/>
            <a:ext cx="1828894" cy="15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38009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Les devoirs…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7200800" cy="4104456"/>
          </a:xfrm>
        </p:spPr>
        <p:txBody>
          <a:bodyPr>
            <a:normAutofit fontScale="32500" lnSpcReduction="20000"/>
          </a:bodyPr>
          <a:lstStyle/>
          <a:p>
            <a:endParaRPr lang="fr-CA" sz="8000" dirty="0"/>
          </a:p>
          <a:p>
            <a:endParaRPr lang="fr-CA" sz="8000" dirty="0"/>
          </a:p>
          <a:p>
            <a:r>
              <a:rPr lang="fr-CA" sz="8000" dirty="0"/>
              <a:t>Avec une vraie période de TRAVAIL d’une heure, le devoir ne sera pas long, sauf si c’est un peu difficile…</a:t>
            </a:r>
          </a:p>
          <a:p>
            <a:endParaRPr lang="fr-CA" sz="8000" dirty="0"/>
          </a:p>
          <a:p>
            <a:endParaRPr lang="fr-CA" sz="9600" dirty="0"/>
          </a:p>
          <a:p>
            <a:endParaRPr lang="fr-CA" sz="9600" dirty="0"/>
          </a:p>
          <a:p>
            <a:endParaRPr lang="fr-CA" dirty="0"/>
          </a:p>
          <a:p>
            <a:r>
              <a:rPr lang="fr-CA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ADB794-F87F-4E41-82D8-9B09289BE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53" y="3933056"/>
            <a:ext cx="1828894" cy="15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38009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Au son de la cloche…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5472608" cy="5040560"/>
          </a:xfrm>
        </p:spPr>
        <p:txBody>
          <a:bodyPr>
            <a:normAutofit fontScale="70000" lnSpcReduction="20000"/>
          </a:bodyPr>
          <a:lstStyle/>
          <a:p>
            <a:pPr marL="449263" indent="-449263"/>
            <a:r>
              <a:rPr lang="fr-CA" sz="3000" dirty="0"/>
              <a:t>1-  Vous pouvez entendre de la musique…</a:t>
            </a:r>
          </a:p>
          <a:p>
            <a:endParaRPr lang="fr-CA" sz="3000" dirty="0"/>
          </a:p>
          <a:p>
            <a:pPr marL="449263" indent="-449263"/>
            <a:r>
              <a:rPr lang="fr-CA" sz="3000" dirty="0"/>
              <a:t>2-  10 secondes pour être assis, les 3      derniers assis auront un retard</a:t>
            </a:r>
          </a:p>
          <a:p>
            <a:endParaRPr lang="fr-CA" sz="3000" dirty="0"/>
          </a:p>
          <a:p>
            <a:r>
              <a:rPr lang="fr-CA" sz="3000" dirty="0"/>
              <a:t>3-  Ordinateurs fermés</a:t>
            </a:r>
          </a:p>
          <a:p>
            <a:endParaRPr lang="fr-CA" sz="3000" dirty="0"/>
          </a:p>
          <a:p>
            <a:r>
              <a:rPr lang="fr-CA" sz="3000" dirty="0"/>
              <a:t>4-  En silence</a:t>
            </a:r>
          </a:p>
          <a:p>
            <a:pPr marL="342900" indent="-342900">
              <a:buFontTx/>
              <a:buChar char="-"/>
            </a:pPr>
            <a:endParaRPr lang="fr-CA" sz="3000" dirty="0"/>
          </a:p>
          <a:p>
            <a:endParaRPr lang="fr-CA" dirty="0"/>
          </a:p>
          <a:p>
            <a:r>
              <a:rPr lang="fr-CA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9368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38009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Pourquoi sec III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51992" y="1853208"/>
            <a:ext cx="7438009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fr-CA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408712" cy="3168352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Tx/>
              <a:buChar char="-"/>
            </a:pPr>
            <a:r>
              <a:rPr lang="fr-CA" sz="4300" dirty="0"/>
              <a:t>Gros classement vers…</a:t>
            </a:r>
          </a:p>
          <a:p>
            <a:pPr marL="342900" indent="-342900">
              <a:buFontTx/>
              <a:buChar char="-"/>
            </a:pPr>
            <a:r>
              <a:rPr lang="fr-CA" sz="4300" dirty="0"/>
              <a:t>Maths CST (4</a:t>
            </a:r>
            <a:r>
              <a:rPr lang="fr-CA" sz="4300" baseline="30000" dirty="0"/>
              <a:t>e</a:t>
            </a:r>
            <a:r>
              <a:rPr lang="fr-CA" sz="4300" dirty="0"/>
              <a:t> secondaire)</a:t>
            </a:r>
          </a:p>
          <a:p>
            <a:pPr marL="342900" indent="-342900">
              <a:buFontTx/>
              <a:buChar char="-"/>
            </a:pPr>
            <a:r>
              <a:rPr lang="fr-CA" sz="4300" dirty="0"/>
              <a:t>Maths SN (4</a:t>
            </a:r>
            <a:r>
              <a:rPr lang="fr-CA" sz="4300" baseline="30000" dirty="0"/>
              <a:t>e</a:t>
            </a:r>
            <a:r>
              <a:rPr lang="fr-CA" sz="4300" dirty="0"/>
              <a:t> secondaire)</a:t>
            </a:r>
          </a:p>
          <a:p>
            <a:pPr marL="342900" indent="-342900">
              <a:buFontTx/>
              <a:buChar char="-"/>
            </a:pPr>
            <a:endParaRPr lang="fr-CA" sz="4300" dirty="0"/>
          </a:p>
          <a:p>
            <a:pPr marL="342900" indent="-342900">
              <a:buFontTx/>
              <a:buChar char="-"/>
            </a:pPr>
            <a:r>
              <a:rPr lang="fr-CA" sz="4300" dirty="0"/>
              <a:t>Environ 75 %</a:t>
            </a:r>
            <a:endParaRPr lang="fr-CA" dirty="0"/>
          </a:p>
          <a:p>
            <a:endParaRPr lang="fr-CA" dirty="0"/>
          </a:p>
          <a:p>
            <a:r>
              <a:rPr lang="fr-CA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5624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38009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Les évaluations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51992" y="1853208"/>
            <a:ext cx="7438009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fr-CA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654811" y="2060848"/>
            <a:ext cx="7956377" cy="3168352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Tx/>
              <a:buChar char="-"/>
            </a:pPr>
            <a:r>
              <a:rPr lang="fr-CA" sz="12000" dirty="0"/>
              <a:t>Examen CD2 le 30 septembre (1</a:t>
            </a:r>
            <a:r>
              <a:rPr lang="fr-CA" sz="12000" baseline="30000" dirty="0"/>
              <a:t>er</a:t>
            </a:r>
            <a:r>
              <a:rPr lang="fr-CA" sz="12000" dirty="0"/>
              <a:t> octobre)</a:t>
            </a:r>
          </a:p>
          <a:p>
            <a:pPr marL="342900" indent="-342900">
              <a:buFontTx/>
              <a:buChar char="-"/>
            </a:pPr>
            <a:endParaRPr lang="fr-CA" sz="12000" dirty="0"/>
          </a:p>
          <a:p>
            <a:pPr marL="342900" indent="-342900">
              <a:buFontTx/>
              <a:buChar char="-"/>
            </a:pPr>
            <a:r>
              <a:rPr lang="fr-CA" sz="12000" dirty="0"/>
              <a:t>Examen CD2 le 25 (28) octobre</a:t>
            </a:r>
          </a:p>
          <a:p>
            <a:pPr marL="342900" indent="-342900">
              <a:buFontTx/>
              <a:buChar char="-"/>
            </a:pPr>
            <a:endParaRPr lang="fr-CA" sz="12000" dirty="0"/>
          </a:p>
          <a:p>
            <a:pPr marL="342900" indent="-342900">
              <a:buFontTx/>
              <a:buChar char="-"/>
            </a:pPr>
            <a:r>
              <a:rPr lang="fr-CA" sz="12000" dirty="0"/>
              <a:t>Travaux en équipes et petits tests</a:t>
            </a:r>
            <a:endParaRPr lang="fr-CA" dirty="0"/>
          </a:p>
          <a:p>
            <a:endParaRPr lang="fr-CA" dirty="0"/>
          </a:p>
          <a:p>
            <a:r>
              <a:rPr lang="fr-CA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3736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8064896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Les travaux en équipe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51992" y="1853208"/>
            <a:ext cx="7438009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fr-CA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51992" y="2060848"/>
            <a:ext cx="7302377" cy="6336704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fr-CA" dirty="0"/>
              <a:t>Parfois de petits problèmes, parfois un gros problème</a:t>
            </a:r>
          </a:p>
          <a:p>
            <a:pPr marL="342900" indent="-342900">
              <a:buFontTx/>
              <a:buChar char="-"/>
            </a:pPr>
            <a:r>
              <a:rPr lang="fr-CA" dirty="0"/>
              <a:t>Tout le monde de l’équipe participe et écrit</a:t>
            </a:r>
          </a:p>
          <a:p>
            <a:pPr marL="342900" indent="-342900">
              <a:buFontTx/>
              <a:buChar char="-"/>
            </a:pPr>
            <a:r>
              <a:rPr lang="fr-CA" dirty="0"/>
              <a:t>Je choisis au hasard une personne qui répond</a:t>
            </a:r>
          </a:p>
          <a:p>
            <a:pPr marL="342900" indent="-342900">
              <a:buFontTx/>
              <a:buChar char="-"/>
            </a:pPr>
            <a:r>
              <a:rPr lang="fr-CA" dirty="0"/>
              <a:t>La note de cette personne sera la note de l’équipe</a:t>
            </a:r>
          </a:p>
          <a:p>
            <a:pPr marL="342900" indent="-342900">
              <a:buFontTx/>
              <a:buChar char="-"/>
            </a:pPr>
            <a:r>
              <a:rPr lang="fr-CA" dirty="0"/>
              <a:t>Ça compte, oui, ça compte!</a:t>
            </a:r>
          </a:p>
          <a:p>
            <a:pPr marL="342900" indent="-342900">
              <a:buFontTx/>
              <a:buChar char="-"/>
            </a:pPr>
            <a:r>
              <a:rPr lang="fr-CA" dirty="0"/>
              <a:t>Ça monte votre moyenne!</a:t>
            </a:r>
          </a:p>
          <a:p>
            <a:pPr marL="342900" indent="-342900">
              <a:buFontTx/>
              <a:buChar char="-"/>
            </a:pPr>
            <a:r>
              <a:rPr lang="fr-CA" dirty="0"/>
              <a:t>Idéalement, le moins de changement d’équipes</a:t>
            </a:r>
          </a:p>
          <a:p>
            <a:pPr marL="342900" indent="-342900">
              <a:buFontTx/>
              <a:buChar char="-"/>
            </a:pPr>
            <a:r>
              <a:rPr lang="fr-CA" dirty="0"/>
              <a:t>Il y aura un maximum de 8 équipes dans la classe</a:t>
            </a:r>
          </a:p>
          <a:p>
            <a:pPr marL="342900" indent="-342900">
              <a:buFontTx/>
              <a:buChar char="-"/>
            </a:pPr>
            <a:r>
              <a:rPr lang="fr-CA" dirty="0"/>
              <a:t>Le prof a le dernier mot sur les équipes</a:t>
            </a:r>
          </a:p>
          <a:p>
            <a:endParaRPr lang="fr-CA" dirty="0"/>
          </a:p>
          <a:p>
            <a:endParaRPr lang="fr-CA" dirty="0"/>
          </a:p>
          <a:p>
            <a:pPr marL="342900" indent="-342900">
              <a:buFontTx/>
              <a:buChar char="-"/>
            </a:pPr>
            <a:endParaRPr lang="fr-CA" dirty="0"/>
          </a:p>
          <a:p>
            <a:pPr marL="342900" indent="-342900">
              <a:buFontTx/>
              <a:buChar char="-"/>
            </a:pPr>
            <a:endParaRPr lang="fr-CA" sz="1000" dirty="0"/>
          </a:p>
          <a:p>
            <a:pPr marL="342900" indent="-342900">
              <a:buFontTx/>
              <a:buChar char="-"/>
            </a:pPr>
            <a:endParaRPr lang="fr-CA" sz="1000" dirty="0"/>
          </a:p>
          <a:p>
            <a:r>
              <a:rPr lang="fr-CA" sz="10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4735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38009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Les étapes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51992" y="1853208"/>
            <a:ext cx="7438009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fr-CA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408712" cy="316835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Tx/>
              <a:buChar char="-"/>
            </a:pPr>
            <a:r>
              <a:rPr lang="fr-CA" sz="3500" dirty="0"/>
              <a:t>Étape # 1 (20 %)</a:t>
            </a:r>
          </a:p>
          <a:p>
            <a:pPr marL="342900" indent="-342900">
              <a:buFontTx/>
              <a:buChar char="-"/>
            </a:pPr>
            <a:r>
              <a:rPr lang="fr-CA" sz="3500" dirty="0"/>
              <a:t>Étape # 2 (20 %)</a:t>
            </a:r>
          </a:p>
          <a:p>
            <a:pPr marL="342900" indent="-342900">
              <a:buFontTx/>
              <a:buChar char="-"/>
            </a:pPr>
            <a:r>
              <a:rPr lang="fr-CA" sz="3500" dirty="0"/>
              <a:t>Étape # 3 (60 %)</a:t>
            </a:r>
          </a:p>
          <a:p>
            <a:pPr marL="342900" indent="-342900">
              <a:buFontTx/>
              <a:buChar char="-"/>
            </a:pPr>
            <a:endParaRPr lang="fr-CA" dirty="0"/>
          </a:p>
          <a:p>
            <a:endParaRPr lang="fr-CA" dirty="0"/>
          </a:p>
          <a:p>
            <a:r>
              <a:rPr lang="fr-CA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</a:t>
            </a:r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0C3C99D-CE11-4114-A8AF-FB4448CEE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" r="8224" b="11295"/>
          <a:stretch/>
        </p:blipFill>
        <p:spPr>
          <a:xfrm>
            <a:off x="3363752" y="3397831"/>
            <a:ext cx="2360376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lardl\Desktop\Maths V\Autres\Pureté des mat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24936" cy="467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020328" y="476672"/>
            <a:ext cx="7175351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Parlons des maths!</a:t>
            </a:r>
            <a:br>
              <a:rPr lang="fr-CA" dirty="0"/>
            </a:br>
            <a:br>
              <a:rPr lang="fr-CA" sz="1100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5168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70753E-D2DD-48B4-B0D0-3EAB9B1DC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9592" y="404664"/>
            <a:ext cx="6400800" cy="2769488"/>
          </a:xfrm>
        </p:spPr>
        <p:txBody>
          <a:bodyPr/>
          <a:lstStyle/>
          <a:p>
            <a:r>
              <a:rPr lang="fr-CA" sz="4400" dirty="0"/>
              <a:t>LA POLITESSE</a:t>
            </a:r>
          </a:p>
          <a:p>
            <a:endParaRPr lang="fr-CA" dirty="0"/>
          </a:p>
          <a:p>
            <a:r>
              <a:rPr lang="fr-CA" dirty="0"/>
              <a:t>C’est très important pour moi</a:t>
            </a:r>
          </a:p>
          <a:p>
            <a:r>
              <a:rPr lang="fr-CA" dirty="0"/>
              <a:t>Le calme, ma classe est un temple</a:t>
            </a:r>
          </a:p>
        </p:txBody>
      </p:sp>
      <p:pic>
        <p:nvPicPr>
          <p:cNvPr id="7" name="Image 6" descr="Une image contenant arbre, extérieur, bâtiment, bâtiment gouvernemental&#10;&#10;Description générée automatiquement">
            <a:extLst>
              <a:ext uri="{FF2B5EF4-FFF2-40B4-BE49-F238E27FC236}">
                <a16:creationId xmlns:a16="http://schemas.microsoft.com/office/drawing/2014/main" id="{A0C48BEB-B0CC-4F92-8AB7-BA637B6F4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6" y="2780928"/>
            <a:ext cx="8515788" cy="377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30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70753E-D2DD-48B4-B0D0-3EAB9B1DC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9592" y="548680"/>
            <a:ext cx="7200800" cy="2769488"/>
          </a:xfrm>
        </p:spPr>
        <p:txBody>
          <a:bodyPr/>
          <a:lstStyle/>
          <a:p>
            <a:r>
              <a:rPr lang="fr-CA" sz="4400" dirty="0"/>
              <a:t>LA DISCIPLINE, L’ÉCOUTE</a:t>
            </a:r>
          </a:p>
          <a:p>
            <a:endParaRPr lang="fr-CA" dirty="0"/>
          </a:p>
          <a:p>
            <a:r>
              <a:rPr lang="fr-CA" dirty="0"/>
              <a:t>Elle fera de vous des étudiants plus performants</a:t>
            </a:r>
          </a:p>
        </p:txBody>
      </p:sp>
      <p:pic>
        <p:nvPicPr>
          <p:cNvPr id="4" name="Image 3" descr="Une image contenant personne, arbre, posant, extérieur&#10;&#10;Description générée automatiquement">
            <a:extLst>
              <a:ext uri="{FF2B5EF4-FFF2-40B4-BE49-F238E27FC236}">
                <a16:creationId xmlns:a16="http://schemas.microsoft.com/office/drawing/2014/main" id="{DDB2A864-F50B-4B48-8506-2ECE3E1A9D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/>
        </p:blipFill>
        <p:spPr>
          <a:xfrm>
            <a:off x="1709936" y="2636912"/>
            <a:ext cx="572412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97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38009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Principe de vie # 1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51992" y="1853208"/>
            <a:ext cx="7438009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fr-CA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408712" cy="3168352"/>
          </a:xfrm>
        </p:spPr>
        <p:txBody>
          <a:bodyPr>
            <a:normAutofit fontScale="25000" lnSpcReduction="20000"/>
          </a:bodyPr>
          <a:lstStyle/>
          <a:p>
            <a:r>
              <a:rPr lang="fr-CA" sz="10100" dirty="0"/>
              <a:t>Plus tes résultats sont faibles, plus je devrai regarder ton organisation scolaire.  </a:t>
            </a:r>
          </a:p>
          <a:p>
            <a:r>
              <a:rPr lang="fr-CA" sz="10100" dirty="0"/>
              <a:t>Ça n’aura pas l’air juste car je serai « sur ton dos » mais au fond c’est plutôt injuste pour ceux qui sont mieux organisés et pour lesquels j’aurai moins de temps à consacrer.  </a:t>
            </a:r>
          </a:p>
          <a:p>
            <a:r>
              <a:rPr lang="fr-CA" sz="10100" dirty="0"/>
              <a:t>Je regarderai davantage les devoirs et les manuels manquants pour certains.</a:t>
            </a:r>
          </a:p>
          <a:p>
            <a:endParaRPr lang="fr-CA" dirty="0"/>
          </a:p>
          <a:p>
            <a:endParaRPr lang="fr-CA" dirty="0"/>
          </a:p>
          <a:p>
            <a:r>
              <a:rPr lang="fr-CA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144560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38009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Principe de vie # 2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51992" y="1853208"/>
            <a:ext cx="7438009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fr-CA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408712" cy="3168352"/>
          </a:xfrm>
        </p:spPr>
        <p:txBody>
          <a:bodyPr>
            <a:normAutofit fontScale="32500" lnSpcReduction="20000"/>
          </a:bodyPr>
          <a:lstStyle/>
          <a:p>
            <a:r>
              <a:rPr lang="fr-CA" sz="7000" dirty="0"/>
              <a:t>À la fin de chaque cours, je me réserve le droit de te demander ce que tu as fait comme travail, du cours # 1 au cours # 140.  </a:t>
            </a:r>
          </a:p>
          <a:p>
            <a:r>
              <a:rPr lang="fr-CA" sz="7000" dirty="0"/>
              <a:t>Plus tes résultats sont faibles, plus tu auras des visites.</a:t>
            </a:r>
          </a:p>
          <a:p>
            <a:endParaRPr lang="fr-CA" sz="6400" dirty="0"/>
          </a:p>
          <a:p>
            <a:endParaRPr lang="fr-CA" dirty="0"/>
          </a:p>
          <a:p>
            <a:r>
              <a:rPr lang="fr-CA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</a:t>
            </a:r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2754541-939F-433D-B9FF-E1191D258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" r="8224" b="11295"/>
          <a:stretch/>
        </p:blipFill>
        <p:spPr>
          <a:xfrm>
            <a:off x="3211792" y="3861048"/>
            <a:ext cx="2360376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5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38009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Principe de vie # 3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51992" y="1853208"/>
            <a:ext cx="7438009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fr-CA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408712" cy="3168352"/>
          </a:xfrm>
        </p:spPr>
        <p:txBody>
          <a:bodyPr>
            <a:normAutofit fontScale="25000" lnSpcReduction="20000"/>
          </a:bodyPr>
          <a:lstStyle/>
          <a:p>
            <a:r>
              <a:rPr lang="fr-CA" sz="9600" dirty="0"/>
              <a:t>Tu ne travailleras jamais mieux à la maison…  </a:t>
            </a:r>
          </a:p>
          <a:p>
            <a:endParaRPr lang="fr-CA" sz="9600" dirty="0"/>
          </a:p>
          <a:p>
            <a:r>
              <a:rPr lang="fr-CA" sz="9600" dirty="0"/>
              <a:t>Oui… ok… peut-être… mais non!</a:t>
            </a:r>
          </a:p>
          <a:p>
            <a:endParaRPr lang="fr-CA" sz="9600" dirty="0"/>
          </a:p>
          <a:p>
            <a:endParaRPr lang="fr-CA" sz="6400" dirty="0"/>
          </a:p>
          <a:p>
            <a:endParaRPr lang="fr-CA" dirty="0"/>
          </a:p>
          <a:p>
            <a:r>
              <a:rPr lang="fr-CA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</a:t>
            </a:r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1572F59-B8DF-4C73-BDF6-1F2C5FD02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" r="8224" b="11295"/>
          <a:stretch/>
        </p:blipFill>
        <p:spPr>
          <a:xfrm>
            <a:off x="3391812" y="3861048"/>
            <a:ext cx="2360376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38009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Les erreurs…</a:t>
            </a: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r>
              <a:rPr lang="fr-CA" sz="2400" dirty="0"/>
              <a:t>Écrire les unités de mesure… comme ici!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51992" y="1853208"/>
            <a:ext cx="7438009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fr-CA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408712" cy="3168352"/>
          </a:xfrm>
        </p:spPr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  <a:p>
            <a:r>
              <a:rPr lang="fr-CA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49" y="2041336"/>
            <a:ext cx="4176464" cy="3061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63888" y="3429000"/>
            <a:ext cx="1804525" cy="16741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2385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38009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Les erreurs…</a:t>
            </a: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r>
              <a:rPr lang="fr-CA" sz="2400" dirty="0"/>
              <a:t>Les coupures d’axes sont sacrées, comme l’utilisation d’une règle </a:t>
            </a:r>
            <a:r>
              <a:rPr lang="fr-CA" sz="2400"/>
              <a:t>et comme </a:t>
            </a:r>
            <a:r>
              <a:rPr lang="fr-CA" sz="2400" dirty="0"/>
              <a:t>la bonne identification des axes… comme ici!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51992" y="1853208"/>
            <a:ext cx="7438009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fr-CA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408712" cy="3168352"/>
          </a:xfrm>
        </p:spPr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  <a:p>
            <a:r>
              <a:rPr lang="fr-CA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72454"/>
            <a:ext cx="3638045" cy="272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1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38009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Les erreurs…</a:t>
            </a: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r>
              <a:rPr lang="fr-CA" sz="2400" dirty="0"/>
              <a:t>Les chaînes «débiles » sont à éviter!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51992" y="1853208"/>
            <a:ext cx="7438009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us-titr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87624" y="2060848"/>
                <a:ext cx="6408712" cy="3168352"/>
              </a:xfrm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4500" b="0" i="1" smtClean="0">
                          <a:latin typeface="Cambria Math" panose="02040503050406030204" pitchFamily="18" charset="0"/>
                        </a:rPr>
                        <m:t>3+2=5</m:t>
                      </m:r>
                    </m:oMath>
                  </m:oMathPara>
                </a14:m>
                <a:endParaRPr lang="fr-CA" sz="45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4500" b="0" i="1" smtClean="0">
                          <a:latin typeface="Cambria Math" panose="02040503050406030204" pitchFamily="18" charset="0"/>
                        </a:rPr>
                        <m:t>5+4=9</m:t>
                      </m:r>
                    </m:oMath>
                  </m:oMathPara>
                </a14:m>
                <a:endParaRPr lang="fr-CA" sz="45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4500" b="0" i="1" smtClean="0">
                          <a:latin typeface="Cambria Math" panose="02040503050406030204" pitchFamily="18" charset="0"/>
                        </a:rPr>
                        <m:t>9−7=2</m:t>
                      </m:r>
                    </m:oMath>
                  </m:oMathPara>
                </a14:m>
                <a:endParaRPr lang="fr-CA" sz="4500" b="0" dirty="0"/>
              </a:p>
              <a:p>
                <a:endParaRPr lang="fr-CA" dirty="0"/>
              </a:p>
              <a:p>
                <a:r>
                  <a:rPr lang="fr-CA" sz="7600" dirty="0"/>
                  <a:t>Au lieu de </a:t>
                </a:r>
              </a:p>
              <a:p>
                <a:endParaRPr lang="fr-C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6700" b="0" i="1" smtClean="0">
                          <a:latin typeface="Cambria Math" panose="02040503050406030204" pitchFamily="18" charset="0"/>
                        </a:rPr>
                        <m:t>3+2=5+4=9−7=2</m:t>
                      </m:r>
                    </m:oMath>
                  </m:oMathPara>
                </a14:m>
                <a:endParaRPr lang="fr-CA" sz="6700" dirty="0"/>
              </a:p>
              <a:p>
                <a:endParaRPr lang="fr-CA" dirty="0"/>
              </a:p>
              <a:p>
                <a:r>
                  <a:rPr lang="fr-CA" sz="9600" b="1" dirty="0">
                    <a:solidFill>
                      <a:schemeClr val="accent6">
                        <a:lumMod val="75000"/>
                      </a:schemeClr>
                    </a:solidFill>
                    <a:latin typeface="Algerian" panose="04020705040A02060702" pitchFamily="82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5" name="Sous-titr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87624" y="2060848"/>
                <a:ext cx="6408712" cy="3168352"/>
              </a:xfrm>
              <a:blipFill>
                <a:blip r:embed="rId2"/>
                <a:stretch>
                  <a:fillRect l="-228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08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9421" y="692696"/>
            <a:ext cx="7776864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Allons  voir Moodle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71600" y="2060848"/>
            <a:ext cx="7438009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932B26-AFCE-EB11-4BE5-A2F17B800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6" y="2276872"/>
            <a:ext cx="8039513" cy="3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20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8712" cy="316835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r-CA" dirty="0"/>
              <a:t>Aller sur Moodle et lire le devoir</a:t>
            </a:r>
          </a:p>
          <a:p>
            <a:pPr marL="342900" indent="-342900">
              <a:buFontTx/>
              <a:buChar char="-"/>
            </a:pPr>
            <a:r>
              <a:rPr lang="fr-CA" dirty="0"/>
              <a:t>Aller voir si c’est possible de s’y promener</a:t>
            </a:r>
          </a:p>
          <a:p>
            <a:endParaRPr lang="fr-CA" dirty="0"/>
          </a:p>
          <a:p>
            <a:r>
              <a:rPr lang="fr-CA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Le devoir</a:t>
            </a:r>
          </a:p>
        </p:txBody>
      </p:sp>
    </p:spTree>
    <p:extLst>
      <p:ext uri="{BB962C8B-B14F-4D97-AF65-F5344CB8AC3E}">
        <p14:creationId xmlns:p14="http://schemas.microsoft.com/office/powerpoint/2010/main" val="220650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lardl\Desktop\Maths V\Autres\Pureté des mat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24936" cy="467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020328" y="476672"/>
            <a:ext cx="7175351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Parlons des maths!</a:t>
            </a:r>
            <a:br>
              <a:rPr lang="fr-CA" dirty="0"/>
            </a:br>
            <a:br>
              <a:rPr lang="fr-CA" sz="1100" dirty="0"/>
            </a:br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3ADCFE-D3F5-4029-B3C6-BFAF7D3A6FE8}"/>
              </a:ext>
            </a:extLst>
          </p:cNvPr>
          <p:cNvSpPr txBox="1"/>
          <p:nvPr/>
        </p:nvSpPr>
        <p:spPr>
          <a:xfrm rot="20540242">
            <a:off x="1120833" y="3210687"/>
            <a:ext cx="6696744" cy="1938992"/>
          </a:xfrm>
          <a:prstGeom prst="rect">
            <a:avLst/>
          </a:prstGeom>
          <a:solidFill>
            <a:srgbClr val="C000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highlight>
                  <a:srgbClr val="FFFF00"/>
                </a:highlight>
              </a:rPr>
              <a:t>CE COURS EST PEUT-ÊTRE LE PLUS DIFFICILE DE VOTRE SECONDAIRE !!!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05486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Autres questions et</a:t>
            </a:r>
            <a:br>
              <a:rPr lang="fr-CA" dirty="0"/>
            </a:br>
            <a:r>
              <a:rPr lang="fr-CA" dirty="0"/>
              <a:t>questionnaire, cahier et code INTERSECTION</a:t>
            </a:r>
          </a:p>
        </p:txBody>
      </p:sp>
      <p:pic>
        <p:nvPicPr>
          <p:cNvPr id="1026" name="Picture 2" descr="C:\Users\allardl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3551671" cy="19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6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7623D0D-D6F5-4B38-A172-0D683EA2789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9" b="36889"/>
          <a:stretch/>
        </p:blipFill>
        <p:spPr>
          <a:xfrm>
            <a:off x="2051720" y="1772816"/>
            <a:ext cx="5040560" cy="446886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74DDB7E-1A03-421F-A828-2109003F0063}"/>
              </a:ext>
            </a:extLst>
          </p:cNvPr>
          <p:cNvSpPr txBox="1"/>
          <p:nvPr/>
        </p:nvSpPr>
        <p:spPr>
          <a:xfrm>
            <a:off x="1619672" y="764704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L’effet des maths varie d’une personne à l’autre…!</a:t>
            </a:r>
          </a:p>
          <a:p>
            <a:endParaRPr lang="fr-CA" dirty="0"/>
          </a:p>
          <a:p>
            <a:r>
              <a:rPr lang="fr-CA" dirty="0"/>
              <a:t>Oui, y a des extra-terrestres dans mes problèmes.</a:t>
            </a:r>
          </a:p>
        </p:txBody>
      </p:sp>
    </p:spTree>
    <p:extLst>
      <p:ext uri="{BB962C8B-B14F-4D97-AF65-F5344CB8AC3E}">
        <p14:creationId xmlns:p14="http://schemas.microsoft.com/office/powerpoint/2010/main" val="305039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Le matériel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0A93382-13F8-426B-8DDB-67968DE34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45" y="2060848"/>
            <a:ext cx="512425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7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L’aide à la réussite</a:t>
            </a:r>
          </a:p>
        </p:txBody>
      </p:sp>
      <p:pic>
        <p:nvPicPr>
          <p:cNvPr id="10" name="Image 9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7E81B6AB-55BE-5420-B93C-510109B91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6" y="2420888"/>
            <a:ext cx="7691807" cy="32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6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Je suis moins patient que vos parents…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1259632" y="2852936"/>
            <a:ext cx="6408712" cy="316835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fr-CA" sz="2800" dirty="0"/>
              <a:t>Donc si ça passe à la maison, c’est pas certain que ça passe à l’école</a:t>
            </a:r>
          </a:p>
          <a:p>
            <a:pPr marL="342900" indent="-342900">
              <a:buFontTx/>
              <a:buChar char="-"/>
            </a:pPr>
            <a:r>
              <a:rPr lang="fr-CA" sz="2800" dirty="0"/>
              <a:t>…car je ne suis pas votre parent!</a:t>
            </a:r>
          </a:p>
          <a:p>
            <a:pPr marL="342900" indent="-342900">
              <a:buFontTx/>
              <a:buChar char="-"/>
            </a:pPr>
            <a:r>
              <a:rPr lang="fr-CA" sz="2800" dirty="0"/>
              <a:t>…car vous êtes 35, 36, 37…</a:t>
            </a:r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64203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Je suis moins patient que vos parents…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1259632" y="2852936"/>
            <a:ext cx="6408712" cy="316835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fr-CA" sz="2800" dirty="0"/>
              <a:t>Le droit de parole se mérite, surtout en maths</a:t>
            </a:r>
          </a:p>
          <a:p>
            <a:pPr marL="342900" indent="-342900">
              <a:buFontTx/>
              <a:buChar char="-"/>
            </a:pPr>
            <a:r>
              <a:rPr lang="fr-CA" sz="2800" dirty="0"/>
              <a:t>Ma voix est mon outil de travail et de loisir</a:t>
            </a:r>
          </a:p>
          <a:p>
            <a:pPr marL="342900" indent="-342900">
              <a:buFontTx/>
              <a:buChar char="-"/>
            </a:pPr>
            <a:r>
              <a:rPr lang="fr-CA" sz="2800" dirty="0"/>
              <a:t>Discipline = meilleures notes</a:t>
            </a:r>
          </a:p>
          <a:p>
            <a:endParaRPr lang="fr-CA" sz="2800" dirty="0"/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27559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38009" cy="1008112"/>
          </a:xfrm>
        </p:spPr>
        <p:txBody>
          <a:bodyPr/>
          <a:lstStyle/>
          <a:p>
            <a:pPr marL="182880" indent="0">
              <a:buNone/>
            </a:pPr>
            <a:r>
              <a:rPr lang="fr-CA" dirty="0"/>
              <a:t>Les devoirs…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7200800" cy="4104456"/>
          </a:xfrm>
        </p:spPr>
        <p:txBody>
          <a:bodyPr>
            <a:normAutofit fontScale="47500" lnSpcReduction="20000"/>
          </a:bodyPr>
          <a:lstStyle/>
          <a:p>
            <a:r>
              <a:rPr lang="fr-CA" sz="8000" dirty="0"/>
              <a:t>Jamais sur une feuille libre</a:t>
            </a:r>
          </a:p>
          <a:p>
            <a:endParaRPr lang="fr-CA" sz="9600" dirty="0"/>
          </a:p>
          <a:p>
            <a:endParaRPr lang="fr-CA" sz="9600" dirty="0"/>
          </a:p>
          <a:p>
            <a:endParaRPr lang="fr-CA" sz="9600" dirty="0"/>
          </a:p>
          <a:p>
            <a:endParaRPr lang="fr-CA" dirty="0"/>
          </a:p>
          <a:p>
            <a:r>
              <a:rPr lang="fr-CA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</a:t>
            </a:r>
          </a:p>
        </p:txBody>
      </p:sp>
      <p:pic>
        <p:nvPicPr>
          <p:cNvPr id="1026" name="Picture 2" descr="C:\Users\allardl\Desktop\Capture d’écran 2015-09-10 à 14.04.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2304256" cy="30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2987824" y="2849488"/>
            <a:ext cx="3168352" cy="3603848"/>
            <a:chOff x="2987824" y="2849488"/>
            <a:chExt cx="3168352" cy="3603848"/>
          </a:xfrm>
        </p:grpSpPr>
        <p:cxnSp>
          <p:nvCxnSpPr>
            <p:cNvPr id="4" name="Connecteur droit 3"/>
            <p:cNvCxnSpPr/>
            <p:nvPr/>
          </p:nvCxnSpPr>
          <p:spPr>
            <a:xfrm>
              <a:off x="2987824" y="2852936"/>
              <a:ext cx="3168352" cy="3600400"/>
            </a:xfrm>
            <a:prstGeom prst="line">
              <a:avLst/>
            </a:prstGeom>
            <a:ln w="161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H="1">
              <a:off x="2987824" y="2849488"/>
              <a:ext cx="3024336" cy="3603848"/>
            </a:xfrm>
            <a:prstGeom prst="line">
              <a:avLst/>
            </a:prstGeom>
            <a:ln w="161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135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640</TotalTime>
  <Words>732</Words>
  <Application>Microsoft Office PowerPoint</Application>
  <PresentationFormat>Affichage à l'écran (4:3)</PresentationFormat>
  <Paragraphs>174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Algerian</vt:lpstr>
      <vt:lpstr>Cambria Math</vt:lpstr>
      <vt:lpstr>Georgia</vt:lpstr>
      <vt:lpstr>Trebuchet MS</vt:lpstr>
      <vt:lpstr>Sillage</vt:lpstr>
      <vt:lpstr>Luc Allard</vt:lpstr>
      <vt:lpstr>Parlons des maths!  </vt:lpstr>
      <vt:lpstr>Parlons des maths!  </vt:lpstr>
      <vt:lpstr>Présentation PowerPoint</vt:lpstr>
      <vt:lpstr>Le matériel</vt:lpstr>
      <vt:lpstr>L’aide à la réussite</vt:lpstr>
      <vt:lpstr>Je suis moins patient que vos parents…</vt:lpstr>
      <vt:lpstr>Je suis moins patient que vos parents…</vt:lpstr>
      <vt:lpstr>Les devoirs…</vt:lpstr>
      <vt:lpstr>Les devoirs…</vt:lpstr>
      <vt:lpstr>Les devoirs…</vt:lpstr>
      <vt:lpstr>Les devoirs…</vt:lpstr>
      <vt:lpstr>Les devoirs…</vt:lpstr>
      <vt:lpstr>Les devoirs…</vt:lpstr>
      <vt:lpstr>Au son de la cloche…</vt:lpstr>
      <vt:lpstr>Pourquoi sec III</vt:lpstr>
      <vt:lpstr>Les évaluations</vt:lpstr>
      <vt:lpstr>Les travaux en équipe</vt:lpstr>
      <vt:lpstr>Les étapes</vt:lpstr>
      <vt:lpstr>Présentation PowerPoint</vt:lpstr>
      <vt:lpstr>Présentation PowerPoint</vt:lpstr>
      <vt:lpstr>Principe de vie # 1</vt:lpstr>
      <vt:lpstr>Principe de vie # 2</vt:lpstr>
      <vt:lpstr>Principe de vie # 3</vt:lpstr>
      <vt:lpstr>Les erreurs…      Écrire les unités de mesure… comme ici!</vt:lpstr>
      <vt:lpstr>Les erreurs…     Les coupures d’axes sont sacrées, comme l’utilisation d’une règle et comme la bonne identification des axes… comme ici!</vt:lpstr>
      <vt:lpstr>Les erreurs…      Les chaînes «débiles » sont à éviter!</vt:lpstr>
      <vt:lpstr>Allons  voir Moodle</vt:lpstr>
      <vt:lpstr>Le devoir</vt:lpstr>
      <vt:lpstr>Autres questions et questionnaire, cahier et code INTERSECTION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 Allard</dc:title>
  <dc:creator>Allard Luc</dc:creator>
  <cp:lastModifiedBy>Allard Luc</cp:lastModifiedBy>
  <cp:revision>62</cp:revision>
  <dcterms:created xsi:type="dcterms:W3CDTF">2015-08-24T14:54:37Z</dcterms:created>
  <dcterms:modified xsi:type="dcterms:W3CDTF">2024-08-27T20:36:26Z</dcterms:modified>
</cp:coreProperties>
</file>