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6" d="100"/>
          <a:sy n="66" d="100"/>
        </p:scale>
        <p:origin x="90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dirty="0"/>
              <a:t>11/11/2014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 panoramiqu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11/11/2014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11/11/2014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>
          <a:xfrm>
            <a:off x="1930400" y="3771174"/>
            <a:ext cx="727964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11/11/2014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‹N°›</a:t>
            </a:fld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11/11/2014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 colon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11/11/2014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 colonnes d’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11/11/2014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11/11/2014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11/11/2014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11/11/2014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11/11/2014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11/11/2014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11/11/2014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11/11/2014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11/11/2014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11/11/2014</a:t>
            </a:fld>
            <a:endParaRPr lang="en-US" dirty="0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11/11/2014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40000"/>
                  <a:lumOff val="60000"/>
                  <a:alpha val="7000"/>
                </a:schemeClr>
              </a:gs>
              <a:gs pos="69000">
                <a:schemeClr val="bg2">
                  <a:lumMod val="40000"/>
                  <a:lumOff val="60000"/>
                  <a:alpha val="0"/>
                </a:schemeClr>
              </a:gs>
              <a:gs pos="36000">
                <a:schemeClr val="bg2">
                  <a:lumMod val="40000"/>
                  <a:lumOff val="6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9012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4509A250-FF31-4206-8172-F9D3106AACB1}" type="datetimeFigureOut">
              <a:rPr lang="en-US" dirty="0"/>
              <a:t>11/11/2014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02111984F565}" type="slidenum">
              <a:rPr lang="en-US" dirty="0"/>
              <a:t>‹N°›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8" r:id="rId9"/>
    <p:sldLayoutId id="2147483667" r:id="rId10"/>
    <p:sldLayoutId id="2147483661" r:id="rId11"/>
    <p:sldLayoutId id="2147483664" r:id="rId12"/>
    <p:sldLayoutId id="2147483662" r:id="rId13"/>
    <p:sldLayoutId id="2147483669" r:id="rId14"/>
    <p:sldLayoutId id="2147483670" r:id="rId15"/>
    <p:sldLayoutId id="2147483658" r:id="rId16"/>
    <p:sldLayoutId id="2147483659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AFmGZy4JXxc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304800" y="1447801"/>
            <a:ext cx="11088914" cy="2311400"/>
          </a:xfrm>
        </p:spPr>
        <p:txBody>
          <a:bodyPr/>
          <a:lstStyle/>
          <a:p>
            <a:r>
              <a:rPr lang="fr-CA" dirty="0" smtClean="0"/>
              <a:t>Les droits humains, qu’en savons-nous?</a:t>
            </a:r>
            <a:endParaRPr lang="fr-CA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304800" y="4107543"/>
            <a:ext cx="11408229" cy="2090057"/>
          </a:xfrm>
        </p:spPr>
        <p:txBody>
          <a:bodyPr>
            <a:normAutofit/>
          </a:bodyPr>
          <a:lstStyle/>
          <a:p>
            <a:r>
              <a:rPr lang="fr-CA" sz="3200" dirty="0" smtClean="0">
                <a:solidFill>
                  <a:srgbClr val="FFFF00"/>
                </a:solidFill>
              </a:rPr>
              <a:t>tentez, par vous-mêmes d’abord, de rassembler, dans un organisateur graphique, des mots clé que vous rattachez aux droits que devraient avoir les êtres humains?</a:t>
            </a:r>
            <a:endParaRPr lang="fr-CA" sz="32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010841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contenu 4"/>
          <p:cNvSpPr>
            <a:spLocks noGrp="1"/>
          </p:cNvSpPr>
          <p:nvPr>
            <p:ph idx="1"/>
          </p:nvPr>
        </p:nvSpPr>
        <p:spPr>
          <a:xfrm>
            <a:off x="929140" y="319315"/>
            <a:ext cx="9651774" cy="5573912"/>
          </a:xfrm>
        </p:spPr>
        <p:txBody>
          <a:bodyPr/>
          <a:lstStyle/>
          <a:p>
            <a:r>
              <a:rPr lang="fr-CA" b="1" u="sng" dirty="0" smtClean="0">
                <a:solidFill>
                  <a:srgbClr val="FFFF00"/>
                </a:solidFill>
              </a:rPr>
              <a:t>Ces droits que nous avons</a:t>
            </a:r>
            <a:endParaRPr lang="fr-CA" b="1" u="sng" dirty="0">
              <a:solidFill>
                <a:srgbClr val="FFFF00"/>
              </a:solidFill>
            </a:endParaRPr>
          </a:p>
        </p:txBody>
      </p:sp>
      <p:sp>
        <p:nvSpPr>
          <p:cNvPr id="9" name="Ellipse 8"/>
          <p:cNvSpPr/>
          <p:nvPr/>
        </p:nvSpPr>
        <p:spPr>
          <a:xfrm>
            <a:off x="4092470" y="1923143"/>
            <a:ext cx="3309257" cy="330199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A" dirty="0" smtClean="0"/>
              <a:t>Quels sont nos droits?</a:t>
            </a:r>
            <a:endParaRPr lang="fr-CA" dirty="0"/>
          </a:p>
        </p:txBody>
      </p:sp>
      <p:cxnSp>
        <p:nvCxnSpPr>
          <p:cNvPr id="17" name="Connecteur droit avec flèche 16"/>
          <p:cNvCxnSpPr/>
          <p:nvPr/>
        </p:nvCxnSpPr>
        <p:spPr>
          <a:xfrm flipV="1">
            <a:off x="5755026" y="1335314"/>
            <a:ext cx="0" cy="56605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Connecteur droit avec flèche 18"/>
          <p:cNvCxnSpPr/>
          <p:nvPr/>
        </p:nvCxnSpPr>
        <p:spPr>
          <a:xfrm flipV="1">
            <a:off x="5907314" y="1161143"/>
            <a:ext cx="769257" cy="74022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Connecteur droit avec flèche 20"/>
          <p:cNvCxnSpPr/>
          <p:nvPr/>
        </p:nvCxnSpPr>
        <p:spPr>
          <a:xfrm flipV="1">
            <a:off x="6589486" y="1618343"/>
            <a:ext cx="820169" cy="47897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Connecteur droit avec flèche 22"/>
          <p:cNvCxnSpPr/>
          <p:nvPr/>
        </p:nvCxnSpPr>
        <p:spPr>
          <a:xfrm flipV="1">
            <a:off x="7293541" y="1640114"/>
            <a:ext cx="1770742" cy="110308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Connecteur droit avec flèche 24"/>
          <p:cNvCxnSpPr/>
          <p:nvPr/>
        </p:nvCxnSpPr>
        <p:spPr>
          <a:xfrm flipH="1" flipV="1">
            <a:off x="4042341" y="1531257"/>
            <a:ext cx="751171" cy="82731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Connecteur droit avec flèche 26"/>
          <p:cNvCxnSpPr/>
          <p:nvPr/>
        </p:nvCxnSpPr>
        <p:spPr>
          <a:xfrm flipH="1" flipV="1">
            <a:off x="2322286" y="2554514"/>
            <a:ext cx="1916109" cy="55175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Connecteur droit avec flèche 28"/>
          <p:cNvCxnSpPr/>
          <p:nvPr/>
        </p:nvCxnSpPr>
        <p:spPr>
          <a:xfrm flipH="1">
            <a:off x="2627086" y="3850021"/>
            <a:ext cx="1495196" cy="69295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Connecteur droit avec flèche 30"/>
          <p:cNvCxnSpPr/>
          <p:nvPr/>
        </p:nvCxnSpPr>
        <p:spPr>
          <a:xfrm flipH="1">
            <a:off x="3730171" y="4368800"/>
            <a:ext cx="687755" cy="120468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Connecteur droit avec flèche 32"/>
          <p:cNvCxnSpPr/>
          <p:nvPr/>
        </p:nvCxnSpPr>
        <p:spPr>
          <a:xfrm flipH="1">
            <a:off x="4605718" y="4847985"/>
            <a:ext cx="358168" cy="16113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Connecteur droit avec flèche 34"/>
          <p:cNvCxnSpPr>
            <a:stCxn id="9" idx="4"/>
          </p:cNvCxnSpPr>
          <p:nvPr/>
        </p:nvCxnSpPr>
        <p:spPr>
          <a:xfrm>
            <a:off x="5747099" y="5225142"/>
            <a:ext cx="921544" cy="125591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Connecteur droit avec flèche 36"/>
          <p:cNvCxnSpPr>
            <a:stCxn id="9" idx="5"/>
          </p:cNvCxnSpPr>
          <p:nvPr/>
        </p:nvCxnSpPr>
        <p:spPr>
          <a:xfrm>
            <a:off x="6917098" y="4741575"/>
            <a:ext cx="1169478" cy="32412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Connecteur droit avec flèche 38"/>
          <p:cNvCxnSpPr/>
          <p:nvPr/>
        </p:nvCxnSpPr>
        <p:spPr>
          <a:xfrm>
            <a:off x="7409655" y="3727600"/>
            <a:ext cx="1230809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491312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 smtClean="0"/>
              <a:t>Pour ajouter à ce que l’on pense être nos droits…</a:t>
            </a:r>
            <a:endParaRPr lang="fr-C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646112" y="1853248"/>
            <a:ext cx="11342688" cy="5004752"/>
          </a:xfrm>
        </p:spPr>
        <p:txBody>
          <a:bodyPr>
            <a:normAutofit/>
          </a:bodyPr>
          <a:lstStyle/>
          <a:p>
            <a:r>
              <a:rPr lang="fr-CA" sz="2400" dirty="0" smtClean="0"/>
              <a:t>Visionnons ici un document qui devrait nous aider à compléter notre organisateur.</a:t>
            </a:r>
          </a:p>
          <a:p>
            <a:r>
              <a:rPr lang="fr-CA" sz="2400" b="1" u="sng" dirty="0" smtClean="0">
                <a:solidFill>
                  <a:srgbClr val="FFFF00"/>
                </a:solidFill>
              </a:rPr>
              <a:t>Intention de visionnement</a:t>
            </a:r>
          </a:p>
          <a:p>
            <a:pPr marL="0" indent="0">
              <a:buNone/>
            </a:pPr>
            <a:r>
              <a:rPr lang="fr-CA" sz="2400" dirty="0" smtClean="0"/>
              <a:t>	Durant le visionnement, capter des mots clé qui vous frappent et 	auxquels vous n’aviez pas pensé alors que vous vous étiez penché sur 	ces droits. 	</a:t>
            </a:r>
          </a:p>
          <a:p>
            <a:pPr marL="0" indent="0">
              <a:buNone/>
            </a:pPr>
            <a:r>
              <a:rPr lang="fr-CA" sz="2400" dirty="0" smtClean="0"/>
              <a:t>	Prenez, pour ce faire , une autre couleur de crayon que celle que vous 	aviez utilisée dans la première partie de la conception de votre 	organisateur.</a:t>
            </a:r>
          </a:p>
          <a:p>
            <a:pPr marL="0" indent="0">
              <a:buNone/>
            </a:pPr>
            <a:endParaRPr lang="fr-CA" sz="2400" dirty="0" smtClean="0"/>
          </a:p>
          <a:p>
            <a:pPr marL="0" indent="0">
              <a:buNone/>
            </a:pPr>
            <a:r>
              <a:rPr lang="fr-CA" sz="2400" dirty="0">
                <a:hlinkClick r:id="rId2"/>
              </a:rPr>
              <a:t>https://</a:t>
            </a:r>
            <a:r>
              <a:rPr lang="fr-CA" sz="2400" dirty="0" smtClean="0">
                <a:hlinkClick r:id="rId2"/>
              </a:rPr>
              <a:t>www.youtube.com/watch?v=AFmGZy4JXxc</a:t>
            </a:r>
            <a:endParaRPr lang="fr-CA" sz="2400" dirty="0" smtClean="0"/>
          </a:p>
          <a:p>
            <a:pPr marL="0" indent="0">
              <a:buNone/>
            </a:pPr>
            <a:endParaRPr lang="fr-CA" sz="2400" dirty="0" smtClean="0"/>
          </a:p>
          <a:p>
            <a:pPr marL="0" indent="0">
              <a:buNone/>
            </a:pPr>
            <a:endParaRPr lang="fr-CA" sz="2400" dirty="0" smtClean="0"/>
          </a:p>
          <a:p>
            <a:pPr marL="0" indent="0">
              <a:buNone/>
            </a:pPr>
            <a:endParaRPr lang="fr-CA" sz="2400" dirty="0"/>
          </a:p>
        </p:txBody>
      </p:sp>
    </p:spTree>
    <p:extLst>
      <p:ext uri="{BB962C8B-B14F-4D97-AF65-F5344CB8AC3E}">
        <p14:creationId xmlns:p14="http://schemas.microsoft.com/office/powerpoint/2010/main" val="20378758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 smtClean="0"/>
              <a:t>Pour le prochain cours:</a:t>
            </a:r>
            <a:endParaRPr lang="fr-C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CA" dirty="0" smtClean="0"/>
              <a:t>Avoir un duo-</a:t>
            </a:r>
            <a:r>
              <a:rPr lang="fr-CA" dirty="0" err="1" smtClean="0"/>
              <a:t>tang</a:t>
            </a:r>
            <a:r>
              <a:rPr lang="fr-CA" dirty="0" smtClean="0"/>
              <a:t>, prêt à recevoir tout ce qui concernera les droits humains</a:t>
            </a:r>
          </a:p>
          <a:p>
            <a:r>
              <a:rPr lang="fr-CA" dirty="0" smtClean="0"/>
              <a:t>Faire une page de présentation: proposition visuelle de votre définition des droits humains( dessins, collage, montage, photos, mots…)</a:t>
            </a:r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30186068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0E5580"/>
      </a:dk2>
      <a:lt2>
        <a:srgbClr val="EBEBEB"/>
      </a:lt2>
      <a:accent1>
        <a:srgbClr val="ACD433"/>
      </a:accent1>
      <a:accent2>
        <a:srgbClr val="E6C133"/>
      </a:accent2>
      <a:accent3>
        <a:srgbClr val="EF7A24"/>
      </a:accent3>
      <a:accent4>
        <a:srgbClr val="5AA0F5"/>
      </a:accent4>
      <a:accent5>
        <a:srgbClr val="75CEEC"/>
      </a:accent5>
      <a:accent6>
        <a:srgbClr val="65D6A0"/>
      </a:accent6>
      <a:hlink>
        <a:srgbClr val="C4E46E"/>
      </a:hlink>
      <a:folHlink>
        <a:srgbClr val="BDE0F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2000"/>
                <a:hueMod val="96000"/>
                <a:satMod val="128000"/>
                <a:lumMod val="114000"/>
              </a:schemeClr>
            </a:gs>
            <a:gs pos="100000">
              <a:schemeClr val="phClr">
                <a:shade val="62000"/>
                <a:hueMod val="100000"/>
                <a:satMod val="13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2000"/>
                <a:hueMod val="108000"/>
                <a:satMod val="164000"/>
                <a:lumMod val="69000"/>
              </a:schemeClr>
              <a:schemeClr val="phClr">
                <a:tint val="96000"/>
                <a:hueMod val="90000"/>
                <a:satMod val="130000"/>
                <a:lumMod val="134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BACC050B-8757-4460-95D8-E37B46A6B42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56</TotalTime>
  <Words>117</Words>
  <Application>Microsoft Office PowerPoint</Application>
  <PresentationFormat>Grand écran</PresentationFormat>
  <Paragraphs>15</Paragraphs>
  <Slides>4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4</vt:i4>
      </vt:variant>
    </vt:vector>
  </HeadingPairs>
  <TitlesOfParts>
    <vt:vector size="8" baseType="lpstr">
      <vt:lpstr>Arial</vt:lpstr>
      <vt:lpstr>Century Gothic</vt:lpstr>
      <vt:lpstr>Wingdings 3</vt:lpstr>
      <vt:lpstr>Ion</vt:lpstr>
      <vt:lpstr>Les droits humains, qu’en savons-nous?</vt:lpstr>
      <vt:lpstr>Présentation PowerPoint</vt:lpstr>
      <vt:lpstr>Pour ajouter à ce que l’on pense être nos droits…</vt:lpstr>
      <vt:lpstr>Pour le prochain cours: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Les droits humains, qu’en savons-nous?</dc:title>
  <dc:creator>Décarie Geneviève</dc:creator>
  <cp:lastModifiedBy>Décarie Geneviève</cp:lastModifiedBy>
  <cp:revision>6</cp:revision>
  <dcterms:created xsi:type="dcterms:W3CDTF">2014-11-10T01:48:40Z</dcterms:created>
  <dcterms:modified xsi:type="dcterms:W3CDTF">2014-11-11T21:32:02Z</dcterms:modified>
</cp:coreProperties>
</file>