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6940D-0FF9-4455-A3DA-C7CB088A6EC3}" type="datetimeFigureOut">
              <a:rPr lang="fr-FR" smtClean="0"/>
              <a:pPr/>
              <a:t>17/12/2016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DCB9C-29C1-467F-840F-3217E3B4160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823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CB9C-29C1-467F-840F-3217E3B41606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CB9C-29C1-467F-840F-3217E3B41606}" type="slidenum">
              <a:rPr lang="fr-CA" smtClean="0"/>
              <a:pPr/>
              <a:t>2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CB9C-29C1-467F-840F-3217E3B41606}" type="slidenum">
              <a:rPr lang="fr-CA" smtClean="0"/>
              <a:pPr/>
              <a:t>3</a:t>
            </a:fld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CB9C-29C1-467F-840F-3217E3B41606}" type="slidenum">
              <a:rPr lang="fr-CA" smtClean="0"/>
              <a:pPr/>
              <a:t>4</a:t>
            </a:fld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CB9C-29C1-467F-840F-3217E3B41606}" type="slidenum">
              <a:rPr lang="fr-CA" smtClean="0"/>
              <a:pPr/>
              <a:t>5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69B-7647-48D7-A089-57217DD7F123}" type="datetimeFigureOut">
              <a:rPr lang="fr-FR" smtClean="0"/>
              <a:pPr/>
              <a:t>17/12/2016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333E-143D-4EDB-8973-DCF818E634D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69B-7647-48D7-A089-57217DD7F123}" type="datetimeFigureOut">
              <a:rPr lang="fr-FR" smtClean="0"/>
              <a:pPr/>
              <a:t>17/12/2016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333E-143D-4EDB-8973-DCF818E634D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69B-7647-48D7-A089-57217DD7F123}" type="datetimeFigureOut">
              <a:rPr lang="fr-FR" smtClean="0"/>
              <a:pPr/>
              <a:t>17/12/2016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333E-143D-4EDB-8973-DCF818E634D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69B-7647-48D7-A089-57217DD7F123}" type="datetimeFigureOut">
              <a:rPr lang="fr-FR" smtClean="0"/>
              <a:pPr/>
              <a:t>17/12/2016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333E-143D-4EDB-8973-DCF818E634D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69B-7647-48D7-A089-57217DD7F123}" type="datetimeFigureOut">
              <a:rPr lang="fr-FR" smtClean="0"/>
              <a:pPr/>
              <a:t>17/12/2016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333E-143D-4EDB-8973-DCF818E634D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69B-7647-48D7-A089-57217DD7F123}" type="datetimeFigureOut">
              <a:rPr lang="fr-FR" smtClean="0"/>
              <a:pPr/>
              <a:t>17/12/2016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333E-143D-4EDB-8973-DCF818E634D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69B-7647-48D7-A089-57217DD7F123}" type="datetimeFigureOut">
              <a:rPr lang="fr-FR" smtClean="0"/>
              <a:pPr/>
              <a:t>17/12/2016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333E-143D-4EDB-8973-DCF818E634D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69B-7647-48D7-A089-57217DD7F123}" type="datetimeFigureOut">
              <a:rPr lang="fr-FR" smtClean="0"/>
              <a:pPr/>
              <a:t>17/12/2016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333E-143D-4EDB-8973-DCF818E634D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69B-7647-48D7-A089-57217DD7F123}" type="datetimeFigureOut">
              <a:rPr lang="fr-FR" smtClean="0"/>
              <a:pPr/>
              <a:t>17/12/2016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333E-143D-4EDB-8973-DCF818E634D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69B-7647-48D7-A089-57217DD7F123}" type="datetimeFigureOut">
              <a:rPr lang="fr-FR" smtClean="0"/>
              <a:pPr/>
              <a:t>17/12/2016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333E-143D-4EDB-8973-DCF818E634D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69B-7647-48D7-A089-57217DD7F123}" type="datetimeFigureOut">
              <a:rPr lang="fr-FR" smtClean="0"/>
              <a:pPr/>
              <a:t>17/12/2016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333E-143D-4EDB-8973-DCF818E634D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5669B-7647-48D7-A089-57217DD7F123}" type="datetimeFigureOut">
              <a:rPr lang="fr-FR" smtClean="0"/>
              <a:pPr/>
              <a:t>17/12/2016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3333E-143D-4EDB-8973-DCF818E634D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Notes de cours p.16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Exemples supplémentaires</a:t>
            </a: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.13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735" r="65997" b="81061"/>
          <a:stretch>
            <a:fillRect/>
          </a:stretch>
        </p:blipFill>
        <p:spPr>
          <a:xfrm>
            <a:off x="0" y="0"/>
            <a:ext cx="4286248" cy="2410992"/>
          </a:xfrm>
        </p:spPr>
      </p:pic>
      <p:pic>
        <p:nvPicPr>
          <p:cNvPr id="5" name="Espace réservé du contenu 3" descr="p.13.bmp"/>
          <p:cNvPicPr>
            <a:picLocks noChangeAspect="1"/>
          </p:cNvPicPr>
          <p:nvPr/>
        </p:nvPicPr>
        <p:blipFill>
          <a:blip r:embed="rId3" cstate="print"/>
          <a:srcRect t="18940" r="70247" b="57384"/>
          <a:stretch>
            <a:fillRect/>
          </a:stretch>
        </p:blipFill>
        <p:spPr>
          <a:xfrm>
            <a:off x="0" y="2500306"/>
            <a:ext cx="3357554" cy="3597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Espace réservé du contenu 3" descr="p.13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4194" r="63872" b="38443"/>
          <a:stretch>
            <a:fillRect/>
          </a:stretch>
        </p:blipFill>
        <p:spPr>
          <a:xfrm>
            <a:off x="0" y="-1"/>
            <a:ext cx="4500562" cy="2912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 descr="p.13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735" r="23684" b="69857"/>
          <a:stretch>
            <a:fillRect/>
          </a:stretch>
        </p:blipFill>
        <p:spPr>
          <a:xfrm>
            <a:off x="0" y="0"/>
            <a:ext cx="9083594" cy="40719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4" descr="p.13.bmp"/>
          <p:cNvPicPr>
            <a:picLocks noChangeAspect="1"/>
          </p:cNvPicPr>
          <p:nvPr/>
        </p:nvPicPr>
        <p:blipFill>
          <a:blip r:embed="rId3" cstate="print"/>
          <a:srcRect t="29491" r="1754" b="35286"/>
          <a:stretch>
            <a:fillRect/>
          </a:stretch>
        </p:blipFill>
        <p:spPr>
          <a:xfrm>
            <a:off x="0" y="-1"/>
            <a:ext cx="9144000" cy="44141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</Words>
  <Application>Microsoft Office PowerPoint</Application>
  <PresentationFormat>Affichage à l'écran (4:3)</PresentationFormat>
  <Paragraphs>7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Notes de cours p.16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de cours p.13</dc:title>
  <dc:creator>CSA</dc:creator>
  <cp:lastModifiedBy>Allard Luc</cp:lastModifiedBy>
  <cp:revision>4</cp:revision>
  <dcterms:created xsi:type="dcterms:W3CDTF">2008-09-29T21:55:17Z</dcterms:created>
  <dcterms:modified xsi:type="dcterms:W3CDTF">2016-12-17T13:52:30Z</dcterms:modified>
</cp:coreProperties>
</file>