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61" r:id="rId3"/>
    <p:sldId id="257" r:id="rId4"/>
    <p:sldId id="263" r:id="rId5"/>
    <p:sldId id="262" r:id="rId6"/>
    <p:sldId id="264" r:id="rId7"/>
    <p:sldId id="258" r:id="rId8"/>
    <p:sldId id="265" r:id="rId9"/>
    <p:sldId id="259" r:id="rId10"/>
    <p:sldId id="266" r:id="rId11"/>
    <p:sldId id="270" r:id="rId12"/>
    <p:sldId id="268" r:id="rId13"/>
    <p:sldId id="271" r:id="rId14"/>
    <p:sldId id="269" r:id="rId15"/>
    <p:sldId id="272" r:id="rId16"/>
    <p:sldId id="273" r:id="rId17"/>
    <p:sldId id="267" r:id="rId18"/>
    <p:sldId id="274" r:id="rId19"/>
    <p:sldId id="275" r:id="rId20"/>
    <p:sldId id="276" r:id="rId21"/>
    <p:sldId id="277" r:id="rId22"/>
    <p:sldId id="278" r:id="rId23"/>
    <p:sldId id="280" r:id="rId24"/>
    <p:sldId id="279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4660"/>
  </p:normalViewPr>
  <p:slideViewPr>
    <p:cSldViewPr snapToGrid="0">
      <p:cViewPr>
        <p:scale>
          <a:sx n="60" d="100"/>
          <a:sy n="60" d="100"/>
        </p:scale>
        <p:origin x="9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8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4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4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1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8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2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68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13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0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8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10363200" cy="11875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559171"/>
            <a:ext cx="10363200" cy="3382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F07CD3FD-BE54-4400-942B-C6C15AA73DF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A4C0CD32-A6C8-4BA5-B3DF-D8325E32CAA4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40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53" r:id="rId6"/>
    <p:sldLayoutId id="2147483749" r:id="rId7"/>
    <p:sldLayoutId id="2147483750" r:id="rId8"/>
    <p:sldLayoutId id="2147483751" r:id="rId9"/>
    <p:sldLayoutId id="2147483752" r:id="rId10"/>
    <p:sldLayoutId id="214748375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FD1D2CD-954D-4C4D-B505-05EAD159B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336" y="3722290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CE8922B-3A9D-51F7-CEC3-B352E048E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2088" y="4873197"/>
            <a:ext cx="5486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2D508B3-A66C-833E-D929-8DC211635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2088" y="4882722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de la sphère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414670" y="4625163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0" name="Image 9" descr="Une image contenant sphère&#10;&#10;Description générée automatiquement">
            <a:extLst>
              <a:ext uri="{FF2B5EF4-FFF2-40B4-BE49-F238E27FC236}">
                <a16:creationId xmlns:a16="http://schemas.microsoft.com/office/drawing/2014/main" id="{6216484D-0E0C-75C2-B2F3-27C4287D3A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14" y="78958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622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du cube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boîte, bleu, pouf, conception&#10;&#10;Description générée automatiquement">
            <a:extLst>
              <a:ext uri="{FF2B5EF4-FFF2-40B4-BE49-F238E27FC236}">
                <a16:creationId xmlns:a16="http://schemas.microsoft.com/office/drawing/2014/main" id="{F4C63311-9912-B3A1-EB8C-969F63B6FE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496" y="921916"/>
            <a:ext cx="2143125" cy="21431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Sous-titre 2">
                <a:extLst>
                  <a:ext uri="{FF2B5EF4-FFF2-40B4-BE49-F238E27FC236}">
                    <a16:creationId xmlns:a16="http://schemas.microsoft.com/office/drawing/2014/main" id="{FF8321D2-E461-2E9C-1612-233A127A9D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4118" y="4222024"/>
                <a:ext cx="4057882" cy="972532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914400" rtl="0" eaLnBrk="1" latinLnBrk="0" hangingPunct="1">
                  <a:lnSpc>
                    <a:spcPct val="130000"/>
                  </a:lnSpc>
                  <a:spcBef>
                    <a:spcPts val="1000"/>
                  </a:spcBef>
                  <a:buSzPct val="87000"/>
                  <a:buFont typeface="Arial" panose="020B0604020202020204" pitchFamily="34" charset="0"/>
                  <a:buNone/>
                  <a:defRPr sz="1800" b="1" kern="1200" cap="all" spc="3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fr-CA" sz="48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CA" sz="4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8" name="Sous-titre 2">
                <a:extLst>
                  <a:ext uri="{FF2B5EF4-FFF2-40B4-BE49-F238E27FC236}">
                    <a16:creationId xmlns:a16="http://schemas.microsoft.com/office/drawing/2014/main" id="{FF8321D2-E461-2E9C-1612-233A127A9D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118" y="4222024"/>
                <a:ext cx="4057882" cy="9725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0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de la sphère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1" name="Image 10" descr="Une image contenant balle, sphère, rouge&#10;&#10;Description générée automatiquement">
            <a:extLst>
              <a:ext uri="{FF2B5EF4-FFF2-40B4-BE49-F238E27FC236}">
                <a16:creationId xmlns:a16="http://schemas.microsoft.com/office/drawing/2014/main" id="{2AFB2FE5-B8EC-B38F-BE59-A092B37E10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281" y="942532"/>
            <a:ext cx="2367659" cy="1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60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de la sphère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Sous-titre 2">
                <a:extLst>
                  <a:ext uri="{FF2B5EF4-FFF2-40B4-BE49-F238E27FC236}">
                    <a16:creationId xmlns:a16="http://schemas.microsoft.com/office/drawing/2014/main" id="{FF8321D2-E461-2E9C-1612-233A127A9D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8169" y="3429000"/>
                <a:ext cx="4057882" cy="972532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914400" rtl="0" eaLnBrk="1" latinLnBrk="0" hangingPunct="1">
                  <a:lnSpc>
                    <a:spcPct val="130000"/>
                  </a:lnSpc>
                  <a:spcBef>
                    <a:spcPts val="1000"/>
                  </a:spcBef>
                  <a:buSzPct val="87000"/>
                  <a:buFont typeface="Arial" panose="020B0604020202020204" pitchFamily="34" charset="0"/>
                  <a:buNone/>
                  <a:defRPr sz="1800" b="1" kern="1200" cap="all" spc="3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fr-CA" sz="4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4800" i="1">
                              <a:latin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fr-CA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CA" sz="4800" i="1"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fr-CA" sz="4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fr-CA" sz="4800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8" name="Sous-titre 2">
                <a:extLst>
                  <a:ext uri="{FF2B5EF4-FFF2-40B4-BE49-F238E27FC236}">
                    <a16:creationId xmlns:a16="http://schemas.microsoft.com/office/drawing/2014/main" id="{FF8321D2-E461-2E9C-1612-233A127A9D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169" y="3429000"/>
                <a:ext cx="4057882" cy="972532"/>
              </a:xfrm>
              <a:prstGeom prst="rect">
                <a:avLst/>
              </a:prstGeom>
              <a:blipFill>
                <a:blip r:embed="rId3"/>
                <a:stretch>
                  <a:fillRect b="-92453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 10" descr="Une image contenant balle, sphère, rouge&#10;&#10;Description générée automatiquement">
            <a:extLst>
              <a:ext uri="{FF2B5EF4-FFF2-40B4-BE49-F238E27FC236}">
                <a16:creationId xmlns:a16="http://schemas.microsoft.com/office/drawing/2014/main" id="{2AFB2FE5-B8EC-B38F-BE59-A092B37E10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281" y="942532"/>
            <a:ext cx="2367659" cy="1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112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du cône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1" name="Image 10" descr="Une image contenant balle, sphère, rouge&#10;&#10;Description générée automatiquement">
            <a:extLst>
              <a:ext uri="{FF2B5EF4-FFF2-40B4-BE49-F238E27FC236}">
                <a16:creationId xmlns:a16="http://schemas.microsoft.com/office/drawing/2014/main" id="{2AFB2FE5-B8EC-B38F-BE59-A092B37E10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281" y="942532"/>
            <a:ext cx="2367659" cy="1883944"/>
          </a:xfrm>
          <a:prstGeom prst="rect">
            <a:avLst/>
          </a:prstGeom>
        </p:spPr>
      </p:pic>
      <p:pic>
        <p:nvPicPr>
          <p:cNvPr id="15" name="Image 14" descr="Une image contenant cône&#10;&#10;Description générée automatiquement">
            <a:extLst>
              <a:ext uri="{FF2B5EF4-FFF2-40B4-BE49-F238E27FC236}">
                <a16:creationId xmlns:a16="http://schemas.microsoft.com/office/drawing/2014/main" id="{F6860408-B9CA-A578-E422-189B2569CB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38" y="109016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1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du cône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1" name="Image 10" descr="Une image contenant balle, sphère, rouge&#10;&#10;Description générée automatiquement">
            <a:extLst>
              <a:ext uri="{FF2B5EF4-FFF2-40B4-BE49-F238E27FC236}">
                <a16:creationId xmlns:a16="http://schemas.microsoft.com/office/drawing/2014/main" id="{2AFB2FE5-B8EC-B38F-BE59-A092B37E10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281" y="942532"/>
            <a:ext cx="2367659" cy="1883944"/>
          </a:xfrm>
          <a:prstGeom prst="rect">
            <a:avLst/>
          </a:prstGeom>
        </p:spPr>
      </p:pic>
      <p:pic>
        <p:nvPicPr>
          <p:cNvPr id="15" name="Image 14" descr="Une image contenant cône&#10;&#10;Description générée automatiquement">
            <a:extLst>
              <a:ext uri="{FF2B5EF4-FFF2-40B4-BE49-F238E27FC236}">
                <a16:creationId xmlns:a16="http://schemas.microsoft.com/office/drawing/2014/main" id="{F6860408-B9CA-A578-E422-189B2569CB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38" y="1090169"/>
            <a:ext cx="2143125" cy="21431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B1E7774A-0B47-F393-B586-4C3739C2E6A8}"/>
                  </a:ext>
                </a:extLst>
              </p:cNvPr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199944" y="4608142"/>
                <a:ext cx="4823194" cy="973137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914400" rtl="0" eaLnBrk="1" latinLnBrk="0" hangingPunct="1">
                  <a:lnSpc>
                    <a:spcPct val="130000"/>
                  </a:lnSpc>
                  <a:spcBef>
                    <a:spcPts val="1000"/>
                  </a:spcBef>
                  <a:buSzPct val="87000"/>
                  <a:buFont typeface="Arial" panose="020B0604020202020204" pitchFamily="34" charset="0"/>
                  <a:buNone/>
                  <a:defRPr sz="1800" b="1" kern="1200" cap="all" spc="3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fr-CA" sz="4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CA" sz="4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fr-CA" sz="4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fr-CA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CA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𝒓𝒂</m:t>
                      </m:r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B1E7774A-0B47-F393-B586-4C3739C2E6A8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99944" y="4608142"/>
                <a:ext cx="4823194" cy="9731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1054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du prisme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cube&#10;&#10;Description générée automatiquement avec une confiance faible">
            <a:extLst>
              <a:ext uri="{FF2B5EF4-FFF2-40B4-BE49-F238E27FC236}">
                <a16:creationId xmlns:a16="http://schemas.microsoft.com/office/drawing/2014/main" id="{C4CD8986-B2AA-3BCC-B4CF-125739BC1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557" y="1145191"/>
            <a:ext cx="240982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319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du prisme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cube&#10;&#10;Description générée automatiquement avec une confiance faible">
            <a:extLst>
              <a:ext uri="{FF2B5EF4-FFF2-40B4-BE49-F238E27FC236}">
                <a16:creationId xmlns:a16="http://schemas.microsoft.com/office/drawing/2014/main" id="{C4CD8986-B2AA-3BCC-B4CF-125739BC1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557" y="1145191"/>
            <a:ext cx="2409825" cy="189547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4454496F-225E-8299-A49D-506905E35AFF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22644" y="4448656"/>
                <a:ext cx="4057650" cy="973137"/>
              </a:xfrm>
            </p:spPr>
            <p:txBody>
              <a:bodyPr anchor="t"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A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4454496F-225E-8299-A49D-506905E35A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22644" y="4448656"/>
                <a:ext cx="4057650" cy="973137"/>
              </a:xfr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5537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de la pyramide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7" name="Image 16" descr="Une image contenant triangle, ligne, origami&#10;&#10;Description générée automatiquement">
            <a:extLst>
              <a:ext uri="{FF2B5EF4-FFF2-40B4-BE49-F238E27FC236}">
                <a16:creationId xmlns:a16="http://schemas.microsoft.com/office/drawing/2014/main" id="{3392FE24-9B9F-0DD2-06B7-AC8ED060F3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452" y="847614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69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de la pyramide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7" name="Image 16" descr="Une image contenant triangle, ligne, origami&#10;&#10;Description générée automatiquement">
            <a:extLst>
              <a:ext uri="{FF2B5EF4-FFF2-40B4-BE49-F238E27FC236}">
                <a16:creationId xmlns:a16="http://schemas.microsoft.com/office/drawing/2014/main" id="{3392FE24-9B9F-0DD2-06B7-AC8ED060F3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452" y="847614"/>
            <a:ext cx="2133600" cy="21431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AC3FB51E-D06B-A88F-D747-8FFA38667D5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-178316" y="3923857"/>
                <a:ext cx="5465135" cy="973137"/>
              </a:xfrm>
            </p:spPr>
            <p:txBody>
              <a:bodyPr anchor="t"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A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CA" sz="4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A" sz="4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4800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fr-CA" sz="4800" i="1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fr-CA" sz="4800" i="1"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AC3FB51E-D06B-A88F-D747-8FFA38667D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-178316" y="3923857"/>
                <a:ext cx="5465135" cy="973137"/>
              </a:xfrm>
              <a:blipFill>
                <a:blip r:embed="rId4"/>
                <a:stretch>
                  <a:fillRect b="-77358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0866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du cylindre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cylindre, poubelle, conteneur, conception&#10;&#10;Description générée automatiquement">
            <a:extLst>
              <a:ext uri="{FF2B5EF4-FFF2-40B4-BE49-F238E27FC236}">
                <a16:creationId xmlns:a16="http://schemas.microsoft.com/office/drawing/2014/main" id="{F870D902-BD82-9BBB-6068-54E7498337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258" y="1145191"/>
            <a:ext cx="2143125" cy="2143125"/>
          </a:xfrm>
          <a:prstGeom prst="rect">
            <a:avLst/>
          </a:prstGeom>
        </p:spPr>
      </p:pic>
      <p:sp>
        <p:nvSpPr>
          <p:cNvPr id="9" name="Sous-titre 8">
            <a:extLst>
              <a:ext uri="{FF2B5EF4-FFF2-40B4-BE49-F238E27FC236}">
                <a16:creationId xmlns:a16="http://schemas.microsoft.com/office/drawing/2014/main" id="{A5C7B631-9872-1AE5-B107-2B7B4936F7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73424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>
                <a:extLst>
                  <a:ext uri="{FF2B5EF4-FFF2-40B4-BE49-F238E27FC236}">
                    <a16:creationId xmlns:a16="http://schemas.microsoft.com/office/drawing/2014/main" id="{FDF0B33D-CF41-3674-DF71-767A4EF35D2B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82336" y="3860516"/>
                <a:ext cx="4057882" cy="972532"/>
              </a:xfrm>
            </p:spPr>
            <p:txBody>
              <a:bodyPr anchor="t"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l-GR" sz="4800" b="1" i="1" smtClean="0">
                          <a:latin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fr-CA" sz="4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3" name="Sous-titre 2">
                <a:extLst>
                  <a:ext uri="{FF2B5EF4-FFF2-40B4-BE49-F238E27FC236}">
                    <a16:creationId xmlns:a16="http://schemas.microsoft.com/office/drawing/2014/main" id="{FDF0B33D-CF41-3674-DF71-767A4EF35D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82336" y="3860516"/>
                <a:ext cx="4057882" cy="972532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de la sphère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680484" y="742284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0" name="Image 9" descr="Une image contenant sphère&#10;&#10;Description générée automatiquement">
            <a:extLst>
              <a:ext uri="{FF2B5EF4-FFF2-40B4-BE49-F238E27FC236}">
                <a16:creationId xmlns:a16="http://schemas.microsoft.com/office/drawing/2014/main" id="{6216484D-0E0C-75C2-B2F3-27C4287D3A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14" y="78958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56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du cylindre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AC3FB51E-D06B-A88F-D747-8FFA38667D5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-190748" y="4125876"/>
                <a:ext cx="5465135" cy="973137"/>
              </a:xfrm>
            </p:spPr>
            <p:txBody>
              <a:bodyPr anchor="t"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fr-CA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fr-CA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CA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AC3FB51E-D06B-A88F-D747-8FFA38667D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-190748" y="4125876"/>
                <a:ext cx="5465135" cy="973137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Image 6" descr="Une image contenant cylindre, poubelle, conteneur, conception&#10;&#10;Description générée automatiquement">
            <a:extLst>
              <a:ext uri="{FF2B5EF4-FFF2-40B4-BE49-F238E27FC236}">
                <a16:creationId xmlns:a16="http://schemas.microsoft.com/office/drawing/2014/main" id="{F870D902-BD82-9BBB-6068-54E7498337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258" y="1145191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270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du cylindre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 descr="Une image contenant cylindre&#10;&#10;Description générée automatiquement">
            <a:extLst>
              <a:ext uri="{FF2B5EF4-FFF2-40B4-BE49-F238E27FC236}">
                <a16:creationId xmlns:a16="http://schemas.microsoft.com/office/drawing/2014/main" id="{CFCA8B80-02C5-46E1-5F37-5C4863E1F0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445" y="657847"/>
            <a:ext cx="2788318" cy="30077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2BA24C1-58EE-C4D0-B208-F64B36E191DE}"/>
              </a:ext>
            </a:extLst>
          </p:cNvPr>
          <p:cNvSpPr/>
          <p:nvPr/>
        </p:nvSpPr>
        <p:spPr>
          <a:xfrm>
            <a:off x="1487451" y="3447648"/>
            <a:ext cx="2042557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1" name="Sous-titre 10">
            <a:extLst>
              <a:ext uri="{FF2B5EF4-FFF2-40B4-BE49-F238E27FC236}">
                <a16:creationId xmlns:a16="http://schemas.microsoft.com/office/drawing/2014/main" id="{B24A1863-930A-72B5-6F40-0D4B7C2BE6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67344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du cylindre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 descr="Une image contenant cylindre&#10;&#10;Description générée automatiquement">
            <a:extLst>
              <a:ext uri="{FF2B5EF4-FFF2-40B4-BE49-F238E27FC236}">
                <a16:creationId xmlns:a16="http://schemas.microsoft.com/office/drawing/2014/main" id="{CFCA8B80-02C5-46E1-5F37-5C4863E1F0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445" y="657847"/>
            <a:ext cx="2788318" cy="30077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2BA24C1-58EE-C4D0-B208-F64B36E191DE}"/>
              </a:ext>
            </a:extLst>
          </p:cNvPr>
          <p:cNvSpPr/>
          <p:nvPr/>
        </p:nvSpPr>
        <p:spPr>
          <a:xfrm>
            <a:off x="1487451" y="3447648"/>
            <a:ext cx="2042557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>
                <a:extLst>
                  <a:ext uri="{FF2B5EF4-FFF2-40B4-BE49-F238E27FC236}">
                    <a16:creationId xmlns:a16="http://schemas.microsoft.com/office/drawing/2014/main" id="{CB7BC305-C196-8B27-3B4E-AFDD13E6B1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63797" y="4330276"/>
                <a:ext cx="5456577" cy="973137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914400" rtl="0" eaLnBrk="1" latinLnBrk="0" hangingPunct="1">
                  <a:lnSpc>
                    <a:spcPct val="130000"/>
                  </a:lnSpc>
                  <a:spcBef>
                    <a:spcPts val="1000"/>
                  </a:spcBef>
                  <a:buSzPct val="87000"/>
                  <a:buFont typeface="Arial" panose="020B0604020202020204" pitchFamily="34" charset="0"/>
                  <a:buNone/>
                  <a:defRPr sz="1800" b="1" kern="1200" cap="all" spc="3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40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fr-CA" sz="4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CA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fr-CA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fr-CA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fr-CA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fr-CA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fr-CA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fr-CA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fr-CA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</m:t>
                      </m:r>
                      <m:r>
                        <a:rPr lang="fr-CA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fr-CA" sz="4400" dirty="0"/>
              </a:p>
            </p:txBody>
          </p:sp>
        </mc:Choice>
        <mc:Fallback>
          <p:sp>
            <p:nvSpPr>
              <p:cNvPr id="3" name="Sous-titre 2">
                <a:extLst>
                  <a:ext uri="{FF2B5EF4-FFF2-40B4-BE49-F238E27FC236}">
                    <a16:creationId xmlns:a16="http://schemas.microsoft.com/office/drawing/2014/main" id="{CB7BC305-C196-8B27-3B4E-AFDD13E6B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3797" y="4330276"/>
                <a:ext cx="5456577" cy="9731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ous-titre 9">
            <a:extLst>
              <a:ext uri="{FF2B5EF4-FFF2-40B4-BE49-F238E27FC236}">
                <a16:creationId xmlns:a16="http://schemas.microsoft.com/office/drawing/2014/main" id="{F45A834B-FFF0-6CCD-30F3-2549166B2D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005777" y="6242486"/>
            <a:ext cx="5935540" cy="1287887"/>
          </a:xfrm>
        </p:spPr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08589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d’une pyramide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BA24C1-58EE-C4D0-B208-F64B36E191DE}"/>
              </a:ext>
            </a:extLst>
          </p:cNvPr>
          <p:cNvSpPr/>
          <p:nvPr/>
        </p:nvSpPr>
        <p:spPr>
          <a:xfrm>
            <a:off x="1487451" y="3447648"/>
            <a:ext cx="2042557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Bleu électrique, triangle&#10;&#10;Description générée automatiquement">
            <a:extLst>
              <a:ext uri="{FF2B5EF4-FFF2-40B4-BE49-F238E27FC236}">
                <a16:creationId xmlns:a16="http://schemas.microsoft.com/office/drawing/2014/main" id="{8DBC6D43-9505-1408-F13B-10A38EEE2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776" y="492408"/>
            <a:ext cx="2514047" cy="2514047"/>
          </a:xfrm>
          <a:prstGeom prst="rect">
            <a:avLst/>
          </a:prstGeom>
        </p:spPr>
      </p:pic>
      <p:sp>
        <p:nvSpPr>
          <p:cNvPr id="8" name="Sous-titre 7">
            <a:extLst>
              <a:ext uri="{FF2B5EF4-FFF2-40B4-BE49-F238E27FC236}">
                <a16:creationId xmlns:a16="http://schemas.microsoft.com/office/drawing/2014/main" id="{02D697D6-4F55-726A-E263-FD7EFDFF88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68084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 fontScale="90000"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d’une pyramide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AC3FB51E-D06B-A88F-D747-8FFA38667D5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-223839" y="3923857"/>
                <a:ext cx="5465135" cy="973137"/>
              </a:xfrm>
            </p:spPr>
            <p:txBody>
              <a:bodyPr anchor="t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fr-CA" sz="4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A" sz="4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48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fr-CA" sz="4800" i="1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num>
                        <m:den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AC3FB51E-D06B-A88F-D747-8FFA38667D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-223839" y="3923857"/>
                <a:ext cx="5465135" cy="973137"/>
              </a:xfrm>
              <a:blipFill>
                <a:blip r:embed="rId3"/>
                <a:stretch>
                  <a:fillRect b="-80503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22BA24C1-58EE-C4D0-B208-F64B36E191DE}"/>
              </a:ext>
            </a:extLst>
          </p:cNvPr>
          <p:cNvSpPr/>
          <p:nvPr/>
        </p:nvSpPr>
        <p:spPr>
          <a:xfrm>
            <a:off x="1487451" y="3447648"/>
            <a:ext cx="2042557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Bleu électrique, triangle&#10;&#10;Description générée automatiquement">
            <a:extLst>
              <a:ext uri="{FF2B5EF4-FFF2-40B4-BE49-F238E27FC236}">
                <a16:creationId xmlns:a16="http://schemas.microsoft.com/office/drawing/2014/main" id="{8DBC6D43-9505-1408-F13B-10A38EEE22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776" y="492408"/>
            <a:ext cx="2514047" cy="251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013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du cône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cône&#10;&#10;Description générée automatiquement">
            <a:extLst>
              <a:ext uri="{FF2B5EF4-FFF2-40B4-BE49-F238E27FC236}">
                <a16:creationId xmlns:a16="http://schemas.microsoft.com/office/drawing/2014/main" id="{AD637520-BE62-233C-A865-8D90EC01F6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496" y="92722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562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du cône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cône&#10;&#10;Description générée automatiquement">
            <a:extLst>
              <a:ext uri="{FF2B5EF4-FFF2-40B4-BE49-F238E27FC236}">
                <a16:creationId xmlns:a16="http://schemas.microsoft.com/office/drawing/2014/main" id="{AD637520-BE62-233C-A865-8D90EC01F6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496" y="927223"/>
            <a:ext cx="2143125" cy="21431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AF4B1301-AA74-1964-601B-222058172960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14233" y="3615513"/>
                <a:ext cx="4057650" cy="973137"/>
              </a:xfrm>
            </p:spPr>
            <p:txBody>
              <a:bodyPr anchor="t"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sz="4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4800" i="1">
                              <a:latin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fr-CA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CA" sz="4800" i="1"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fr-CA" sz="4800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fr-CA" sz="4800" i="1">
                              <a:latin typeface="Cambria Math" panose="02040503050406030204" pitchFamily="18" charset="0"/>
                            </a:rPr>
                            <m:t>𝒉</m:t>
                          </m:r>
                        </m:num>
                        <m:den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AF4B1301-AA74-1964-601B-2220581729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14233" y="3615513"/>
                <a:ext cx="4057650" cy="973137"/>
              </a:xfrm>
              <a:blipFill>
                <a:blip r:embed="rId4"/>
                <a:stretch>
                  <a:fillRect b="-91875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27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du prisme</a:t>
            </a:r>
            <a:br>
              <a:rPr lang="fr-CA" sz="6000" dirty="0"/>
            </a:br>
            <a:endParaRPr lang="fr-CA" sz="6000" dirty="0"/>
          </a:p>
        </p:txBody>
      </p:sp>
      <p:pic>
        <p:nvPicPr>
          <p:cNvPr id="7" name="Image 6" descr="Une image contenant croquis, dessin, diagramme, conception&#10;&#10;Description générée automatiquement">
            <a:extLst>
              <a:ext uri="{FF2B5EF4-FFF2-40B4-BE49-F238E27FC236}">
                <a16:creationId xmlns:a16="http://schemas.microsoft.com/office/drawing/2014/main" id="{76C759A4-15DD-7BC3-907A-C78A1A0F01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186" y="625548"/>
            <a:ext cx="2157343" cy="280345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CA7C743-A611-4BA0-4BDE-5C82827AFAE4}"/>
              </a:ext>
            </a:extLst>
          </p:cNvPr>
          <p:cNvSpPr/>
          <p:nvPr/>
        </p:nvSpPr>
        <p:spPr>
          <a:xfrm>
            <a:off x="858358" y="851023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2884494" y="2868107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D73CF0-8A29-EB95-52D1-5B8F81AF578A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6934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du prisme</a:t>
            </a:r>
            <a:br>
              <a:rPr lang="fr-CA" sz="6000" dirty="0"/>
            </a:br>
            <a:endParaRPr lang="fr-CA" sz="6000" dirty="0"/>
          </a:p>
        </p:txBody>
      </p:sp>
      <p:pic>
        <p:nvPicPr>
          <p:cNvPr id="7" name="Image 6" descr="Une image contenant croquis, dessin, diagramme, conception&#10;&#10;Description générée automatiquement">
            <a:extLst>
              <a:ext uri="{FF2B5EF4-FFF2-40B4-BE49-F238E27FC236}">
                <a16:creationId xmlns:a16="http://schemas.microsoft.com/office/drawing/2014/main" id="{76C759A4-15DD-7BC3-907A-C78A1A0F01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186" y="625548"/>
            <a:ext cx="2157343" cy="280345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CA7C743-A611-4BA0-4BDE-5C82827AFAE4}"/>
              </a:ext>
            </a:extLst>
          </p:cNvPr>
          <p:cNvSpPr/>
          <p:nvPr/>
        </p:nvSpPr>
        <p:spPr>
          <a:xfrm>
            <a:off x="858358" y="851023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2884494" y="2868107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D73CF0-8A29-EB95-52D1-5B8F81AF578A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BB2A69A9-16B8-202C-8757-814B16625847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-398369" y="4280924"/>
                <a:ext cx="6182480" cy="973137"/>
              </a:xfrm>
            </p:spPr>
            <p:txBody>
              <a:bodyPr anchor="t"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𝟐</m:t>
                      </m:r>
                      <m:sSub>
                        <m:sSubPr>
                          <m:ctrlPr>
                            <a:rPr lang="fr-CA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CA" sz="4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fr-CA" sz="4800" i="1"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BB2A69A9-16B8-202C-8757-814B166258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-398369" y="4280924"/>
                <a:ext cx="6182480" cy="973137"/>
              </a:xfr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950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du cube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Bloc de bois, boîte, en bois&#10;&#10;Description générée automatiquement">
            <a:extLst>
              <a:ext uri="{FF2B5EF4-FFF2-40B4-BE49-F238E27FC236}">
                <a16:creationId xmlns:a16="http://schemas.microsoft.com/office/drawing/2014/main" id="{F7F9A7BE-EB1B-E3FB-2F4D-066A441423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184" y="709256"/>
            <a:ext cx="2644175" cy="260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798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Volume du cube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Bloc de bois, boîte, en bois&#10;&#10;Description générée automatiquement">
            <a:extLst>
              <a:ext uri="{FF2B5EF4-FFF2-40B4-BE49-F238E27FC236}">
                <a16:creationId xmlns:a16="http://schemas.microsoft.com/office/drawing/2014/main" id="{F7F9A7BE-EB1B-E3FB-2F4D-066A441423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184" y="709256"/>
            <a:ext cx="2644175" cy="260907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821527B7-E772-8D15-292C-E2582C63F8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4118" y="4105065"/>
                <a:ext cx="4057882" cy="972532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914400" rtl="0" eaLnBrk="1" latinLnBrk="0" hangingPunct="1">
                  <a:lnSpc>
                    <a:spcPct val="130000"/>
                  </a:lnSpc>
                  <a:spcBef>
                    <a:spcPts val="1000"/>
                  </a:spcBef>
                  <a:buSzPct val="87000"/>
                  <a:buFont typeface="Arial" panose="020B0604020202020204" pitchFamily="34" charset="0"/>
                  <a:buNone/>
                  <a:defRPr sz="1800" b="1" kern="1200" cap="all" spc="3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87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48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fr-CA" sz="48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CA" sz="4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fr-CA" sz="4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6" name="Sous-titre 2">
                <a:extLst>
                  <a:ext uri="{FF2B5EF4-FFF2-40B4-BE49-F238E27FC236}">
                    <a16:creationId xmlns:a16="http://schemas.microsoft.com/office/drawing/2014/main" id="{821527B7-E772-8D15-292C-E2582C63F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118" y="4105065"/>
                <a:ext cx="4057882" cy="9725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625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DF0B33D-CF41-3674-DF71-767A4EF35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endParaRPr lang="fr-CA" dirty="0"/>
          </a:p>
        </p:txBody>
      </p:sp>
      <p:pic>
        <p:nvPicPr>
          <p:cNvPr id="4" name="Picture 3" descr="Crayons colorés à l’intérieur d’un porte-crayon qui se trouve sur une table en bois">
            <a:extLst>
              <a:ext uri="{FF2B5EF4-FFF2-40B4-BE49-F238E27FC236}">
                <a16:creationId xmlns:a16="http://schemas.microsoft.com/office/drawing/2014/main" id="{C7451A8A-7EEE-8BB1-1EB6-A551DE62F2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75" r="16273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C804F64-44DF-AEA1-1A44-59054654A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4191" y="399607"/>
            <a:ext cx="4124557" cy="3524250"/>
          </a:xfrm>
        </p:spPr>
        <p:txBody>
          <a:bodyPr>
            <a:normAutofit/>
          </a:bodyPr>
          <a:lstStyle/>
          <a:p>
            <a:r>
              <a:rPr lang="fr-CA" sz="8000" b="1" dirty="0">
                <a:solidFill>
                  <a:schemeClr val="bg1"/>
                </a:solidFill>
              </a:rPr>
              <a:t>Aire du cube</a:t>
            </a:r>
            <a:br>
              <a:rPr lang="fr-CA" sz="6000" dirty="0"/>
            </a:br>
            <a:endParaRPr lang="fr-CA" sz="6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2EBC0-41ED-FA1E-5A47-00514D07B915}"/>
              </a:ext>
            </a:extLst>
          </p:cNvPr>
          <p:cNvSpPr/>
          <p:nvPr/>
        </p:nvSpPr>
        <p:spPr>
          <a:xfrm>
            <a:off x="801652" y="709256"/>
            <a:ext cx="1371600" cy="435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 descr="Une image contenant boîte, bleu, pouf, conception&#10;&#10;Description générée automatiquement">
            <a:extLst>
              <a:ext uri="{FF2B5EF4-FFF2-40B4-BE49-F238E27FC236}">
                <a16:creationId xmlns:a16="http://schemas.microsoft.com/office/drawing/2014/main" id="{F4C63311-9912-B3A1-EB8C-969F63B6FE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496" y="92191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493242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155</Words>
  <Application>Microsoft Office PowerPoint</Application>
  <PresentationFormat>Grand écran</PresentationFormat>
  <Paragraphs>36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8" baseType="lpstr">
      <vt:lpstr>Arial</vt:lpstr>
      <vt:lpstr>Cambria Math</vt:lpstr>
      <vt:lpstr>Grandview Display</vt:lpstr>
      <vt:lpstr>DashVTI</vt:lpstr>
      <vt:lpstr>Aire de la sphère </vt:lpstr>
      <vt:lpstr>Aire de la sphère </vt:lpstr>
      <vt:lpstr>Volume du cône </vt:lpstr>
      <vt:lpstr>Volume du cône </vt:lpstr>
      <vt:lpstr>Aire du prisme </vt:lpstr>
      <vt:lpstr>Aire du prisme </vt:lpstr>
      <vt:lpstr>Volume du cube </vt:lpstr>
      <vt:lpstr>Volume du cube </vt:lpstr>
      <vt:lpstr>Aire du cube </vt:lpstr>
      <vt:lpstr>Aire du cube </vt:lpstr>
      <vt:lpstr>Volume de la sphère </vt:lpstr>
      <vt:lpstr>Volume de la sphère </vt:lpstr>
      <vt:lpstr>Aire du cône </vt:lpstr>
      <vt:lpstr>Aire du cône </vt:lpstr>
      <vt:lpstr>Volume du prisme </vt:lpstr>
      <vt:lpstr>Volume du prisme </vt:lpstr>
      <vt:lpstr>Aire de la pyramide </vt:lpstr>
      <vt:lpstr>Aire de la pyramide </vt:lpstr>
      <vt:lpstr>Volume du cylindre </vt:lpstr>
      <vt:lpstr>Volume du cylindre </vt:lpstr>
      <vt:lpstr>Aire du cylindre </vt:lpstr>
      <vt:lpstr>Aire du cylindre </vt:lpstr>
      <vt:lpstr>Volume d’une pyramide </vt:lpstr>
      <vt:lpstr>Volume d’une pyramide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Aire de la sphère </dc:title>
  <dc:creator>Allard Luc</dc:creator>
  <cp:lastModifiedBy>Allard Luc</cp:lastModifiedBy>
  <cp:revision>2</cp:revision>
  <dcterms:created xsi:type="dcterms:W3CDTF">2024-04-30T14:20:32Z</dcterms:created>
  <dcterms:modified xsi:type="dcterms:W3CDTF">2024-04-30T16:16:14Z</dcterms:modified>
</cp:coreProperties>
</file>