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85" r:id="rId1"/>
  </p:sldMasterIdLst>
  <p:notesMasterIdLst>
    <p:notesMasterId r:id="rId13"/>
  </p:notesMasterIdLst>
  <p:sldIdLst>
    <p:sldId id="378" r:id="rId2"/>
    <p:sldId id="375" r:id="rId3"/>
    <p:sldId id="383" r:id="rId4"/>
    <p:sldId id="264" r:id="rId5"/>
    <p:sldId id="376" r:id="rId6"/>
    <p:sldId id="380" r:id="rId7"/>
    <p:sldId id="373" r:id="rId8"/>
    <p:sldId id="371" r:id="rId9"/>
    <p:sldId id="374" r:id="rId10"/>
    <p:sldId id="385" r:id="rId11"/>
    <p:sldId id="379" r:id="rId12"/>
  </p:sldIdLst>
  <p:sldSz cx="9144000" cy="5143500" type="screen16x9"/>
  <p:notesSz cx="6888163" cy="10021888"/>
  <p:embeddedFontLst>
    <p:embeddedFont>
      <p:font typeface="Abadi" panose="020B0604020104020204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Garamond" panose="02020404030301010803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433QVuqV53oOUfPtUj0vzBk5D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0FA9C-EDA4-4CBD-9305-22140124E5B9}" v="170" dt="2023-08-22T14:40:32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8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kauskas Kim" userId="ccb8c93e-d856-40e3-8c9b-7289baf450cc" providerId="ADAL" clId="{2530FA9C-EDA4-4CBD-9305-22140124E5B9}"/>
    <pc:docChg chg="undo custSel addSld delSld modSld sldOrd">
      <pc:chgData name="Silkauskas Kim" userId="ccb8c93e-d856-40e3-8c9b-7289baf450cc" providerId="ADAL" clId="{2530FA9C-EDA4-4CBD-9305-22140124E5B9}" dt="2023-08-22T14:41:25.521" v="784" actId="20577"/>
      <pc:docMkLst>
        <pc:docMk/>
      </pc:docMkLst>
      <pc:sldChg chg="modSp mod">
        <pc:chgData name="Silkauskas Kim" userId="ccb8c93e-d856-40e3-8c9b-7289baf450cc" providerId="ADAL" clId="{2530FA9C-EDA4-4CBD-9305-22140124E5B9}" dt="2023-08-22T12:03:02.771" v="585" actId="1076"/>
        <pc:sldMkLst>
          <pc:docMk/>
          <pc:sldMk cId="3961342378" sldId="264"/>
        </pc:sldMkLst>
        <pc:spChg chg="mod">
          <ac:chgData name="Silkauskas Kim" userId="ccb8c93e-d856-40e3-8c9b-7289baf450cc" providerId="ADAL" clId="{2530FA9C-EDA4-4CBD-9305-22140124E5B9}" dt="2023-08-22T12:02:58.158" v="583" actId="1076"/>
          <ac:spMkLst>
            <pc:docMk/>
            <pc:sldMk cId="3961342378" sldId="264"/>
            <ac:spMk id="2" creationId="{00000000-0000-0000-0000-000000000000}"/>
          </ac:spMkLst>
        </pc:spChg>
        <pc:spChg chg="mod">
          <ac:chgData name="Silkauskas Kim" userId="ccb8c93e-d856-40e3-8c9b-7289baf450cc" providerId="ADAL" clId="{2530FA9C-EDA4-4CBD-9305-22140124E5B9}" dt="2023-08-22T12:03:00.489" v="584" actId="1076"/>
          <ac:spMkLst>
            <pc:docMk/>
            <pc:sldMk cId="3961342378" sldId="264"/>
            <ac:spMk id="4" creationId="{00000000-0000-0000-0000-000000000000}"/>
          </ac:spMkLst>
        </pc:spChg>
        <pc:spChg chg="mod">
          <ac:chgData name="Silkauskas Kim" userId="ccb8c93e-d856-40e3-8c9b-7289baf450cc" providerId="ADAL" clId="{2530FA9C-EDA4-4CBD-9305-22140124E5B9}" dt="2023-08-22T11:40:25.012" v="545" actId="1076"/>
          <ac:spMkLst>
            <pc:docMk/>
            <pc:sldMk cId="3961342378" sldId="264"/>
            <ac:spMk id="9" creationId="{84A16B75-5FD4-3D0C-2B4C-AE37D71F8DB7}"/>
          </ac:spMkLst>
        </pc:spChg>
        <pc:picChg chg="mod">
          <ac:chgData name="Silkauskas Kim" userId="ccb8c93e-d856-40e3-8c9b-7289baf450cc" providerId="ADAL" clId="{2530FA9C-EDA4-4CBD-9305-22140124E5B9}" dt="2023-08-22T12:03:02.771" v="585" actId="1076"/>
          <ac:picMkLst>
            <pc:docMk/>
            <pc:sldMk cId="3961342378" sldId="264"/>
            <ac:picMk id="7" creationId="{2D923B62-A4FD-00E8-6C89-082E8D57D939}"/>
          </ac:picMkLst>
        </pc:picChg>
      </pc:sldChg>
      <pc:sldChg chg="addSp modSp mod">
        <pc:chgData name="Silkauskas Kim" userId="ccb8c93e-d856-40e3-8c9b-7289baf450cc" providerId="ADAL" clId="{2530FA9C-EDA4-4CBD-9305-22140124E5B9}" dt="2023-08-22T14:40:22.024" v="760"/>
        <pc:sldMkLst>
          <pc:docMk/>
          <pc:sldMk cId="1236510223" sldId="371"/>
        </pc:sldMkLst>
        <pc:spChg chg="mod">
          <ac:chgData name="Silkauskas Kim" userId="ccb8c93e-d856-40e3-8c9b-7289baf450cc" providerId="ADAL" clId="{2530FA9C-EDA4-4CBD-9305-22140124E5B9}" dt="2023-08-22T12:04:04.095" v="593" actId="113"/>
          <ac:spMkLst>
            <pc:docMk/>
            <pc:sldMk cId="1236510223" sldId="371"/>
            <ac:spMk id="2" creationId="{00000000-0000-0000-0000-000000000000}"/>
          </ac:spMkLst>
        </pc:spChg>
        <pc:spChg chg="add mod">
          <ac:chgData name="Silkauskas Kim" userId="ccb8c93e-d856-40e3-8c9b-7289baf450cc" providerId="ADAL" clId="{2530FA9C-EDA4-4CBD-9305-22140124E5B9}" dt="2023-08-22T14:40:22.024" v="760"/>
          <ac:spMkLst>
            <pc:docMk/>
            <pc:sldMk cId="1236510223" sldId="371"/>
            <ac:spMk id="4" creationId="{5D359697-0571-8194-7B03-27C0672ED186}"/>
          </ac:spMkLst>
        </pc:spChg>
      </pc:sldChg>
      <pc:sldChg chg="addSp modSp mod">
        <pc:chgData name="Silkauskas Kim" userId="ccb8c93e-d856-40e3-8c9b-7289baf450cc" providerId="ADAL" clId="{2530FA9C-EDA4-4CBD-9305-22140124E5B9}" dt="2023-08-22T14:40:17.233" v="759" actId="1076"/>
        <pc:sldMkLst>
          <pc:docMk/>
          <pc:sldMk cId="2360421893" sldId="373"/>
        </pc:sldMkLst>
        <pc:spChg chg="mod">
          <ac:chgData name="Silkauskas Kim" userId="ccb8c93e-d856-40e3-8c9b-7289baf450cc" providerId="ADAL" clId="{2530FA9C-EDA4-4CBD-9305-22140124E5B9}" dt="2023-08-22T12:03:45.821" v="592" actId="113"/>
          <ac:spMkLst>
            <pc:docMk/>
            <pc:sldMk cId="2360421893" sldId="373"/>
            <ac:spMk id="2" creationId="{702FC590-0378-4E54-9ABC-F165D7E8BB42}"/>
          </ac:spMkLst>
        </pc:spChg>
        <pc:spChg chg="add mod">
          <ac:chgData name="Silkauskas Kim" userId="ccb8c93e-d856-40e3-8c9b-7289baf450cc" providerId="ADAL" clId="{2530FA9C-EDA4-4CBD-9305-22140124E5B9}" dt="2023-08-22T14:40:17.233" v="759" actId="1076"/>
          <ac:spMkLst>
            <pc:docMk/>
            <pc:sldMk cId="2360421893" sldId="373"/>
            <ac:spMk id="5" creationId="{680AD4CE-0E1E-0774-F8D9-54D26B6C9524}"/>
          </ac:spMkLst>
        </pc:spChg>
      </pc:sldChg>
      <pc:sldChg chg="modSp mod">
        <pc:chgData name="Silkauskas Kim" userId="ccb8c93e-d856-40e3-8c9b-7289baf450cc" providerId="ADAL" clId="{2530FA9C-EDA4-4CBD-9305-22140124E5B9}" dt="2023-08-22T12:04:25.271" v="596" actId="114"/>
        <pc:sldMkLst>
          <pc:docMk/>
          <pc:sldMk cId="2633297027" sldId="374"/>
        </pc:sldMkLst>
        <pc:spChg chg="mod">
          <ac:chgData name="Silkauskas Kim" userId="ccb8c93e-d856-40e3-8c9b-7289baf450cc" providerId="ADAL" clId="{2530FA9C-EDA4-4CBD-9305-22140124E5B9}" dt="2023-08-22T12:04:15.796" v="595" actId="2711"/>
          <ac:spMkLst>
            <pc:docMk/>
            <pc:sldMk cId="2633297027" sldId="374"/>
            <ac:spMk id="2" creationId="{00000000-0000-0000-0000-000000000000}"/>
          </ac:spMkLst>
        </pc:spChg>
        <pc:spChg chg="mod">
          <ac:chgData name="Silkauskas Kim" userId="ccb8c93e-d856-40e3-8c9b-7289baf450cc" providerId="ADAL" clId="{2530FA9C-EDA4-4CBD-9305-22140124E5B9}" dt="2023-08-22T12:04:25.271" v="596" actId="114"/>
          <ac:spMkLst>
            <pc:docMk/>
            <pc:sldMk cId="2633297027" sldId="374"/>
            <ac:spMk id="3" creationId="{00000000-0000-0000-0000-000000000000}"/>
          </ac:spMkLst>
        </pc:spChg>
      </pc:sldChg>
      <pc:sldChg chg="addSp delSp modSp mod setBg setClrOvrMap modNotesTx">
        <pc:chgData name="Silkauskas Kim" userId="ccb8c93e-d856-40e3-8c9b-7289baf450cc" providerId="ADAL" clId="{2530FA9C-EDA4-4CBD-9305-22140124E5B9}" dt="2023-08-22T12:03:35.640" v="591" actId="1076"/>
        <pc:sldMkLst>
          <pc:docMk/>
          <pc:sldMk cId="3819738145" sldId="375"/>
        </pc:sldMkLst>
        <pc:spChg chg="mod">
          <ac:chgData name="Silkauskas Kim" userId="ccb8c93e-d856-40e3-8c9b-7289baf450cc" providerId="ADAL" clId="{2530FA9C-EDA4-4CBD-9305-22140124E5B9}" dt="2023-08-22T12:02:39.509" v="581" actId="1076"/>
          <ac:spMkLst>
            <pc:docMk/>
            <pc:sldMk cId="3819738145" sldId="375"/>
            <ac:spMk id="2" creationId="{8F025638-08BD-BB32-AA22-011E45224917}"/>
          </ac:spMkLst>
        </pc:spChg>
        <pc:spChg chg="mod ord">
          <ac:chgData name="Silkauskas Kim" userId="ccb8c93e-d856-40e3-8c9b-7289baf450cc" providerId="ADAL" clId="{2530FA9C-EDA4-4CBD-9305-22140124E5B9}" dt="2023-08-22T12:00:58.243" v="554"/>
          <ac:spMkLst>
            <pc:docMk/>
            <pc:sldMk cId="3819738145" sldId="375"/>
            <ac:spMk id="3" creationId="{276574F4-1A56-B08E-2266-978D7579CA88}"/>
          </ac:spMkLst>
        </pc:spChg>
        <pc:spChg chg="add mod">
          <ac:chgData name="Silkauskas Kim" userId="ccb8c93e-d856-40e3-8c9b-7289baf450cc" providerId="ADAL" clId="{2530FA9C-EDA4-4CBD-9305-22140124E5B9}" dt="2023-08-22T12:03:35.640" v="591" actId="1076"/>
          <ac:spMkLst>
            <pc:docMk/>
            <pc:sldMk cId="3819738145" sldId="375"/>
            <ac:spMk id="7" creationId="{A149CB8A-DC85-A46F-2709-04143C4AF1B6}"/>
          </ac:spMkLst>
        </pc:spChg>
        <pc:spChg chg="add del">
          <ac:chgData name="Silkauskas Kim" userId="ccb8c93e-d856-40e3-8c9b-7289baf450cc" providerId="ADAL" clId="{2530FA9C-EDA4-4CBD-9305-22140124E5B9}" dt="2023-08-22T00:52:40.672" v="166" actId="26606"/>
          <ac:spMkLst>
            <pc:docMk/>
            <pc:sldMk cId="3819738145" sldId="375"/>
            <ac:spMk id="9" creationId="{7D379150-F6B4-45C8-BE10-6B278AD400EB}"/>
          </ac:spMkLst>
        </pc:spChg>
        <pc:spChg chg="add del">
          <ac:chgData name="Silkauskas Kim" userId="ccb8c93e-d856-40e3-8c9b-7289baf450cc" providerId="ADAL" clId="{2530FA9C-EDA4-4CBD-9305-22140124E5B9}" dt="2023-08-22T00:52:40.672" v="166" actId="26606"/>
          <ac:spMkLst>
            <pc:docMk/>
            <pc:sldMk cId="3819738145" sldId="375"/>
            <ac:spMk id="11" creationId="{5FFCF544-A370-4A5D-A95F-CA6E0E7191E6}"/>
          </ac:spMkLst>
        </pc:spChg>
        <pc:spChg chg="add del">
          <ac:chgData name="Silkauskas Kim" userId="ccb8c93e-d856-40e3-8c9b-7289baf450cc" providerId="ADAL" clId="{2530FA9C-EDA4-4CBD-9305-22140124E5B9}" dt="2023-08-22T00:52:40.672" v="166" actId="26606"/>
          <ac:spMkLst>
            <pc:docMk/>
            <pc:sldMk cId="3819738145" sldId="375"/>
            <ac:spMk id="15" creationId="{284B70D5-875B-433D-BDBD-1522A85D6C1D}"/>
          </ac:spMkLst>
        </pc:spChg>
        <pc:spChg chg="add del">
          <ac:chgData name="Silkauskas Kim" userId="ccb8c93e-d856-40e3-8c9b-7289baf450cc" providerId="ADAL" clId="{2530FA9C-EDA4-4CBD-9305-22140124E5B9}" dt="2023-08-22T00:52:40.672" v="166" actId="26606"/>
          <ac:spMkLst>
            <pc:docMk/>
            <pc:sldMk cId="3819738145" sldId="375"/>
            <ac:spMk id="19" creationId="{1E299956-A9E7-4FC1-A0B1-D590CA9730E8}"/>
          </ac:spMkLst>
        </pc:spChg>
        <pc:spChg chg="add del">
          <ac:chgData name="Silkauskas Kim" userId="ccb8c93e-d856-40e3-8c9b-7289baf450cc" providerId="ADAL" clId="{2530FA9C-EDA4-4CBD-9305-22140124E5B9}" dt="2023-08-22T00:52:40.672" v="166" actId="26606"/>
          <ac:spMkLst>
            <pc:docMk/>
            <pc:sldMk cId="3819738145" sldId="375"/>
            <ac:spMk id="21" creationId="{17FC539C-B783-4B03-9F9E-D13430F3F64F}"/>
          </ac:spMkLst>
        </pc:spChg>
        <pc:spChg chg="add del">
          <ac:chgData name="Silkauskas Kim" userId="ccb8c93e-d856-40e3-8c9b-7289baf450cc" providerId="ADAL" clId="{2530FA9C-EDA4-4CBD-9305-22140124E5B9}" dt="2023-08-22T00:53:14.795" v="175" actId="26606"/>
          <ac:spMkLst>
            <pc:docMk/>
            <pc:sldMk cId="3819738145" sldId="375"/>
            <ac:spMk id="23" creationId="{7D379150-F6B4-45C8-BE10-6B278AD400EB}"/>
          </ac:spMkLst>
        </pc:spChg>
        <pc:spChg chg="add del">
          <ac:chgData name="Silkauskas Kim" userId="ccb8c93e-d856-40e3-8c9b-7289baf450cc" providerId="ADAL" clId="{2530FA9C-EDA4-4CBD-9305-22140124E5B9}" dt="2023-08-22T00:53:14.795" v="175" actId="26606"/>
          <ac:spMkLst>
            <pc:docMk/>
            <pc:sldMk cId="3819738145" sldId="375"/>
            <ac:spMk id="24" creationId="{5FFCF544-A370-4A5D-A95F-CA6E0E7191E6}"/>
          </ac:spMkLst>
        </pc:spChg>
        <pc:spChg chg="add del">
          <ac:chgData name="Silkauskas Kim" userId="ccb8c93e-d856-40e3-8c9b-7289baf450cc" providerId="ADAL" clId="{2530FA9C-EDA4-4CBD-9305-22140124E5B9}" dt="2023-08-22T00:53:14.795" v="175" actId="26606"/>
          <ac:spMkLst>
            <pc:docMk/>
            <pc:sldMk cId="3819738145" sldId="375"/>
            <ac:spMk id="26" creationId="{52ABB703-2B0E-4C3B-B4A2-F3973548E561}"/>
          </ac:spMkLst>
        </pc:spChg>
        <pc:spChg chg="add del">
          <ac:chgData name="Silkauskas Kim" userId="ccb8c93e-d856-40e3-8c9b-7289baf450cc" providerId="ADAL" clId="{2530FA9C-EDA4-4CBD-9305-22140124E5B9}" dt="2023-08-22T00:53:14.795" v="175" actId="26606"/>
          <ac:spMkLst>
            <pc:docMk/>
            <pc:sldMk cId="3819738145" sldId="375"/>
            <ac:spMk id="28" creationId="{E95DA498-D9A2-4DA9-B9DA-B3776E08CF7E}"/>
          </ac:spMkLst>
        </pc:spChg>
        <pc:spChg chg="add del">
          <ac:chgData name="Silkauskas Kim" userId="ccb8c93e-d856-40e3-8c9b-7289baf450cc" providerId="ADAL" clId="{2530FA9C-EDA4-4CBD-9305-22140124E5B9}" dt="2023-08-22T00:53:14.795" v="175" actId="26606"/>
          <ac:spMkLst>
            <pc:docMk/>
            <pc:sldMk cId="3819738145" sldId="375"/>
            <ac:spMk id="29" creationId="{82A73093-4B9D-420D-B17E-52293703A1D4}"/>
          </ac:spMkLst>
        </pc:spChg>
        <pc:spChg chg="add del">
          <ac:chgData name="Silkauskas Kim" userId="ccb8c93e-d856-40e3-8c9b-7289baf450cc" providerId="ADAL" clId="{2530FA9C-EDA4-4CBD-9305-22140124E5B9}" dt="2023-08-22T11:31:56.698" v="230" actId="26606"/>
          <ac:spMkLst>
            <pc:docMk/>
            <pc:sldMk cId="3819738145" sldId="375"/>
            <ac:spMk id="34" creationId="{7D379150-F6B4-45C8-BE10-6B278AD400EB}"/>
          </ac:spMkLst>
        </pc:spChg>
        <pc:spChg chg="add del">
          <ac:chgData name="Silkauskas Kim" userId="ccb8c93e-d856-40e3-8c9b-7289baf450cc" providerId="ADAL" clId="{2530FA9C-EDA4-4CBD-9305-22140124E5B9}" dt="2023-08-22T11:31:56.698" v="230" actId="26606"/>
          <ac:spMkLst>
            <pc:docMk/>
            <pc:sldMk cId="3819738145" sldId="375"/>
            <ac:spMk id="36" creationId="{5FFCF544-A370-4A5D-A95F-CA6E0E7191E6}"/>
          </ac:spMkLst>
        </pc:spChg>
        <pc:spChg chg="add del">
          <ac:chgData name="Silkauskas Kim" userId="ccb8c93e-d856-40e3-8c9b-7289baf450cc" providerId="ADAL" clId="{2530FA9C-EDA4-4CBD-9305-22140124E5B9}" dt="2023-08-22T11:31:56.698" v="230" actId="26606"/>
          <ac:spMkLst>
            <pc:docMk/>
            <pc:sldMk cId="3819738145" sldId="375"/>
            <ac:spMk id="40" creationId="{C33BF9DD-8A45-4EEE-B231-0A14D322E5F9}"/>
          </ac:spMkLst>
        </pc:spChg>
        <pc:spChg chg="add del">
          <ac:chgData name="Silkauskas Kim" userId="ccb8c93e-d856-40e3-8c9b-7289baf450cc" providerId="ADAL" clId="{2530FA9C-EDA4-4CBD-9305-22140124E5B9}" dt="2023-08-22T11:31:56.698" v="230" actId="26606"/>
          <ac:spMkLst>
            <pc:docMk/>
            <pc:sldMk cId="3819738145" sldId="375"/>
            <ac:spMk id="44" creationId="{D5FBCAC9-BD8B-4F3B-AD74-EF37D4211349}"/>
          </ac:spMkLst>
        </pc:spChg>
        <pc:spChg chg="add del">
          <ac:chgData name="Silkauskas Kim" userId="ccb8c93e-d856-40e3-8c9b-7289baf450cc" providerId="ADAL" clId="{2530FA9C-EDA4-4CBD-9305-22140124E5B9}" dt="2023-08-22T11:31:56.698" v="230" actId="26606"/>
          <ac:spMkLst>
            <pc:docMk/>
            <pc:sldMk cId="3819738145" sldId="375"/>
            <ac:spMk id="46" creationId="{9556C5A8-AD7E-4CE7-87BE-9EA3B5E1786F}"/>
          </ac:spMkLst>
        </pc:spChg>
        <pc:spChg chg="add del">
          <ac:chgData name="Silkauskas Kim" userId="ccb8c93e-d856-40e3-8c9b-7289baf450cc" providerId="ADAL" clId="{2530FA9C-EDA4-4CBD-9305-22140124E5B9}" dt="2023-08-22T11:31:51.794" v="227" actId="26606"/>
          <ac:spMkLst>
            <pc:docMk/>
            <pc:sldMk cId="3819738145" sldId="375"/>
            <ac:spMk id="48" creationId="{600B5AE2-C5CC-499C-8F2D-249888BE22C2}"/>
          </ac:spMkLst>
        </pc:spChg>
        <pc:spChg chg="add del">
          <ac:chgData name="Silkauskas Kim" userId="ccb8c93e-d856-40e3-8c9b-7289baf450cc" providerId="ADAL" clId="{2530FA9C-EDA4-4CBD-9305-22140124E5B9}" dt="2023-08-22T11:31:51.794" v="227" actId="26606"/>
          <ac:spMkLst>
            <pc:docMk/>
            <pc:sldMk cId="3819738145" sldId="375"/>
            <ac:spMk id="49" creationId="{BA7A3698-B350-40E5-8475-9BCC41A089FC}"/>
          </ac:spMkLst>
        </pc:spChg>
        <pc:spChg chg="add del">
          <ac:chgData name="Silkauskas Kim" userId="ccb8c93e-d856-40e3-8c9b-7289baf450cc" providerId="ADAL" clId="{2530FA9C-EDA4-4CBD-9305-22140124E5B9}" dt="2023-08-22T11:30:12.789" v="223" actId="26606"/>
          <ac:spMkLst>
            <pc:docMk/>
            <pc:sldMk cId="3819738145" sldId="375"/>
            <ac:spMk id="51" creationId="{600B5AE2-C5CC-499C-8F2D-249888BE22C2}"/>
          </ac:spMkLst>
        </pc:spChg>
        <pc:spChg chg="add del">
          <ac:chgData name="Silkauskas Kim" userId="ccb8c93e-d856-40e3-8c9b-7289baf450cc" providerId="ADAL" clId="{2530FA9C-EDA4-4CBD-9305-22140124E5B9}" dt="2023-08-22T11:31:51.794" v="227" actId="26606"/>
          <ac:spMkLst>
            <pc:docMk/>
            <pc:sldMk cId="3819738145" sldId="375"/>
            <ac:spMk id="52" creationId="{311973C2-EB8B-452A-A698-4A252FD3AE28}"/>
          </ac:spMkLst>
        </pc:spChg>
        <pc:spChg chg="add del">
          <ac:chgData name="Silkauskas Kim" userId="ccb8c93e-d856-40e3-8c9b-7289baf450cc" providerId="ADAL" clId="{2530FA9C-EDA4-4CBD-9305-22140124E5B9}" dt="2023-08-22T11:30:12.789" v="223" actId="26606"/>
          <ac:spMkLst>
            <pc:docMk/>
            <pc:sldMk cId="3819738145" sldId="375"/>
            <ac:spMk id="53" creationId="{BA7A3698-B350-40E5-8475-9BCC41A089FC}"/>
          </ac:spMkLst>
        </pc:spChg>
        <pc:spChg chg="add del">
          <ac:chgData name="Silkauskas Kim" userId="ccb8c93e-d856-40e3-8c9b-7289baf450cc" providerId="ADAL" clId="{2530FA9C-EDA4-4CBD-9305-22140124E5B9}" dt="2023-08-22T11:31:51.794" v="227" actId="26606"/>
          <ac:spMkLst>
            <pc:docMk/>
            <pc:sldMk cId="3819738145" sldId="375"/>
            <ac:spMk id="54" creationId="{10162E77-11AD-44A7-84EC-40C59EEFBD2E}"/>
          </ac:spMkLst>
        </pc:spChg>
        <pc:spChg chg="add del">
          <ac:chgData name="Silkauskas Kim" userId="ccb8c93e-d856-40e3-8c9b-7289baf450cc" providerId="ADAL" clId="{2530FA9C-EDA4-4CBD-9305-22140124E5B9}" dt="2023-08-22T11:30:12.789" v="223" actId="26606"/>
          <ac:spMkLst>
            <pc:docMk/>
            <pc:sldMk cId="3819738145" sldId="375"/>
            <ac:spMk id="57" creationId="{5CF81D86-BDBA-477C-B7DD-8D359BB9965B}"/>
          </ac:spMkLst>
        </pc:spChg>
        <pc:spChg chg="add del">
          <ac:chgData name="Silkauskas Kim" userId="ccb8c93e-d856-40e3-8c9b-7289baf450cc" providerId="ADAL" clId="{2530FA9C-EDA4-4CBD-9305-22140124E5B9}" dt="2023-08-22T11:31:56.678" v="229" actId="26606"/>
          <ac:spMkLst>
            <pc:docMk/>
            <pc:sldMk cId="3819738145" sldId="375"/>
            <ac:spMk id="58" creationId="{600B5AE2-C5CC-499C-8F2D-249888BE22C2}"/>
          </ac:spMkLst>
        </pc:spChg>
        <pc:spChg chg="add del">
          <ac:chgData name="Silkauskas Kim" userId="ccb8c93e-d856-40e3-8c9b-7289baf450cc" providerId="ADAL" clId="{2530FA9C-EDA4-4CBD-9305-22140124E5B9}" dt="2023-08-22T11:31:56.678" v="229" actId="26606"/>
          <ac:spMkLst>
            <pc:docMk/>
            <pc:sldMk cId="3819738145" sldId="375"/>
            <ac:spMk id="60" creationId="{BA7A3698-B350-40E5-8475-9BCC41A089FC}"/>
          </ac:spMkLst>
        </pc:spChg>
        <pc:spChg chg="add del">
          <ac:chgData name="Silkauskas Kim" userId="ccb8c93e-d856-40e3-8c9b-7289baf450cc" providerId="ADAL" clId="{2530FA9C-EDA4-4CBD-9305-22140124E5B9}" dt="2023-08-22T11:30:12.789" v="223" actId="26606"/>
          <ac:spMkLst>
            <pc:docMk/>
            <pc:sldMk cId="3819738145" sldId="375"/>
            <ac:spMk id="61" creationId="{88AA064E-5F6E-4024-BC28-EDDC3DFC70E1}"/>
          </ac:spMkLst>
        </pc:spChg>
        <pc:spChg chg="add del">
          <ac:chgData name="Silkauskas Kim" userId="ccb8c93e-d856-40e3-8c9b-7289baf450cc" providerId="ADAL" clId="{2530FA9C-EDA4-4CBD-9305-22140124E5B9}" dt="2023-08-22T11:30:12.789" v="223" actId="26606"/>
          <ac:spMkLst>
            <pc:docMk/>
            <pc:sldMk cId="3819738145" sldId="375"/>
            <ac:spMk id="63" creationId="{03B29638-4838-4B9B-B9DB-96E542BAF3E6}"/>
          </ac:spMkLst>
        </pc:spChg>
        <pc:spChg chg="add del">
          <ac:chgData name="Silkauskas Kim" userId="ccb8c93e-d856-40e3-8c9b-7289baf450cc" providerId="ADAL" clId="{2530FA9C-EDA4-4CBD-9305-22140124E5B9}" dt="2023-08-22T11:31:56.678" v="229" actId="26606"/>
          <ac:spMkLst>
            <pc:docMk/>
            <pc:sldMk cId="3819738145" sldId="375"/>
            <ac:spMk id="65" creationId="{C609E9FA-BDDE-45C4-8F5E-974D4208D2EA}"/>
          </ac:spMkLst>
        </pc:spChg>
        <pc:spChg chg="add del">
          <ac:chgData name="Silkauskas Kim" userId="ccb8c93e-d856-40e3-8c9b-7289baf450cc" providerId="ADAL" clId="{2530FA9C-EDA4-4CBD-9305-22140124E5B9}" dt="2023-08-22T11:31:56.678" v="229" actId="26606"/>
          <ac:spMkLst>
            <pc:docMk/>
            <pc:sldMk cId="3819738145" sldId="375"/>
            <ac:spMk id="66" creationId="{7737E529-E43B-4948-B3C4-7F6B806FCCFD}"/>
          </ac:spMkLst>
        </pc:spChg>
        <pc:spChg chg="add">
          <ac:chgData name="Silkauskas Kim" userId="ccb8c93e-d856-40e3-8c9b-7289baf450cc" providerId="ADAL" clId="{2530FA9C-EDA4-4CBD-9305-22140124E5B9}" dt="2023-08-22T11:31:56.698" v="230" actId="26606"/>
          <ac:spMkLst>
            <pc:docMk/>
            <pc:sldMk cId="3819738145" sldId="375"/>
            <ac:spMk id="68" creationId="{600B5AE2-C5CC-499C-8F2D-249888BE22C2}"/>
          </ac:spMkLst>
        </pc:spChg>
        <pc:spChg chg="add">
          <ac:chgData name="Silkauskas Kim" userId="ccb8c93e-d856-40e3-8c9b-7289baf450cc" providerId="ADAL" clId="{2530FA9C-EDA4-4CBD-9305-22140124E5B9}" dt="2023-08-22T11:31:56.698" v="230" actId="26606"/>
          <ac:spMkLst>
            <pc:docMk/>
            <pc:sldMk cId="3819738145" sldId="375"/>
            <ac:spMk id="69" creationId="{BA7A3698-B350-40E5-8475-9BCC41A089FC}"/>
          </ac:spMkLst>
        </pc:spChg>
        <pc:spChg chg="add">
          <ac:chgData name="Silkauskas Kim" userId="ccb8c93e-d856-40e3-8c9b-7289baf450cc" providerId="ADAL" clId="{2530FA9C-EDA4-4CBD-9305-22140124E5B9}" dt="2023-08-22T11:31:56.698" v="230" actId="26606"/>
          <ac:spMkLst>
            <pc:docMk/>
            <pc:sldMk cId="3819738145" sldId="375"/>
            <ac:spMk id="71" creationId="{5CF81D86-BDBA-477C-B7DD-8D359BB9965B}"/>
          </ac:spMkLst>
        </pc:spChg>
        <pc:spChg chg="add">
          <ac:chgData name="Silkauskas Kim" userId="ccb8c93e-d856-40e3-8c9b-7289baf450cc" providerId="ADAL" clId="{2530FA9C-EDA4-4CBD-9305-22140124E5B9}" dt="2023-08-22T11:31:56.698" v="230" actId="26606"/>
          <ac:spMkLst>
            <pc:docMk/>
            <pc:sldMk cId="3819738145" sldId="375"/>
            <ac:spMk id="73" creationId="{88AA064E-5F6E-4024-BC28-EDDC3DFC70E1}"/>
          </ac:spMkLst>
        </pc:spChg>
        <pc:spChg chg="add">
          <ac:chgData name="Silkauskas Kim" userId="ccb8c93e-d856-40e3-8c9b-7289baf450cc" providerId="ADAL" clId="{2530FA9C-EDA4-4CBD-9305-22140124E5B9}" dt="2023-08-22T11:31:56.698" v="230" actId="26606"/>
          <ac:spMkLst>
            <pc:docMk/>
            <pc:sldMk cId="3819738145" sldId="375"/>
            <ac:spMk id="74" creationId="{03B29638-4838-4B9B-B9DB-96E542BAF3E6}"/>
          </ac:spMkLst>
        </pc:spChg>
        <pc:graphicFrameChg chg="del mod modGraphic">
          <ac:chgData name="Silkauskas Kim" userId="ccb8c93e-d856-40e3-8c9b-7289baf450cc" providerId="ADAL" clId="{2530FA9C-EDA4-4CBD-9305-22140124E5B9}" dt="2023-08-22T00:46:58.121" v="57" actId="478"/>
          <ac:graphicFrameMkLst>
            <pc:docMk/>
            <pc:sldMk cId="3819738145" sldId="375"/>
            <ac:graphicFrameMk id="5" creationId="{0569F723-974B-B2D8-38AE-B31667F7E938}"/>
          </ac:graphicFrameMkLst>
        </pc:graphicFrameChg>
        <pc:picChg chg="add del mod">
          <ac:chgData name="Silkauskas Kim" userId="ccb8c93e-d856-40e3-8c9b-7289baf450cc" providerId="ADAL" clId="{2530FA9C-EDA4-4CBD-9305-22140124E5B9}" dt="2023-08-22T11:31:42.076" v="225" actId="478"/>
          <ac:picMkLst>
            <pc:docMk/>
            <pc:sldMk cId="3819738145" sldId="375"/>
            <ac:picMk id="4" creationId="{D374AA3A-E3C1-9FE1-0B03-C433501C4D2E}"/>
          </ac:picMkLst>
        </pc:picChg>
        <pc:picChg chg="add mod ord">
          <ac:chgData name="Silkauskas Kim" userId="ccb8c93e-d856-40e3-8c9b-7289baf450cc" providerId="ADAL" clId="{2530FA9C-EDA4-4CBD-9305-22140124E5B9}" dt="2023-08-22T11:31:56.698" v="230" actId="26606"/>
          <ac:picMkLst>
            <pc:docMk/>
            <pc:sldMk cId="3819738145" sldId="375"/>
            <ac:picMk id="6" creationId="{AAC91DC5-8D75-23D6-9F8A-B15719AC8F07}"/>
          </ac:picMkLst>
        </pc:picChg>
        <pc:cxnChg chg="add del">
          <ac:chgData name="Silkauskas Kim" userId="ccb8c93e-d856-40e3-8c9b-7289baf450cc" providerId="ADAL" clId="{2530FA9C-EDA4-4CBD-9305-22140124E5B9}" dt="2023-08-22T00:52:40.672" v="166" actId="26606"/>
          <ac:cxnSpMkLst>
            <pc:docMk/>
            <pc:sldMk cId="3819738145" sldId="375"/>
            <ac:cxnSpMk id="13" creationId="{6EEB3B97-A638-498B-8083-54191CE71E01}"/>
          </ac:cxnSpMkLst>
        </pc:cxnChg>
        <pc:cxnChg chg="add del">
          <ac:chgData name="Silkauskas Kim" userId="ccb8c93e-d856-40e3-8c9b-7289baf450cc" providerId="ADAL" clId="{2530FA9C-EDA4-4CBD-9305-22140124E5B9}" dt="2023-08-22T00:52:40.672" v="166" actId="26606"/>
          <ac:cxnSpMkLst>
            <pc:docMk/>
            <pc:sldMk cId="3819738145" sldId="375"/>
            <ac:cxnSpMk id="17" creationId="{C947DF4A-614C-4B4C-8B80-E5B9D8E8CFED}"/>
          </ac:cxnSpMkLst>
        </pc:cxnChg>
        <pc:cxnChg chg="add del">
          <ac:chgData name="Silkauskas Kim" userId="ccb8c93e-d856-40e3-8c9b-7289baf450cc" providerId="ADAL" clId="{2530FA9C-EDA4-4CBD-9305-22140124E5B9}" dt="2023-08-22T00:53:14.795" v="175" actId="26606"/>
          <ac:cxnSpMkLst>
            <pc:docMk/>
            <pc:sldMk cId="3819738145" sldId="375"/>
            <ac:cxnSpMk id="25" creationId="{6EEB3B97-A638-498B-8083-54191CE71E01}"/>
          </ac:cxnSpMkLst>
        </pc:cxnChg>
        <pc:cxnChg chg="add del">
          <ac:chgData name="Silkauskas Kim" userId="ccb8c93e-d856-40e3-8c9b-7289baf450cc" providerId="ADAL" clId="{2530FA9C-EDA4-4CBD-9305-22140124E5B9}" dt="2023-08-22T00:53:14.795" v="175" actId="26606"/>
          <ac:cxnSpMkLst>
            <pc:docMk/>
            <pc:sldMk cId="3819738145" sldId="375"/>
            <ac:cxnSpMk id="27" creationId="{9C21570E-E159-49A6-9891-FA397B7A92D3}"/>
          </ac:cxnSpMkLst>
        </pc:cxnChg>
        <pc:cxnChg chg="add del">
          <ac:chgData name="Silkauskas Kim" userId="ccb8c93e-d856-40e3-8c9b-7289baf450cc" providerId="ADAL" clId="{2530FA9C-EDA4-4CBD-9305-22140124E5B9}" dt="2023-08-22T11:31:56.698" v="230" actId="26606"/>
          <ac:cxnSpMkLst>
            <pc:docMk/>
            <pc:sldMk cId="3819738145" sldId="375"/>
            <ac:cxnSpMk id="38" creationId="{6EEB3B97-A638-498B-8083-54191CE71E01}"/>
          </ac:cxnSpMkLst>
        </pc:cxnChg>
        <pc:cxnChg chg="add del">
          <ac:chgData name="Silkauskas Kim" userId="ccb8c93e-d856-40e3-8c9b-7289baf450cc" providerId="ADAL" clId="{2530FA9C-EDA4-4CBD-9305-22140124E5B9}" dt="2023-08-22T11:31:56.698" v="230" actId="26606"/>
          <ac:cxnSpMkLst>
            <pc:docMk/>
            <pc:sldMk cId="3819738145" sldId="375"/>
            <ac:cxnSpMk id="42" creationId="{9020DCC9-F851-4562-BB20-1AB3C51BFD08}"/>
          </ac:cxnSpMkLst>
        </pc:cxnChg>
        <pc:cxnChg chg="add del">
          <ac:chgData name="Silkauskas Kim" userId="ccb8c93e-d856-40e3-8c9b-7289baf450cc" providerId="ADAL" clId="{2530FA9C-EDA4-4CBD-9305-22140124E5B9}" dt="2023-08-22T11:31:51.794" v="227" actId="26606"/>
          <ac:cxnSpMkLst>
            <pc:docMk/>
            <pc:sldMk cId="3819738145" sldId="375"/>
            <ac:cxnSpMk id="50" creationId="{0AC655C7-EC94-4BE6-84C8-2F9EFBBB2789}"/>
          </ac:cxnSpMkLst>
        </pc:cxnChg>
        <pc:cxnChg chg="add del">
          <ac:chgData name="Silkauskas Kim" userId="ccb8c93e-d856-40e3-8c9b-7289baf450cc" providerId="ADAL" clId="{2530FA9C-EDA4-4CBD-9305-22140124E5B9}" dt="2023-08-22T11:30:12.789" v="223" actId="26606"/>
          <ac:cxnSpMkLst>
            <pc:docMk/>
            <pc:sldMk cId="3819738145" sldId="375"/>
            <ac:cxnSpMk id="55" creationId="{0AC655C7-EC94-4BE6-84C8-2F9EFBBB2789}"/>
          </ac:cxnSpMkLst>
        </pc:cxnChg>
        <pc:cxnChg chg="add del">
          <ac:chgData name="Silkauskas Kim" userId="ccb8c93e-d856-40e3-8c9b-7289baf450cc" providerId="ADAL" clId="{2530FA9C-EDA4-4CBD-9305-22140124E5B9}" dt="2023-08-22T11:31:51.794" v="227" actId="26606"/>
          <ac:cxnSpMkLst>
            <pc:docMk/>
            <pc:sldMk cId="3819738145" sldId="375"/>
            <ac:cxnSpMk id="56" creationId="{5AB158E9-1B40-4CD6-95F0-95CA11DF7B7A}"/>
          </ac:cxnSpMkLst>
        </pc:cxnChg>
        <pc:cxnChg chg="add del">
          <ac:chgData name="Silkauskas Kim" userId="ccb8c93e-d856-40e3-8c9b-7289baf450cc" providerId="ADAL" clId="{2530FA9C-EDA4-4CBD-9305-22140124E5B9}" dt="2023-08-22T11:30:12.789" v="223" actId="26606"/>
          <ac:cxnSpMkLst>
            <pc:docMk/>
            <pc:sldMk cId="3819738145" sldId="375"/>
            <ac:cxnSpMk id="59" creationId="{C65F3E9C-EF11-4F8F-A621-399C7A3E6401}"/>
          </ac:cxnSpMkLst>
        </pc:cxnChg>
        <pc:cxnChg chg="add del">
          <ac:chgData name="Silkauskas Kim" userId="ccb8c93e-d856-40e3-8c9b-7289baf450cc" providerId="ADAL" clId="{2530FA9C-EDA4-4CBD-9305-22140124E5B9}" dt="2023-08-22T11:31:56.678" v="229" actId="26606"/>
          <ac:cxnSpMkLst>
            <pc:docMk/>
            <pc:sldMk cId="3819738145" sldId="375"/>
            <ac:cxnSpMk id="62" creationId="{0AC655C7-EC94-4BE6-84C8-2F9EFBBB2789}"/>
          </ac:cxnSpMkLst>
        </pc:cxnChg>
        <pc:cxnChg chg="add del">
          <ac:chgData name="Silkauskas Kim" userId="ccb8c93e-d856-40e3-8c9b-7289baf450cc" providerId="ADAL" clId="{2530FA9C-EDA4-4CBD-9305-22140124E5B9}" dt="2023-08-22T11:31:56.678" v="229" actId="26606"/>
          <ac:cxnSpMkLst>
            <pc:docMk/>
            <pc:sldMk cId="3819738145" sldId="375"/>
            <ac:cxnSpMk id="64" creationId="{45549E29-E797-4A00-B030-3AB01640CFDC}"/>
          </ac:cxnSpMkLst>
        </pc:cxnChg>
        <pc:cxnChg chg="add">
          <ac:chgData name="Silkauskas Kim" userId="ccb8c93e-d856-40e3-8c9b-7289baf450cc" providerId="ADAL" clId="{2530FA9C-EDA4-4CBD-9305-22140124E5B9}" dt="2023-08-22T11:31:56.698" v="230" actId="26606"/>
          <ac:cxnSpMkLst>
            <pc:docMk/>
            <pc:sldMk cId="3819738145" sldId="375"/>
            <ac:cxnSpMk id="70" creationId="{0AC655C7-EC94-4BE6-84C8-2F9EFBBB2789}"/>
          </ac:cxnSpMkLst>
        </pc:cxnChg>
        <pc:cxnChg chg="add">
          <ac:chgData name="Silkauskas Kim" userId="ccb8c93e-d856-40e3-8c9b-7289baf450cc" providerId="ADAL" clId="{2530FA9C-EDA4-4CBD-9305-22140124E5B9}" dt="2023-08-22T11:31:56.698" v="230" actId="26606"/>
          <ac:cxnSpMkLst>
            <pc:docMk/>
            <pc:sldMk cId="3819738145" sldId="375"/>
            <ac:cxnSpMk id="72" creationId="{C65F3E9C-EF11-4F8F-A621-399C7A3E6401}"/>
          </ac:cxnSpMkLst>
        </pc:cxnChg>
      </pc:sldChg>
      <pc:sldChg chg="addSp delSp modSp mod setFolMasterObjs">
        <pc:chgData name="Silkauskas Kim" userId="ccb8c93e-d856-40e3-8c9b-7289baf450cc" providerId="ADAL" clId="{2530FA9C-EDA4-4CBD-9305-22140124E5B9}" dt="2023-08-22T12:02:03.535" v="571" actId="113"/>
        <pc:sldMkLst>
          <pc:docMk/>
          <pc:sldMk cId="3103454318" sldId="376"/>
        </pc:sldMkLst>
        <pc:spChg chg="mod">
          <ac:chgData name="Silkauskas Kim" userId="ccb8c93e-d856-40e3-8c9b-7289baf450cc" providerId="ADAL" clId="{2530FA9C-EDA4-4CBD-9305-22140124E5B9}" dt="2023-08-22T12:02:03.535" v="571" actId="113"/>
          <ac:spMkLst>
            <pc:docMk/>
            <pc:sldMk cId="3103454318" sldId="376"/>
            <ac:spMk id="2" creationId="{10AFD67A-24A3-DBC1-8FBB-45C8B444B5D5}"/>
          </ac:spMkLst>
        </pc:spChg>
        <pc:spChg chg="add del">
          <ac:chgData name="Silkauskas Kim" userId="ccb8c93e-d856-40e3-8c9b-7289baf450cc" providerId="ADAL" clId="{2530FA9C-EDA4-4CBD-9305-22140124E5B9}" dt="2023-08-22T00:54:02.676" v="183" actId="26606"/>
          <ac:spMkLst>
            <pc:docMk/>
            <pc:sldMk cId="3103454318" sldId="376"/>
            <ac:spMk id="9" creationId="{4E4490D0-3672-446A-AC12-B4830333BDDD}"/>
          </ac:spMkLst>
        </pc:spChg>
        <pc:spChg chg="add del">
          <ac:chgData name="Silkauskas Kim" userId="ccb8c93e-d856-40e3-8c9b-7289baf450cc" providerId="ADAL" clId="{2530FA9C-EDA4-4CBD-9305-22140124E5B9}" dt="2023-08-22T00:54:02.676" v="183" actId="26606"/>
          <ac:spMkLst>
            <pc:docMk/>
            <pc:sldMk cId="3103454318" sldId="376"/>
            <ac:spMk id="11" creationId="{39CB82C2-DF65-4EC1-8280-F201D50F570B}"/>
          </ac:spMkLst>
        </pc:spChg>
        <pc:spChg chg="add del">
          <ac:chgData name="Silkauskas Kim" userId="ccb8c93e-d856-40e3-8c9b-7289baf450cc" providerId="ADAL" clId="{2530FA9C-EDA4-4CBD-9305-22140124E5B9}" dt="2023-08-22T00:54:02.676" v="183" actId="26606"/>
          <ac:spMkLst>
            <pc:docMk/>
            <pc:sldMk cId="3103454318" sldId="376"/>
            <ac:spMk id="15" creationId="{C4AAA502-5435-489E-9538-3A40E6C71461}"/>
          </ac:spMkLst>
        </pc:spChg>
        <pc:spChg chg="add del">
          <ac:chgData name="Silkauskas Kim" userId="ccb8c93e-d856-40e3-8c9b-7289baf450cc" providerId="ADAL" clId="{2530FA9C-EDA4-4CBD-9305-22140124E5B9}" dt="2023-08-22T00:54:02.676" v="183" actId="26606"/>
          <ac:spMkLst>
            <pc:docMk/>
            <pc:sldMk cId="3103454318" sldId="376"/>
            <ac:spMk id="19" creationId="{DE42378B-2E28-4810-8421-7A473A40E376}"/>
          </ac:spMkLst>
        </pc:spChg>
        <pc:spChg chg="add del">
          <ac:chgData name="Silkauskas Kim" userId="ccb8c93e-d856-40e3-8c9b-7289baf450cc" providerId="ADAL" clId="{2530FA9C-EDA4-4CBD-9305-22140124E5B9}" dt="2023-08-22T00:54:02.676" v="183" actId="26606"/>
          <ac:spMkLst>
            <pc:docMk/>
            <pc:sldMk cId="3103454318" sldId="376"/>
            <ac:spMk id="21" creationId="{0D91DD17-237F-4811-BC0E-128EB1BD7CFE}"/>
          </ac:spMkLst>
        </pc:spChg>
        <pc:spChg chg="add del">
          <ac:chgData name="Silkauskas Kim" userId="ccb8c93e-d856-40e3-8c9b-7289baf450cc" providerId="ADAL" clId="{2530FA9C-EDA4-4CBD-9305-22140124E5B9}" dt="2023-08-22T00:54:04.517" v="185" actId="26606"/>
          <ac:spMkLst>
            <pc:docMk/>
            <pc:sldMk cId="3103454318" sldId="376"/>
            <ac:spMk id="23" creationId="{4E4490D0-3672-446A-AC12-B4830333BDDD}"/>
          </ac:spMkLst>
        </pc:spChg>
        <pc:spChg chg="add del">
          <ac:chgData name="Silkauskas Kim" userId="ccb8c93e-d856-40e3-8c9b-7289baf450cc" providerId="ADAL" clId="{2530FA9C-EDA4-4CBD-9305-22140124E5B9}" dt="2023-08-22T00:54:04.517" v="185" actId="26606"/>
          <ac:spMkLst>
            <pc:docMk/>
            <pc:sldMk cId="3103454318" sldId="376"/>
            <ac:spMk id="24" creationId="{39CB82C2-DF65-4EC1-8280-F201D50F570B}"/>
          </ac:spMkLst>
        </pc:spChg>
        <pc:spChg chg="add del">
          <ac:chgData name="Silkauskas Kim" userId="ccb8c93e-d856-40e3-8c9b-7289baf450cc" providerId="ADAL" clId="{2530FA9C-EDA4-4CBD-9305-22140124E5B9}" dt="2023-08-22T00:54:04.517" v="185" actId="26606"/>
          <ac:spMkLst>
            <pc:docMk/>
            <pc:sldMk cId="3103454318" sldId="376"/>
            <ac:spMk id="26" creationId="{EB1836F0-F9E0-4D93-9BDD-7EEC6EA05F7B}"/>
          </ac:spMkLst>
        </pc:spChg>
        <pc:spChg chg="add del">
          <ac:chgData name="Silkauskas Kim" userId="ccb8c93e-d856-40e3-8c9b-7289baf450cc" providerId="ADAL" clId="{2530FA9C-EDA4-4CBD-9305-22140124E5B9}" dt="2023-08-22T00:54:04.517" v="185" actId="26606"/>
          <ac:spMkLst>
            <pc:docMk/>
            <pc:sldMk cId="3103454318" sldId="376"/>
            <ac:spMk id="28" creationId="{6D2F28D1-82F9-40FE-935C-85ECF7660D2D}"/>
          </ac:spMkLst>
        </pc:spChg>
        <pc:spChg chg="add del">
          <ac:chgData name="Silkauskas Kim" userId="ccb8c93e-d856-40e3-8c9b-7289baf450cc" providerId="ADAL" clId="{2530FA9C-EDA4-4CBD-9305-22140124E5B9}" dt="2023-08-22T00:54:04.517" v="185" actId="26606"/>
          <ac:spMkLst>
            <pc:docMk/>
            <pc:sldMk cId="3103454318" sldId="376"/>
            <ac:spMk id="29" creationId="{4B670E93-2F53-48FC-AB6C-E99E22D17F31}"/>
          </ac:spMkLst>
        </pc:spChg>
        <pc:spChg chg="add">
          <ac:chgData name="Silkauskas Kim" userId="ccb8c93e-d856-40e3-8c9b-7289baf450cc" providerId="ADAL" clId="{2530FA9C-EDA4-4CBD-9305-22140124E5B9}" dt="2023-08-22T00:54:04.536" v="186" actId="26606"/>
          <ac:spMkLst>
            <pc:docMk/>
            <pc:sldMk cId="3103454318" sldId="376"/>
            <ac:spMk id="31" creationId="{4E4490D0-3672-446A-AC12-B4830333BDDD}"/>
          </ac:spMkLst>
        </pc:spChg>
        <pc:spChg chg="add">
          <ac:chgData name="Silkauskas Kim" userId="ccb8c93e-d856-40e3-8c9b-7289baf450cc" providerId="ADAL" clId="{2530FA9C-EDA4-4CBD-9305-22140124E5B9}" dt="2023-08-22T00:54:04.536" v="186" actId="26606"/>
          <ac:spMkLst>
            <pc:docMk/>
            <pc:sldMk cId="3103454318" sldId="376"/>
            <ac:spMk id="32" creationId="{39CB82C2-DF65-4EC1-8280-F201D50F570B}"/>
          </ac:spMkLst>
        </pc:spChg>
        <pc:spChg chg="add">
          <ac:chgData name="Silkauskas Kim" userId="ccb8c93e-d856-40e3-8c9b-7289baf450cc" providerId="ADAL" clId="{2530FA9C-EDA4-4CBD-9305-22140124E5B9}" dt="2023-08-22T00:54:04.536" v="186" actId="26606"/>
          <ac:spMkLst>
            <pc:docMk/>
            <pc:sldMk cId="3103454318" sldId="376"/>
            <ac:spMk id="34" creationId="{C4AAA502-5435-489E-9538-3A40E6C71461}"/>
          </ac:spMkLst>
        </pc:spChg>
        <pc:spChg chg="add">
          <ac:chgData name="Silkauskas Kim" userId="ccb8c93e-d856-40e3-8c9b-7289baf450cc" providerId="ADAL" clId="{2530FA9C-EDA4-4CBD-9305-22140124E5B9}" dt="2023-08-22T00:54:04.536" v="186" actId="26606"/>
          <ac:spMkLst>
            <pc:docMk/>
            <pc:sldMk cId="3103454318" sldId="376"/>
            <ac:spMk id="36" creationId="{DE42378B-2E28-4810-8421-7A473A40E376}"/>
          </ac:spMkLst>
        </pc:spChg>
        <pc:spChg chg="add">
          <ac:chgData name="Silkauskas Kim" userId="ccb8c93e-d856-40e3-8c9b-7289baf450cc" providerId="ADAL" clId="{2530FA9C-EDA4-4CBD-9305-22140124E5B9}" dt="2023-08-22T00:54:04.536" v="186" actId="26606"/>
          <ac:spMkLst>
            <pc:docMk/>
            <pc:sldMk cId="3103454318" sldId="376"/>
            <ac:spMk id="37" creationId="{0D91DD17-237F-4811-BC0E-128EB1BD7CFE}"/>
          </ac:spMkLst>
        </pc:spChg>
        <pc:graphicFrameChg chg="add mod modGraphic">
          <ac:chgData name="Silkauskas Kim" userId="ccb8c93e-d856-40e3-8c9b-7289baf450cc" providerId="ADAL" clId="{2530FA9C-EDA4-4CBD-9305-22140124E5B9}" dt="2023-08-22T12:01:52.502" v="566" actId="1076"/>
          <ac:graphicFrameMkLst>
            <pc:docMk/>
            <pc:sldMk cId="3103454318" sldId="376"/>
            <ac:graphicFrameMk id="4" creationId="{BB9069D0-4192-6E80-BA86-D2111D334BA9}"/>
          </ac:graphicFrameMkLst>
        </pc:graphicFrameChg>
        <pc:cxnChg chg="add del">
          <ac:chgData name="Silkauskas Kim" userId="ccb8c93e-d856-40e3-8c9b-7289baf450cc" providerId="ADAL" clId="{2530FA9C-EDA4-4CBD-9305-22140124E5B9}" dt="2023-08-22T00:54:02.676" v="183" actId="26606"/>
          <ac:cxnSpMkLst>
            <pc:docMk/>
            <pc:sldMk cId="3103454318" sldId="376"/>
            <ac:cxnSpMk id="13" creationId="{7E1D4427-852B-4B37-8E76-0E9F1810BA2A}"/>
          </ac:cxnSpMkLst>
        </pc:cxnChg>
        <pc:cxnChg chg="add del">
          <ac:chgData name="Silkauskas Kim" userId="ccb8c93e-d856-40e3-8c9b-7289baf450cc" providerId="ADAL" clId="{2530FA9C-EDA4-4CBD-9305-22140124E5B9}" dt="2023-08-22T00:54:02.676" v="183" actId="26606"/>
          <ac:cxnSpMkLst>
            <pc:docMk/>
            <pc:sldMk cId="3103454318" sldId="376"/>
            <ac:cxnSpMk id="17" creationId="{C9AC0290-4702-4519-B0F4-C2A46880997B}"/>
          </ac:cxnSpMkLst>
        </pc:cxnChg>
        <pc:cxnChg chg="add del">
          <ac:chgData name="Silkauskas Kim" userId="ccb8c93e-d856-40e3-8c9b-7289baf450cc" providerId="ADAL" clId="{2530FA9C-EDA4-4CBD-9305-22140124E5B9}" dt="2023-08-22T00:54:04.517" v="185" actId="26606"/>
          <ac:cxnSpMkLst>
            <pc:docMk/>
            <pc:sldMk cId="3103454318" sldId="376"/>
            <ac:cxnSpMk id="25" creationId="{7E1D4427-852B-4B37-8E76-0E9F1810BA2A}"/>
          </ac:cxnSpMkLst>
        </pc:cxnChg>
        <pc:cxnChg chg="add del">
          <ac:chgData name="Silkauskas Kim" userId="ccb8c93e-d856-40e3-8c9b-7289baf450cc" providerId="ADAL" clId="{2530FA9C-EDA4-4CBD-9305-22140124E5B9}" dt="2023-08-22T00:54:04.517" v="185" actId="26606"/>
          <ac:cxnSpMkLst>
            <pc:docMk/>
            <pc:sldMk cId="3103454318" sldId="376"/>
            <ac:cxnSpMk id="27" creationId="{7A49EFD3-A806-4D59-99F1-AA9AFAE4EF71}"/>
          </ac:cxnSpMkLst>
        </pc:cxnChg>
        <pc:cxnChg chg="add">
          <ac:chgData name="Silkauskas Kim" userId="ccb8c93e-d856-40e3-8c9b-7289baf450cc" providerId="ADAL" clId="{2530FA9C-EDA4-4CBD-9305-22140124E5B9}" dt="2023-08-22T00:54:04.536" v="186" actId="26606"/>
          <ac:cxnSpMkLst>
            <pc:docMk/>
            <pc:sldMk cId="3103454318" sldId="376"/>
            <ac:cxnSpMk id="33" creationId="{7E1D4427-852B-4B37-8E76-0E9F1810BA2A}"/>
          </ac:cxnSpMkLst>
        </pc:cxnChg>
        <pc:cxnChg chg="add">
          <ac:chgData name="Silkauskas Kim" userId="ccb8c93e-d856-40e3-8c9b-7289baf450cc" providerId="ADAL" clId="{2530FA9C-EDA4-4CBD-9305-22140124E5B9}" dt="2023-08-22T00:54:04.536" v="186" actId="26606"/>
          <ac:cxnSpMkLst>
            <pc:docMk/>
            <pc:sldMk cId="3103454318" sldId="376"/>
            <ac:cxnSpMk id="35" creationId="{C9AC0290-4702-4519-B0F4-C2A46880997B}"/>
          </ac:cxnSpMkLst>
        </pc:cxnChg>
      </pc:sldChg>
      <pc:sldChg chg="addSp delSp modSp mod modAnim">
        <pc:chgData name="Silkauskas Kim" userId="ccb8c93e-d856-40e3-8c9b-7289baf450cc" providerId="ADAL" clId="{2530FA9C-EDA4-4CBD-9305-22140124E5B9}" dt="2023-08-22T12:02:49.443" v="582" actId="255"/>
        <pc:sldMkLst>
          <pc:docMk/>
          <pc:sldMk cId="1183796752" sldId="378"/>
        </pc:sldMkLst>
        <pc:spChg chg="mod">
          <ac:chgData name="Silkauskas Kim" userId="ccb8c93e-d856-40e3-8c9b-7289baf450cc" providerId="ADAL" clId="{2530FA9C-EDA4-4CBD-9305-22140124E5B9}" dt="2023-08-22T12:02:49.443" v="582" actId="255"/>
          <ac:spMkLst>
            <pc:docMk/>
            <pc:sldMk cId="1183796752" sldId="378"/>
            <ac:spMk id="2" creationId="{00000000-0000-0000-0000-000000000000}"/>
          </ac:spMkLst>
        </pc:spChg>
        <pc:spChg chg="mod">
          <ac:chgData name="Silkauskas Kim" userId="ccb8c93e-d856-40e3-8c9b-7289baf450cc" providerId="ADAL" clId="{2530FA9C-EDA4-4CBD-9305-22140124E5B9}" dt="2023-08-22T11:37:48.345" v="387" actId="20577"/>
          <ac:spMkLst>
            <pc:docMk/>
            <pc:sldMk cId="1183796752" sldId="378"/>
            <ac:spMk id="3" creationId="{00000000-0000-0000-0000-000000000000}"/>
          </ac:spMkLst>
        </pc:spChg>
        <pc:spChg chg="add del mod">
          <ac:chgData name="Silkauskas Kim" userId="ccb8c93e-d856-40e3-8c9b-7289baf450cc" providerId="ADAL" clId="{2530FA9C-EDA4-4CBD-9305-22140124E5B9}" dt="2023-08-22T11:37:16.993" v="377" actId="21"/>
          <ac:spMkLst>
            <pc:docMk/>
            <pc:sldMk cId="1183796752" sldId="378"/>
            <ac:spMk id="7" creationId="{A6F22989-3FD9-2C31-C5C7-873CD274D74E}"/>
          </ac:spMkLst>
        </pc:spChg>
        <pc:spChg chg="add mod">
          <ac:chgData name="Silkauskas Kim" userId="ccb8c93e-d856-40e3-8c9b-7289baf450cc" providerId="ADAL" clId="{2530FA9C-EDA4-4CBD-9305-22140124E5B9}" dt="2023-08-22T11:37:55.166" v="388" actId="1076"/>
          <ac:spMkLst>
            <pc:docMk/>
            <pc:sldMk cId="1183796752" sldId="378"/>
            <ac:spMk id="8" creationId="{2AA7437B-2BB5-D846-D32C-82982E8B93C4}"/>
          </ac:spMkLst>
        </pc:spChg>
      </pc:sldChg>
      <pc:sldChg chg="modSp mod">
        <pc:chgData name="Silkauskas Kim" userId="ccb8c93e-d856-40e3-8c9b-7289baf450cc" providerId="ADAL" clId="{2530FA9C-EDA4-4CBD-9305-22140124E5B9}" dt="2023-08-22T12:03:18.847" v="589" actId="2711"/>
        <pc:sldMkLst>
          <pc:docMk/>
          <pc:sldMk cId="654366229" sldId="380"/>
        </pc:sldMkLst>
        <pc:spChg chg="mod">
          <ac:chgData name="Silkauskas Kim" userId="ccb8c93e-d856-40e3-8c9b-7289baf450cc" providerId="ADAL" clId="{2530FA9C-EDA4-4CBD-9305-22140124E5B9}" dt="2023-08-22T12:03:14.175" v="588" actId="404"/>
          <ac:spMkLst>
            <pc:docMk/>
            <pc:sldMk cId="654366229" sldId="380"/>
            <ac:spMk id="7" creationId="{8F877FE4-56FF-8EAD-BABD-656DAC9FE27B}"/>
          </ac:spMkLst>
        </pc:spChg>
        <pc:spChg chg="mod">
          <ac:chgData name="Silkauskas Kim" userId="ccb8c93e-d856-40e3-8c9b-7289baf450cc" providerId="ADAL" clId="{2530FA9C-EDA4-4CBD-9305-22140124E5B9}" dt="2023-08-22T12:03:18.847" v="589" actId="2711"/>
          <ac:spMkLst>
            <pc:docMk/>
            <pc:sldMk cId="654366229" sldId="380"/>
            <ac:spMk id="8" creationId="{DC473BD5-F2D7-8A44-9A03-F90BA0809780}"/>
          </ac:spMkLst>
        </pc:spChg>
      </pc:sldChg>
      <pc:sldChg chg="addSp delSp modSp del mod">
        <pc:chgData name="Silkauskas Kim" userId="ccb8c93e-d856-40e3-8c9b-7289baf450cc" providerId="ADAL" clId="{2530FA9C-EDA4-4CBD-9305-22140124E5B9}" dt="2023-08-22T00:53:48.041" v="181" actId="47"/>
        <pc:sldMkLst>
          <pc:docMk/>
          <pc:sldMk cId="3660417195" sldId="382"/>
        </pc:sldMkLst>
        <pc:spChg chg="del">
          <ac:chgData name="Silkauskas Kim" userId="ccb8c93e-d856-40e3-8c9b-7289baf450cc" providerId="ADAL" clId="{2530FA9C-EDA4-4CBD-9305-22140124E5B9}" dt="2023-08-22T00:47:54.397" v="76" actId="21"/>
          <ac:spMkLst>
            <pc:docMk/>
            <pc:sldMk cId="3660417195" sldId="382"/>
            <ac:spMk id="3" creationId="{276574F4-1A56-B08E-2266-978D7579CA88}"/>
          </ac:spMkLst>
        </pc:spChg>
        <pc:spChg chg="add del mod">
          <ac:chgData name="Silkauskas Kim" userId="ccb8c93e-d856-40e3-8c9b-7289baf450cc" providerId="ADAL" clId="{2530FA9C-EDA4-4CBD-9305-22140124E5B9}" dt="2023-08-22T00:52:29.362" v="162" actId="478"/>
          <ac:spMkLst>
            <pc:docMk/>
            <pc:sldMk cId="3660417195" sldId="382"/>
            <ac:spMk id="6" creationId="{4E5F784C-49C7-29E7-41DA-8C801A2A683F}"/>
          </ac:spMkLst>
        </pc:spChg>
        <pc:picChg chg="del">
          <ac:chgData name="Silkauskas Kim" userId="ccb8c93e-d856-40e3-8c9b-7289baf450cc" providerId="ADAL" clId="{2530FA9C-EDA4-4CBD-9305-22140124E5B9}" dt="2023-08-22T00:52:31.935" v="163" actId="21"/>
          <ac:picMkLst>
            <pc:docMk/>
            <pc:sldMk cId="3660417195" sldId="382"/>
            <ac:picMk id="4" creationId="{2887C899-35BA-FD00-ED5E-D572F34F716A}"/>
          </ac:picMkLst>
        </pc:picChg>
      </pc:sldChg>
      <pc:sldChg chg="addSp delSp modSp add mod">
        <pc:chgData name="Silkauskas Kim" userId="ccb8c93e-d856-40e3-8c9b-7289baf450cc" providerId="ADAL" clId="{2530FA9C-EDA4-4CBD-9305-22140124E5B9}" dt="2023-08-22T12:02:31.875" v="579" actId="1076"/>
        <pc:sldMkLst>
          <pc:docMk/>
          <pc:sldMk cId="4270441013" sldId="383"/>
        </pc:sldMkLst>
        <pc:spChg chg="mod">
          <ac:chgData name="Silkauskas Kim" userId="ccb8c93e-d856-40e3-8c9b-7289baf450cc" providerId="ADAL" clId="{2530FA9C-EDA4-4CBD-9305-22140124E5B9}" dt="2023-08-22T12:02:31.875" v="579" actId="1076"/>
          <ac:spMkLst>
            <pc:docMk/>
            <pc:sldMk cId="4270441013" sldId="383"/>
            <ac:spMk id="2" creationId="{8F025638-08BD-BB32-AA22-011E45224917}"/>
          </ac:spMkLst>
        </pc:spChg>
        <pc:spChg chg="mod">
          <ac:chgData name="Silkauskas Kim" userId="ccb8c93e-d856-40e3-8c9b-7289baf450cc" providerId="ADAL" clId="{2530FA9C-EDA4-4CBD-9305-22140124E5B9}" dt="2023-08-22T00:52:21.613" v="160" actId="14100"/>
          <ac:spMkLst>
            <pc:docMk/>
            <pc:sldMk cId="4270441013" sldId="383"/>
            <ac:spMk id="3" creationId="{276574F4-1A56-B08E-2266-978D7579CA88}"/>
          </ac:spMkLst>
        </pc:spChg>
        <pc:spChg chg="add del mod">
          <ac:chgData name="Silkauskas Kim" userId="ccb8c93e-d856-40e3-8c9b-7289baf450cc" providerId="ADAL" clId="{2530FA9C-EDA4-4CBD-9305-22140124E5B9}" dt="2023-08-22T11:38:42.056" v="416" actId="5793"/>
          <ac:spMkLst>
            <pc:docMk/>
            <pc:sldMk cId="4270441013" sldId="383"/>
            <ac:spMk id="4" creationId="{D2B4534C-FAD9-0F15-2096-54CFDD2DA5AC}"/>
          </ac:spMkLst>
        </pc:spChg>
        <pc:graphicFrameChg chg="mod">
          <ac:chgData name="Silkauskas Kim" userId="ccb8c93e-d856-40e3-8c9b-7289baf450cc" providerId="ADAL" clId="{2530FA9C-EDA4-4CBD-9305-22140124E5B9}" dt="2023-08-22T00:52:07.764" v="144" actId="1076"/>
          <ac:graphicFrameMkLst>
            <pc:docMk/>
            <pc:sldMk cId="4270441013" sldId="383"/>
            <ac:graphicFrameMk id="5" creationId="{0569F723-974B-B2D8-38AE-B31667F7E938}"/>
          </ac:graphicFrameMkLst>
        </pc:graphicFrameChg>
        <pc:graphicFrameChg chg="add del">
          <ac:chgData name="Silkauskas Kim" userId="ccb8c93e-d856-40e3-8c9b-7289baf450cc" providerId="ADAL" clId="{2530FA9C-EDA4-4CBD-9305-22140124E5B9}" dt="2023-08-22T00:50:59.192" v="129" actId="26606"/>
          <ac:graphicFrameMkLst>
            <pc:docMk/>
            <pc:sldMk cId="4270441013" sldId="383"/>
            <ac:graphicFrameMk id="7" creationId="{6CD7F66B-B185-156C-341F-0604C3D3B56D}"/>
          </ac:graphicFrameMkLst>
        </pc:graphicFrameChg>
      </pc:sldChg>
      <pc:sldChg chg="addSp modSp new del mod setBg">
        <pc:chgData name="Silkauskas Kim" userId="ccb8c93e-d856-40e3-8c9b-7289baf450cc" providerId="ADAL" clId="{2530FA9C-EDA4-4CBD-9305-22140124E5B9}" dt="2023-08-22T14:39:24.970" v="755" actId="47"/>
        <pc:sldMkLst>
          <pc:docMk/>
          <pc:sldMk cId="287400232" sldId="384"/>
        </pc:sldMkLst>
        <pc:spChg chg="mod">
          <ac:chgData name="Silkauskas Kim" userId="ccb8c93e-d856-40e3-8c9b-7289baf450cc" providerId="ADAL" clId="{2530FA9C-EDA4-4CBD-9305-22140124E5B9}" dt="2023-08-22T14:34:05.763" v="641" actId="1076"/>
          <ac:spMkLst>
            <pc:docMk/>
            <pc:sldMk cId="287400232" sldId="384"/>
            <ac:spMk id="2" creationId="{5E67EFD5-3AFD-747A-DDF1-83C25FA6112D}"/>
          </ac:spMkLst>
        </pc:spChg>
        <pc:spChg chg="mod">
          <ac:chgData name="Silkauskas Kim" userId="ccb8c93e-d856-40e3-8c9b-7289baf450cc" providerId="ADAL" clId="{2530FA9C-EDA4-4CBD-9305-22140124E5B9}" dt="2023-08-22T14:34:52.509" v="682" actId="20577"/>
          <ac:spMkLst>
            <pc:docMk/>
            <pc:sldMk cId="287400232" sldId="384"/>
            <ac:spMk id="3" creationId="{C810CA1D-6BB3-BB1F-3FB5-6F7EB144F349}"/>
          </ac:spMkLst>
        </pc:spChg>
        <pc:spChg chg="add mod">
          <ac:chgData name="Silkauskas Kim" userId="ccb8c93e-d856-40e3-8c9b-7289baf450cc" providerId="ADAL" clId="{2530FA9C-EDA4-4CBD-9305-22140124E5B9}" dt="2023-08-22T14:35:52.806" v="711" actId="1076"/>
          <ac:spMkLst>
            <pc:docMk/>
            <pc:sldMk cId="287400232" sldId="384"/>
            <ac:spMk id="4" creationId="{04DC9D13-EEBC-8B8C-8E99-A15620DD31ED}"/>
          </ac:spMkLst>
        </pc:spChg>
        <pc:spChg chg="add mod">
          <ac:chgData name="Silkauskas Kim" userId="ccb8c93e-d856-40e3-8c9b-7289baf450cc" providerId="ADAL" clId="{2530FA9C-EDA4-4CBD-9305-22140124E5B9}" dt="2023-08-22T14:35:38.507" v="706" actId="20577"/>
          <ac:spMkLst>
            <pc:docMk/>
            <pc:sldMk cId="287400232" sldId="384"/>
            <ac:spMk id="5" creationId="{97705C46-FC41-BD11-88FD-D2F53F0C317F}"/>
          </ac:spMkLst>
        </pc:spChg>
      </pc:sldChg>
      <pc:sldChg chg="addSp delSp modSp add mod ord modAnim">
        <pc:chgData name="Silkauskas Kim" userId="ccb8c93e-d856-40e3-8c9b-7289baf450cc" providerId="ADAL" clId="{2530FA9C-EDA4-4CBD-9305-22140124E5B9}" dt="2023-08-22T14:41:25.521" v="784" actId="20577"/>
        <pc:sldMkLst>
          <pc:docMk/>
          <pc:sldMk cId="1998623324" sldId="385"/>
        </pc:sldMkLst>
        <pc:spChg chg="mod">
          <ac:chgData name="Silkauskas Kim" userId="ccb8c93e-d856-40e3-8c9b-7289baf450cc" providerId="ADAL" clId="{2530FA9C-EDA4-4CBD-9305-22140124E5B9}" dt="2023-08-22T14:39:09.010" v="753" actId="113"/>
          <ac:spMkLst>
            <pc:docMk/>
            <pc:sldMk cId="1998623324" sldId="385"/>
            <ac:spMk id="2" creationId="{5E67EFD5-3AFD-747A-DDF1-83C25FA6112D}"/>
          </ac:spMkLst>
        </pc:spChg>
        <pc:spChg chg="del mod">
          <ac:chgData name="Silkauskas Kim" userId="ccb8c93e-d856-40e3-8c9b-7289baf450cc" providerId="ADAL" clId="{2530FA9C-EDA4-4CBD-9305-22140124E5B9}" dt="2023-08-22T14:37:32.519" v="723" actId="478"/>
          <ac:spMkLst>
            <pc:docMk/>
            <pc:sldMk cId="1998623324" sldId="385"/>
            <ac:spMk id="3" creationId="{C810CA1D-6BB3-BB1F-3FB5-6F7EB144F349}"/>
          </ac:spMkLst>
        </pc:spChg>
        <pc:spChg chg="mod">
          <ac:chgData name="Silkauskas Kim" userId="ccb8c93e-d856-40e3-8c9b-7289baf450cc" providerId="ADAL" clId="{2530FA9C-EDA4-4CBD-9305-22140124E5B9}" dt="2023-08-22T14:41:21.037" v="765" actId="1076"/>
          <ac:spMkLst>
            <pc:docMk/>
            <pc:sldMk cId="1998623324" sldId="385"/>
            <ac:spMk id="4" creationId="{04DC9D13-EEBC-8B8C-8E99-A15620DD31ED}"/>
          </ac:spMkLst>
        </pc:spChg>
        <pc:spChg chg="del mod">
          <ac:chgData name="Silkauskas Kim" userId="ccb8c93e-d856-40e3-8c9b-7289baf450cc" providerId="ADAL" clId="{2530FA9C-EDA4-4CBD-9305-22140124E5B9}" dt="2023-08-22T14:37:58.115" v="730" actId="478"/>
          <ac:spMkLst>
            <pc:docMk/>
            <pc:sldMk cId="1998623324" sldId="385"/>
            <ac:spMk id="5" creationId="{97705C46-FC41-BD11-88FD-D2F53F0C317F}"/>
          </ac:spMkLst>
        </pc:spChg>
        <pc:graphicFrameChg chg="add mod modGraphic">
          <ac:chgData name="Silkauskas Kim" userId="ccb8c93e-d856-40e3-8c9b-7289baf450cc" providerId="ADAL" clId="{2530FA9C-EDA4-4CBD-9305-22140124E5B9}" dt="2023-08-22T14:41:25.521" v="784" actId="20577"/>
          <ac:graphicFrameMkLst>
            <pc:docMk/>
            <pc:sldMk cId="1998623324" sldId="385"/>
            <ac:graphicFrameMk id="6" creationId="{EDBB5A2F-270F-9C85-3936-5D0FFF16E23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14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https://www.peruzinasi.com/chemistry-form-fivegeneral-chemistry-review-questions/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16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85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312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119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. Texte et contenu" type="txAndObj">
  <p:cSld name="Titre. Texte et contenu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208360"/>
            <a:ext cx="82296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6508126" y="4476750"/>
            <a:ext cx="12003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971551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765426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12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20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2961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11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62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598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200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009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0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7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oodle.sainteanne.ca/course/view.php?id=100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1" y="330212"/>
            <a:ext cx="4776107" cy="1088068"/>
          </a:xfrm>
        </p:spPr>
        <p:txBody>
          <a:bodyPr anchor="t">
            <a:normAutofit/>
          </a:bodyPr>
          <a:lstStyle/>
          <a:p>
            <a:pPr algn="ctr">
              <a:lnSpc>
                <a:spcPts val="384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Chemistry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202-SN1-RE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1649185"/>
            <a:ext cx="3160058" cy="24540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Professor: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Ms. Kim Silkauskas</a:t>
            </a:r>
          </a:p>
          <a:p>
            <a:pPr marL="150876" lvl="1" indent="0"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150876" lvl="1" indent="0"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Lab Techs: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Josh Silverman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Cynthia Villeda-Herrera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defTabSz="342900">
              <a:spcAft>
                <a:spcPts val="600"/>
              </a:spcAft>
              <a:defRPr/>
            </a:pPr>
            <a:fld id="{FA786D5D-2848-4008-ABA4-ED392636CDCF}" type="slidenum">
              <a:rPr lang="en-CA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/>
              </a:rPr>
              <a:pPr defTabSz="342900">
                <a:spcAft>
                  <a:spcPts val="600"/>
                </a:spcAft>
                <a:defRPr/>
              </a:pPr>
              <a:t>1</a:t>
            </a:fld>
            <a:endParaRPr lang="en-CA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/>
            </a:endParaRPr>
          </a:p>
        </p:txBody>
      </p:sp>
      <p:pic>
        <p:nvPicPr>
          <p:cNvPr id="5" name="Picture 19" descr="Molecules">
            <a:extLst>
              <a:ext uri="{FF2B5EF4-FFF2-40B4-BE49-F238E27FC236}">
                <a16:creationId xmlns:a16="http://schemas.microsoft.com/office/drawing/2014/main" id="{6656930C-BC0D-066A-8A2B-05D94EC8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0" r="18079" b="-1"/>
          <a:stretch/>
        </p:blipFill>
        <p:spPr>
          <a:xfrm>
            <a:off x="20" y="-9096"/>
            <a:ext cx="3490702" cy="51525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AA7437B-2BB5-D846-D32C-82982E8B93C4}"/>
              </a:ext>
            </a:extLst>
          </p:cNvPr>
          <p:cNvSpPr txBox="1"/>
          <p:nvPr/>
        </p:nvSpPr>
        <p:spPr>
          <a:xfrm>
            <a:off x="3942556" y="2162063"/>
            <a:ext cx="198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Matthew Hachey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Olivia Bibollet</a:t>
            </a:r>
          </a:p>
        </p:txBody>
      </p:sp>
    </p:spTree>
    <p:extLst>
      <p:ext uri="{BB962C8B-B14F-4D97-AF65-F5344CB8AC3E}">
        <p14:creationId xmlns:p14="http://schemas.microsoft.com/office/powerpoint/2010/main" val="11837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7EFD5-3AFD-747A-DDF1-83C25FA6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1585"/>
            <a:ext cx="7543800" cy="1088068"/>
          </a:xfrm>
        </p:spPr>
        <p:txBody>
          <a:bodyPr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 Quiz </a:t>
            </a:r>
            <a:br>
              <a:rPr lang="fr-CA" sz="2800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Key High School Chemistry Material -</a:t>
            </a:r>
            <a:endParaRPr lang="fr-C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DC9D13-EEBC-8B8C-8E99-A15620DD31ED}"/>
              </a:ext>
            </a:extLst>
          </p:cNvPr>
          <p:cNvSpPr txBox="1"/>
          <p:nvPr/>
        </p:nvSpPr>
        <p:spPr>
          <a:xfrm>
            <a:off x="229018" y="3241398"/>
            <a:ext cx="8685964" cy="1618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288036">
              <a:lnSpc>
                <a:spcPct val="107000"/>
              </a:lnSpc>
              <a:spcAft>
                <a:spcPts val="504"/>
              </a:spcAft>
            </a:pPr>
            <a:r>
              <a:rPr lang="en-US" b="1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  <a:endParaRPr lang="fr-CA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288036">
              <a:lnSpc>
                <a:spcPct val="107000"/>
              </a:lnSpc>
              <a:buFont typeface="+mj-lt"/>
              <a:buAutoNum type="arabicPeriod"/>
            </a:pPr>
            <a:r>
              <a:rPr lang="en-US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balanced chemical equation of a chemical reaction that is given in words (that is in English).</a:t>
            </a:r>
            <a:endParaRPr lang="fr-CA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288036">
              <a:lnSpc>
                <a:spcPct val="107000"/>
              </a:lnSpc>
              <a:buFont typeface="+mj-lt"/>
              <a:buAutoNum type="arabicPeriod"/>
            </a:pPr>
            <a:r>
              <a:rPr lang="en-US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given balanced equation, determine the limiting reactant (solution stoichiometry). Respect significant figures.</a:t>
            </a:r>
            <a:endParaRPr lang="fr-CA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DBB5A2F-270F-9C85-3936-5D0FFF16E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408826"/>
              </p:ext>
            </p:extLst>
          </p:nvPr>
        </p:nvGraphicFramePr>
        <p:xfrm>
          <a:off x="500933" y="1435008"/>
          <a:ext cx="8369450" cy="165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4505">
                  <a:extLst>
                    <a:ext uri="{9D8B030D-6E8A-4147-A177-3AD203B41FA5}">
                      <a16:colId xmlns:a16="http://schemas.microsoft.com/office/drawing/2014/main" val="2468035785"/>
                    </a:ext>
                  </a:extLst>
                </a:gridCol>
                <a:gridCol w="2994945">
                  <a:extLst>
                    <a:ext uri="{9D8B030D-6E8A-4147-A177-3AD203B41FA5}">
                      <a16:colId xmlns:a16="http://schemas.microsoft.com/office/drawing/2014/main" val="509415864"/>
                    </a:ext>
                  </a:extLst>
                </a:gridCol>
              </a:tblGrid>
              <a:tr h="40987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</a:t>
                      </a:r>
                      <a:r>
                        <a:rPr lang="es-AR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fr-CA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1" kern="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Instructions</a:t>
                      </a:r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43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16027" indent="-216027" defTabSz="432054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When:	        Beginning of class 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Monday, August 28th</a:t>
                      </a:r>
                      <a:endParaRPr lang="fr-CA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6027" indent="-216027" defTabSz="432054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Duration: 	20 minutes</a:t>
                      </a:r>
                      <a:endParaRPr lang="fr-CA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6027" indent="-216027" defTabSz="432054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Formative:	It does not count!</a:t>
                      </a:r>
                      <a:endParaRPr lang="fr-CA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6027" indent="-216027" defTabSz="432054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4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Objective: 	To help us and yourself.</a:t>
                      </a:r>
                      <a:endParaRPr lang="fr-CA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027" indent="-216027" defTabSz="432054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 complete work.</a:t>
                      </a:r>
                      <a:endParaRPr lang="fr-CA" sz="18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6027" indent="-216027" defTabSz="432054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04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 significant figures.</a:t>
                      </a:r>
                      <a:endParaRPr lang="fr-CA" sz="18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22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6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AF481F-D928-99E6-F02E-F4C038D4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0960"/>
            <a:ext cx="7543800" cy="118744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8000" dirty="0">
                <a:solidFill>
                  <a:schemeClr val="accent2"/>
                </a:solidFill>
              </a:rPr>
              <a:t>QUESTIONS?</a:t>
            </a:r>
            <a:endParaRPr lang="fr-CA" sz="8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1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50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69" name="Rectangle 52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70" name="Straight Connector 54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" name="Rectangle 56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25638-08BD-BB32-AA22-011E4522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840" y="932506"/>
            <a:ext cx="3545702" cy="5659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85000"/>
              </a:lnSpc>
              <a:spcBef>
                <a:spcPct val="0"/>
              </a:spcBef>
            </a:pPr>
            <a:r>
              <a:rPr lang="en-US" sz="32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General Information</a:t>
            </a:r>
          </a:p>
        </p:txBody>
      </p:sp>
      <p:pic>
        <p:nvPicPr>
          <p:cNvPr id="6" name="Image 5" descr="Une image contenant écriture manuscrite, intérieur, Chimie&#10;&#10;Description générée automatiquement">
            <a:extLst>
              <a:ext uri="{FF2B5EF4-FFF2-40B4-BE49-F238E27FC236}">
                <a16:creationId xmlns:a16="http://schemas.microsoft.com/office/drawing/2014/main" id="{AAC91DC5-8D75-23D6-9F8A-B15719AC8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22" r="35597"/>
          <a:stretch/>
        </p:blipFill>
        <p:spPr>
          <a:xfrm>
            <a:off x="475499" y="480060"/>
            <a:ext cx="3000986" cy="3985805"/>
          </a:xfrm>
          <a:prstGeom prst="rect">
            <a:avLst/>
          </a:prstGeom>
        </p:spPr>
      </p:pic>
      <p:cxnSp>
        <p:nvCxnSpPr>
          <p:cNvPr id="72" name="Straight Connector 58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1564641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6574F4-1A56-B08E-2266-978D7579C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1076" y="1564641"/>
            <a:ext cx="4931230" cy="2752635"/>
          </a:xfr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1800" dirty="0">
                <a:latin typeface="Abadi" panose="020B0604020104020204" pitchFamily="34" charset="0"/>
                <a:sym typeface="Times New Roman"/>
              </a:rPr>
              <a:t>Course information on </a:t>
            </a:r>
            <a:r>
              <a:rPr lang="en-US" sz="1800" i="0" u="none" strike="noStrike" cap="none" dirty="0">
                <a:latin typeface="Abadi" panose="020B0604020104020204" pitchFamily="34" charset="0"/>
                <a:sym typeface="Times New Roman"/>
              </a:rPr>
              <a:t>Moodle: </a:t>
            </a:r>
            <a:r>
              <a:rPr lang="en-US" sz="1800" i="0" u="none" strike="noStrike" cap="none" dirty="0">
                <a:latin typeface="Abadi" panose="020B0604020104020204" pitchFamily="34" charset="0"/>
                <a:sym typeface="Times New Roman"/>
                <a:hlinkClick r:id="rId4"/>
              </a:rPr>
              <a:t>https://moodle.sainteanne.ca/course/view.php?id=1005</a:t>
            </a:r>
            <a:endParaRPr lang="en-US" sz="1800" i="0" u="none" strike="noStrike" cap="none" dirty="0">
              <a:latin typeface="Abadi" panose="020B0604020104020204" pitchFamily="34" charset="0"/>
              <a:sym typeface="Times New Roman"/>
            </a:endParaRPr>
          </a:p>
          <a:p>
            <a:pPr lvl="1" defTabSz="914400">
              <a:lnSpc>
                <a:spcPct val="90000"/>
              </a:lnSpc>
            </a:pPr>
            <a:r>
              <a:rPr lang="en-US" sz="1800" i="0" dirty="0">
                <a:effectLst/>
                <a:latin typeface="Abadi" panose="020B0604020104020204" pitchFamily="34" charset="0"/>
              </a:rPr>
              <a:t>Course Syllabus</a:t>
            </a:r>
          </a:p>
          <a:p>
            <a:pPr lvl="1" defTabSz="914400">
              <a:lnSpc>
                <a:spcPct val="90000"/>
              </a:lnSpc>
            </a:pPr>
            <a:r>
              <a:rPr lang="en-US" sz="1800" dirty="0">
                <a:latin typeface="Abadi" panose="020B0604020104020204" pitchFamily="34" charset="0"/>
              </a:rPr>
              <a:t>Notes, labs, assignments, etc.</a:t>
            </a:r>
            <a:endParaRPr lang="en-US" sz="1800" i="0" dirty="0">
              <a:effectLst/>
              <a:latin typeface="Abadi" panose="020B0604020104020204" pitchFamily="34" charset="0"/>
            </a:endParaRPr>
          </a:p>
          <a:p>
            <a:pPr defTabSz="914400">
              <a:lnSpc>
                <a:spcPct val="90000"/>
              </a:lnSpc>
            </a:pPr>
            <a:endParaRPr lang="en-US" sz="1800" dirty="0">
              <a:latin typeface="Abadi" panose="020B0604020104020204" pitchFamily="34" charset="0"/>
              <a:sym typeface="Times New Roman"/>
            </a:endParaRPr>
          </a:p>
          <a:p>
            <a:pPr defTabSz="914400">
              <a:lnSpc>
                <a:spcPct val="90000"/>
              </a:lnSpc>
            </a:pPr>
            <a:r>
              <a:rPr lang="en-US" sz="1800" i="0" dirty="0">
                <a:effectLst/>
                <a:latin typeface="Abadi" panose="020B0604020104020204" pitchFamily="34" charset="0"/>
              </a:rPr>
              <a:t>Self-enroll using the key for your group:</a:t>
            </a:r>
          </a:p>
          <a:p>
            <a:pPr lvl="1" defTabSz="914400">
              <a:lnSpc>
                <a:spcPct val="90000"/>
              </a:lnSpc>
            </a:pPr>
            <a:r>
              <a:rPr lang="en-US" sz="1800" dirty="0">
                <a:latin typeface="Abadi" panose="020B0604020104020204" pitchFamily="34" charset="0"/>
              </a:rPr>
              <a:t>Group 01: GenChem-01</a:t>
            </a:r>
          </a:p>
          <a:p>
            <a:pPr lvl="1" defTabSz="914400">
              <a:lnSpc>
                <a:spcPct val="90000"/>
              </a:lnSpc>
            </a:pPr>
            <a:r>
              <a:rPr lang="en-US" sz="1800" dirty="0">
                <a:latin typeface="Abadi" panose="020B0604020104020204" pitchFamily="34" charset="0"/>
              </a:rPr>
              <a:t>Group 02: GenChem-02</a:t>
            </a:r>
          </a:p>
          <a:p>
            <a:pPr lvl="1" defTabSz="914400">
              <a:lnSpc>
                <a:spcPct val="90000"/>
              </a:lnSpc>
            </a:pPr>
            <a:r>
              <a:rPr lang="en-US" sz="1800" dirty="0">
                <a:latin typeface="Abadi" panose="020B0604020104020204" pitchFamily="34" charset="0"/>
              </a:rPr>
              <a:t>Group 03: GenChem-03</a:t>
            </a:r>
          </a:p>
        </p:txBody>
      </p:sp>
      <p:sp>
        <p:nvSpPr>
          <p:cNvPr id="73" name="Rectangle 60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74" name="Rectangle 62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A149CB8A-DC85-A46F-2709-04143C4AF1B6}"/>
              </a:ext>
            </a:extLst>
          </p:cNvPr>
          <p:cNvSpPr/>
          <p:nvPr/>
        </p:nvSpPr>
        <p:spPr>
          <a:xfrm>
            <a:off x="8424101" y="4378510"/>
            <a:ext cx="476410" cy="32272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973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25638-08BD-BB32-AA22-011E4522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687" y="279201"/>
            <a:ext cx="4848626" cy="5807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85000"/>
              </a:lnSpc>
              <a:spcBef>
                <a:spcPct val="0"/>
              </a:spcBef>
            </a:pPr>
            <a:r>
              <a:rPr lang="en-US" sz="3200" b="1" spc="-50" dirty="0">
                <a:latin typeface="Abadi" panose="020B0604020104020204" pitchFamily="34" charset="0"/>
              </a:rPr>
              <a:t>General Information</a:t>
            </a:r>
            <a:r>
              <a:rPr lang="en-US" sz="3200" spc="-50" dirty="0">
                <a:latin typeface="Abadi" panose="020B0604020104020204" pitchFamily="34" charset="0"/>
              </a:rPr>
              <a:t>, </a:t>
            </a:r>
            <a:r>
              <a:rPr lang="en-US" sz="2400" spc="-50" dirty="0">
                <a:latin typeface="Abadi" panose="020B0604020104020204" pitchFamily="34" charset="0"/>
              </a:rPr>
              <a:t>continued</a:t>
            </a:r>
            <a:endParaRPr lang="en-US" spc="-50" dirty="0">
              <a:latin typeface="Abadi" panose="020B0604020104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6574F4-1A56-B08E-2266-978D7579C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785" y="3193941"/>
            <a:ext cx="5228664" cy="130122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ts val="2800"/>
              </a:lnSpc>
            </a:pPr>
            <a:r>
              <a:rPr lang="en-CA" sz="1800" dirty="0">
                <a:latin typeface="Abadi" panose="020B0604020104020204" pitchFamily="34" charset="0"/>
              </a:rPr>
              <a:t>Office: 5</a:t>
            </a:r>
            <a:r>
              <a:rPr lang="en-CA" sz="1800" baseline="30000" dirty="0">
                <a:latin typeface="Abadi" panose="020B0604020104020204" pitchFamily="34" charset="0"/>
              </a:rPr>
              <a:t>th</a:t>
            </a:r>
            <a:r>
              <a:rPr lang="en-CA" sz="1800" dirty="0">
                <a:latin typeface="Abadi" panose="020B0604020104020204" pitchFamily="34" charset="0"/>
              </a:rPr>
              <a:t> floor office</a:t>
            </a:r>
          </a:p>
          <a:p>
            <a:pPr>
              <a:lnSpc>
                <a:spcPts val="2800"/>
              </a:lnSpc>
            </a:pPr>
            <a:r>
              <a:rPr lang="en-CA" sz="1800" dirty="0">
                <a:latin typeface="Abadi" panose="020B0604020104020204" pitchFamily="34" charset="0"/>
              </a:rPr>
              <a:t>Office Hours – preferably by appointment.</a:t>
            </a:r>
          </a:p>
          <a:p>
            <a:pPr>
              <a:lnSpc>
                <a:spcPts val="2800"/>
              </a:lnSpc>
            </a:pPr>
            <a:r>
              <a:rPr lang="en-CA" sz="1800" dirty="0">
                <a:latin typeface="Abadi" panose="020B0604020104020204" pitchFamily="34" charset="0"/>
              </a:rPr>
              <a:t>Email </a:t>
            </a:r>
            <a:r>
              <a:rPr lang="en-CA" sz="1800" dirty="0" err="1">
                <a:latin typeface="Abadi" panose="020B0604020104020204" pitchFamily="34" charset="0"/>
              </a:rPr>
              <a:t>Omnivox</a:t>
            </a:r>
            <a:r>
              <a:rPr lang="en-CA" sz="1800" dirty="0">
                <a:latin typeface="Abadi" panose="020B0604020104020204" pitchFamily="34" charset="0"/>
              </a:rPr>
              <a:t> (MIO). Allow time for response.</a:t>
            </a:r>
            <a:endParaRPr lang="en-US" sz="1800" i="0" dirty="0">
              <a:effectLst/>
              <a:latin typeface="Abadi" panose="020B0604020104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569F723-974B-B2D8-38AE-B31667F7E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41891"/>
              </p:ext>
            </p:extLst>
          </p:nvPr>
        </p:nvGraphicFramePr>
        <p:xfrm>
          <a:off x="5945359" y="2067905"/>
          <a:ext cx="2854942" cy="2622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710">
                  <a:extLst>
                    <a:ext uri="{9D8B030D-6E8A-4147-A177-3AD203B41FA5}">
                      <a16:colId xmlns:a16="http://schemas.microsoft.com/office/drawing/2014/main" val="1710395262"/>
                    </a:ext>
                  </a:extLst>
                </a:gridCol>
                <a:gridCol w="1578232">
                  <a:extLst>
                    <a:ext uri="{9D8B030D-6E8A-4147-A177-3AD203B41FA5}">
                      <a16:colId xmlns:a16="http://schemas.microsoft.com/office/drawing/2014/main" val="3353586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badi" panose="020B0604020104020204" pitchFamily="34" charset="0"/>
                        </a:rPr>
                        <a:t> Office Hours</a:t>
                      </a:r>
                      <a:endParaRPr lang="fr-CA" sz="16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badi" panose="020B0604020104020204" pitchFamily="34" charset="0"/>
                        </a:rPr>
                        <a:t>Kim Silkauskas</a:t>
                      </a:r>
                      <a:endParaRPr lang="fr-CA" sz="16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63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badi" panose="020B0604020104020204" pitchFamily="34" charset="0"/>
                        </a:rPr>
                        <a:t>Monday</a:t>
                      </a:r>
                      <a:endParaRPr lang="fr-CA" sz="16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Abadi" panose="020B0604020104020204" pitchFamily="34" charset="0"/>
                        </a:rPr>
                        <a:t>12:30 – 13:00</a:t>
                      </a:r>
                      <a:endParaRPr lang="fr-CA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706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badi" panose="020B0604020104020204" pitchFamily="34" charset="0"/>
                        </a:rPr>
                        <a:t>Tuesday</a:t>
                      </a:r>
                      <a:endParaRPr lang="fr-CA" sz="16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badi" panose="020B0604020104020204" pitchFamily="34" charset="0"/>
                        </a:rPr>
                        <a:t>10:00 – 10:30 12:30 – 14:00</a:t>
                      </a:r>
                      <a:endParaRPr lang="fr-CA" sz="16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01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Abadi" panose="020B0604020104020204" pitchFamily="34" charset="0"/>
                        </a:rPr>
                        <a:t>Wednesday</a:t>
                      </a:r>
                      <a:endParaRPr lang="fr-CA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badi" panose="020B0604020104020204" pitchFamily="34" charset="0"/>
                        </a:rPr>
                        <a:t>10:00 – 13:00</a:t>
                      </a:r>
                      <a:endParaRPr lang="fr-CA" sz="16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728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Abadi" panose="020B0604020104020204" pitchFamily="34" charset="0"/>
                        </a:rPr>
                        <a:t>Thursday</a:t>
                      </a:r>
                      <a:endParaRPr lang="fr-CA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Abadi" panose="020B0604020104020204" pitchFamily="34" charset="0"/>
                        </a:rPr>
                        <a:t>12:30 – 14:00</a:t>
                      </a:r>
                      <a:endParaRPr lang="fr-CA" sz="160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278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badi" panose="020B0604020104020204" pitchFamily="34" charset="0"/>
                        </a:rPr>
                        <a:t>Friday</a:t>
                      </a:r>
                      <a:endParaRPr lang="fr-CA" sz="16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badi" panose="020B0604020104020204" pitchFamily="34" charset="0"/>
                        </a:rPr>
                        <a:t>N.A.</a:t>
                      </a:r>
                      <a:endParaRPr lang="fr-CA" sz="1600" dirty="0"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027434"/>
                  </a:ext>
                </a:extLst>
              </a:tr>
            </a:tbl>
          </a:graphicData>
        </a:graphic>
      </p:graphicFrame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2B4534C-FAD9-0F15-2096-54CFDD2DA5AC}"/>
              </a:ext>
            </a:extLst>
          </p:cNvPr>
          <p:cNvSpPr txBox="1">
            <a:spLocks/>
          </p:cNvSpPr>
          <p:nvPr/>
        </p:nvSpPr>
        <p:spPr>
          <a:xfrm>
            <a:off x="343699" y="976082"/>
            <a:ext cx="4940835" cy="23357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20" rIns="0" bIns="45720" rtlCol="0" anchor="t" anchorCtr="0">
            <a:noAutofit/>
          </a:bodyPr>
          <a:lstStyle>
            <a:lvl1pPr marL="457200" lvl="0" indent="-360045" algn="l" defTabSz="6858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Calibri" panose="020F050202020403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60044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Calibri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60044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Calibri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60044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Calibri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60045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Calibri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60045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Calibri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60045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Calibri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60045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Calibri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60045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ts val="2070"/>
              <a:buFont typeface="Calibri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effectLst/>
                <a:latin typeface="Abadi" panose="020B0604020104020204" pitchFamily="34" charset="0"/>
              </a:rPr>
              <a:t>Health Sciences</a:t>
            </a:r>
            <a:r>
              <a:rPr lang="en-US" sz="1800" dirty="0">
                <a:latin typeface="Abadi" panose="020B0604020104020204" pitchFamily="34" charset="0"/>
              </a:rPr>
              <a:t> or </a:t>
            </a:r>
            <a:r>
              <a:rPr lang="en-US" sz="1800" i="0" dirty="0">
                <a:effectLst/>
                <a:latin typeface="Abadi" panose="020B0604020104020204" pitchFamily="34" charset="0"/>
              </a:rPr>
              <a:t>Pure and Applied Sciences</a:t>
            </a:r>
          </a:p>
          <a:p>
            <a:pPr marL="0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badi" panose="020B0604020104020204" pitchFamily="34" charset="0"/>
              </a:rPr>
              <a:t>Weighting: 3-2-3</a:t>
            </a:r>
          </a:p>
          <a:p>
            <a:pPr marL="914400" lvl="2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badi" panose="020B0604020104020204" pitchFamily="34" charset="0"/>
              </a:rPr>
              <a:t>3 hours class per week</a:t>
            </a:r>
          </a:p>
          <a:p>
            <a:pPr marL="914400" lvl="2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badi" panose="020B0604020104020204" pitchFamily="34" charset="0"/>
              </a:rPr>
              <a:t>2 hours lab</a:t>
            </a:r>
          </a:p>
          <a:p>
            <a:pPr marL="914400" lvl="2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badi" panose="020B0604020104020204" pitchFamily="34" charset="0"/>
              </a:rPr>
              <a:t>3 study/assignments/reports …</a:t>
            </a:r>
            <a:endParaRPr lang="en-US" sz="1800" i="1" dirty="0">
              <a:latin typeface="Abadi" panose="020B0604020104020204" pitchFamily="34" charset="0"/>
            </a:endParaRPr>
          </a:p>
          <a:p>
            <a:pPr marL="0" defTabSz="9144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badi" panose="020B0604020104020204" pitchFamily="34" charset="0"/>
              </a:rPr>
              <a:t>Number of Units: 2 ⅔ </a:t>
            </a:r>
          </a:p>
        </p:txBody>
      </p:sp>
    </p:spTree>
    <p:extLst>
      <p:ext uri="{BB962C8B-B14F-4D97-AF65-F5344CB8AC3E}">
        <p14:creationId xmlns:p14="http://schemas.microsoft.com/office/powerpoint/2010/main" val="427044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837" y="208035"/>
            <a:ext cx="3144326" cy="617935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chemeClr val="tx1"/>
                </a:solidFill>
                <a:latin typeface="Abadi" panose="020B0604020104020204" pitchFamily="34" charset="0"/>
              </a:rPr>
              <a:t>Required Material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7495" y="825970"/>
            <a:ext cx="5958936" cy="3217788"/>
          </a:xfrm>
        </p:spPr>
        <p:txBody>
          <a:bodyPr>
            <a:noAutofit/>
          </a:bodyPr>
          <a:lstStyle/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  <a:latin typeface="Abadi" panose="020B0604020104020204" pitchFamily="34" charset="0"/>
              </a:rPr>
              <a:t>Mastering Chemistry Access Card:</a:t>
            </a:r>
          </a:p>
          <a:p>
            <a:pPr lvl="2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CA" sz="1600" dirty="0" err="1">
                <a:solidFill>
                  <a:schemeClr val="tx1"/>
                </a:solidFill>
                <a:latin typeface="Abadi" panose="020B0604020104020204" pitchFamily="34" charset="0"/>
              </a:rPr>
              <a:t>Etext</a:t>
            </a:r>
            <a:r>
              <a:rPr lang="en-CA" sz="1600" dirty="0">
                <a:solidFill>
                  <a:schemeClr val="tx1"/>
                </a:solidFill>
                <a:latin typeface="Abadi" panose="020B0604020104020204" pitchFamily="34" charset="0"/>
              </a:rPr>
              <a:t> “Chemistry” by McMurry, Fay, and Robinson (8</a:t>
            </a:r>
            <a:r>
              <a:rPr lang="en-CA" sz="1600" baseline="30000" dirty="0">
                <a:solidFill>
                  <a:schemeClr val="tx1"/>
                </a:solidFill>
                <a:latin typeface="Abadi" panose="020B0604020104020204" pitchFamily="34" charset="0"/>
              </a:rPr>
              <a:t>th</a:t>
            </a:r>
            <a:r>
              <a:rPr lang="en-CA" sz="1600" dirty="0">
                <a:solidFill>
                  <a:schemeClr val="tx1"/>
                </a:solidFill>
                <a:latin typeface="Abadi" panose="020B0604020104020204" pitchFamily="34" charset="0"/>
              </a:rPr>
              <a:t> ed.)</a:t>
            </a:r>
          </a:p>
          <a:p>
            <a:pPr lvl="2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  <a:latin typeface="Abadi" panose="020B0604020104020204" pitchFamily="34" charset="0"/>
              </a:rPr>
              <a:t>Assignments and Resources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  <a:latin typeface="Abadi" panose="020B0604020104020204" pitchFamily="34" charset="0"/>
              </a:rPr>
              <a:t>Hardcover lab notebook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  <a:latin typeface="Abadi" panose="020B0604020104020204" pitchFamily="34" charset="0"/>
              </a:rPr>
              <a:t>Laboratory safety goggles and lab coat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  <a:latin typeface="Abadi" panose="020B0604020104020204" pitchFamily="34" charset="0"/>
              </a:rPr>
              <a:t>Personal computer/digital device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  <a:latin typeface="Abadi" panose="020B0604020104020204" pitchFamily="34" charset="0"/>
              </a:rPr>
              <a:t>Paper/copybook (take notes, practice problems …)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  <a:latin typeface="Abadi" panose="020B0604020104020204" pitchFamily="34" charset="0"/>
              </a:rPr>
              <a:t>Electronic, non-programmable calculator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D923B62-A4FD-00E8-6C89-082E8D57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11" y="971824"/>
            <a:ext cx="2421328" cy="292608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A16B75-5FD4-3D0C-2B4C-AE37D71F8DB7}"/>
              </a:ext>
            </a:extLst>
          </p:cNvPr>
          <p:cNvSpPr txBox="1"/>
          <p:nvPr/>
        </p:nvSpPr>
        <p:spPr>
          <a:xfrm>
            <a:off x="180608" y="4613418"/>
            <a:ext cx="6125823" cy="40822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CA" b="1" dirty="0">
                <a:solidFill>
                  <a:srgbClr val="FFFFFF"/>
                </a:solidFill>
                <a:latin typeface="Abadi" panose="020B0604020104020204" pitchFamily="34" charset="0"/>
              </a:rPr>
              <a:t>All of the above are available for purchase at the bookstore.</a:t>
            </a:r>
          </a:p>
        </p:txBody>
      </p:sp>
    </p:spTree>
    <p:extLst>
      <p:ext uri="{BB962C8B-B14F-4D97-AF65-F5344CB8AC3E}">
        <p14:creationId xmlns:p14="http://schemas.microsoft.com/office/powerpoint/2010/main" val="39613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4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AFD67A-24A3-DBC1-8FBB-45C8B444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9" y="3412671"/>
            <a:ext cx="8181805" cy="7932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Evaluation</a:t>
            </a:r>
          </a:p>
        </p:txBody>
      </p:sp>
      <p:cxnSp>
        <p:nvCxnSpPr>
          <p:cNvPr id="35" name="Straight Connector 16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4214077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8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B9069D0-4192-6E80-BA86-D2111D334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47789"/>
              </p:ext>
            </p:extLst>
          </p:nvPr>
        </p:nvGraphicFramePr>
        <p:xfrm>
          <a:off x="588761" y="650387"/>
          <a:ext cx="7955280" cy="27541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297680">
                  <a:extLst>
                    <a:ext uri="{9D8B030D-6E8A-4147-A177-3AD203B41FA5}">
                      <a16:colId xmlns:a16="http://schemas.microsoft.com/office/drawing/2014/main" val="34589179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948002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714247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cap="none" spc="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Details</a:t>
                      </a:r>
                      <a:endParaRPr lang="fr-CA" sz="1800" b="1" cap="none" spc="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cap="none" spc="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Date</a:t>
                      </a:r>
                      <a:endParaRPr lang="fr-CA" sz="1800" b="1" cap="none" spc="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cap="none" spc="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Weight</a:t>
                      </a:r>
                      <a:endParaRPr lang="fr-CA" sz="1800" b="1" cap="none" spc="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960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Quizzes (6 and one dropped)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Throughout the semester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10%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830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Assignment(s)</a:t>
                      </a:r>
                      <a:endParaRPr lang="fr-CA" sz="18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Throughout the semester 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5% 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48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Lab Work: Prelab, Lab book, labs, reports</a:t>
                      </a:r>
                      <a:endParaRPr lang="fr-CA" sz="18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Week following each lab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30%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Midterm Exam</a:t>
                      </a:r>
                      <a:endParaRPr lang="fr-CA" sz="18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October 30</a:t>
                      </a:r>
                      <a:r>
                        <a:rPr lang="en-CA" sz="1800" cap="none" spc="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th</a:t>
                      </a: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  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25%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777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</a:rPr>
                        <a:t>Final Exam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Final Exam Period 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badi" panose="020B0604020104020204" pitchFamily="34" charset="0"/>
                        </a:rPr>
                        <a:t>30%</a:t>
                      </a:r>
                      <a:endParaRPr lang="fr-CA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badi" panose="020B06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135715" marR="81428" marT="81428" marB="8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62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45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A9DB3BF-9F30-FF50-5848-3DB33A4BC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63967"/>
              </p:ext>
            </p:extLst>
          </p:nvPr>
        </p:nvGraphicFramePr>
        <p:xfrm>
          <a:off x="0" y="-20196"/>
          <a:ext cx="4687260" cy="5179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1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Week: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Experiment: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Report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Due Week of: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Aug. 22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Orientation &amp; Safety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CA" sz="12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Aug. 28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Orientation</a:t>
                      </a:r>
                      <a:r>
                        <a:rPr lang="en-CA" sz="1200" b="1" cap="none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CA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instructor</a:t>
                      </a:r>
                      <a:endParaRPr lang="en-CA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CA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CA" sz="1200" b="1" cap="none" spc="0" baseline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CA" sz="1200" b="1" cap="none" spc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Sept. 4</a:t>
                      </a:r>
                      <a:endParaRPr lang="en-CA" sz="1200" b="1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Uncertainty Activity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CA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Sept. 11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1 - Measurement and Expression of Data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Sept. 18</a:t>
                      </a:r>
                      <a:endParaRPr lang="en-CA" sz="12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Sept. 18 </a:t>
                      </a:r>
                      <a:endParaRPr lang="en-CA" sz="1200" b="1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Interdisciplinary week (no labs/classes)</a:t>
                      </a:r>
                      <a:endParaRPr lang="en-CA" sz="1200" i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CA" sz="12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Sept. 25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2 - Physical &amp; Chemical Changes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Oct. 16</a:t>
                      </a: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2969423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Oct. 2 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3 - Limiting &amp; Excess Reagents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Oct. 16</a:t>
                      </a:r>
                    </a:p>
                  </a:txBody>
                  <a:tcPr marL="50288" marR="502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Oct. 9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i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Semaine de recuperation</a:t>
                      </a:r>
                      <a:endParaRPr lang="en-CA" sz="1200" i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CA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– Oct. 16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instructor</a:t>
                      </a:r>
                      <a:endParaRPr lang="en-CA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CA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– Oct. 23 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4 – Halogens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Oct. 30</a:t>
                      </a:r>
                      <a:endParaRPr lang="en-CA" sz="12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4120457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Oct.</a:t>
                      </a:r>
                      <a:r>
                        <a:rPr lang="en-CA" sz="1200" b="1" cap="none" spc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instructor</a:t>
                      </a:r>
                      <a:endParaRPr lang="en-CA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CA" sz="12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4126130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Nov. 6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instructor</a:t>
                      </a:r>
                      <a:endParaRPr lang="en-CA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CA" sz="12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2928061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Nov. 13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instructor</a:t>
                      </a: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/A</a:t>
                      </a:r>
                      <a:endParaRPr lang="en-CA" sz="12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3181033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– Nov. 20 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instructor</a:t>
                      </a:r>
                      <a:endParaRPr lang="en-CA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CA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4233712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14 - Nov. 27 </a:t>
                      </a:r>
                      <a:endParaRPr lang="en-CA" sz="1200" b="1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5a – Protocol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Dec. 11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extLst>
                  <a:ext uri="{0D108BD9-81ED-4DB2-BD59-A6C34878D82A}">
                    <a16:rowId xmlns:a16="http://schemas.microsoft.com/office/drawing/2014/main" val="963639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  Dec. 4 </a:t>
                      </a:r>
                    </a:p>
                  </a:txBody>
                  <a:tcPr marL="44508" marR="20107" marT="34237" marB="3423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 5a – Experiment</a:t>
                      </a:r>
                      <a:endParaRPr lang="en-CA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08" marR="20107" marT="34237" marB="34237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033912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F877FE4-56FF-8EAD-BABD-656DAC9F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476209"/>
            <a:ext cx="4128503" cy="1088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spc="-50" dirty="0">
                <a:latin typeface="Abadi" panose="020B0604020104020204" pitchFamily="34" charset="0"/>
              </a:rPr>
              <a:t>Laboratory Schedule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C473BD5-F2D7-8A44-9A03-F90BA0809780}"/>
              </a:ext>
            </a:extLst>
          </p:cNvPr>
          <p:cNvSpPr txBox="1"/>
          <p:nvPr/>
        </p:nvSpPr>
        <p:spPr>
          <a:xfrm>
            <a:off x="4808763" y="1649185"/>
            <a:ext cx="4128503" cy="16856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14313" indent="-214313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Labs are held in 508 during your lab time.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5AB568C-A6B6-A1DC-D316-167E19035D94}"/>
              </a:ext>
            </a:extLst>
          </p:cNvPr>
          <p:cNvSpPr/>
          <p:nvPr/>
        </p:nvSpPr>
        <p:spPr>
          <a:xfrm>
            <a:off x="8198864" y="4579684"/>
            <a:ext cx="476410" cy="32272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436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CFCD50F-4BF3-4733-BD42-5567080A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FC590-0378-4E54-9ABC-F165D7E8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344" y="476209"/>
            <a:ext cx="3615962" cy="1088068"/>
          </a:xfrm>
        </p:spPr>
        <p:txBody>
          <a:bodyPr>
            <a:normAutofit/>
          </a:bodyPr>
          <a:lstStyle/>
          <a:p>
            <a:r>
              <a:rPr lang="en-CA" b="1" dirty="0">
                <a:latin typeface="Abadi" panose="020B0604020104020204" pitchFamily="34" charset="0"/>
              </a:rPr>
              <a:t>Prelab 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C2466A-2320-4205-BDC2-056CD8BC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241299"/>
            <a:ext cx="2293430" cy="25561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576A49-B77F-431E-2FE6-60A15A40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52" y="811901"/>
            <a:ext cx="2088525" cy="14149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24F77B6-3AFC-4981-A39A-15994073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045" y="241299"/>
            <a:ext cx="1937955" cy="1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22A300-A12E-4C3D-A574-71AFFA8F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0072" y="1564277"/>
            <a:ext cx="3086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7D21A87-2874-4438-84BA-E02F7C632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2909375"/>
            <a:ext cx="2293430" cy="16016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0A69F5-520C-404C-9614-071AAE13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441" y="1838260"/>
            <a:ext cx="1925558" cy="264957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B1503F-43DC-95C6-5DE8-59F3326AD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564" y="2085139"/>
            <a:ext cx="1721311" cy="21558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E5E2C-9993-4500-9CBB-390401E8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343" y="1649185"/>
            <a:ext cx="3982395" cy="27526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1800" i="0" dirty="0">
                <a:latin typeface="Abadi" panose="020B0604020104020204" pitchFamily="34" charset="0"/>
              </a:rPr>
              <a:t> For entry into the lab, you must have: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800" dirty="0">
                <a:latin typeface="Abadi" panose="020B0604020104020204" pitchFamily="34" charset="0"/>
              </a:rPr>
              <a:t>Proper attire, l</a:t>
            </a:r>
            <a:r>
              <a:rPr lang="en-CA" sz="1800" i="0" dirty="0">
                <a:latin typeface="Abadi" panose="020B0604020104020204" pitchFamily="34" charset="0"/>
              </a:rPr>
              <a:t>ab coat, and goggles.</a:t>
            </a:r>
            <a:endParaRPr lang="en-CA" sz="1800" dirty="0">
              <a:latin typeface="Abadi" panose="020B06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800" dirty="0">
                <a:latin typeface="Abadi" panose="020B0604020104020204" pitchFamily="34" charset="0"/>
              </a:rPr>
              <a:t>Completed P</a:t>
            </a:r>
            <a:r>
              <a:rPr lang="en-CA" sz="1800" i="0" dirty="0">
                <a:latin typeface="Abadi" panose="020B0604020104020204" pitchFamily="34" charset="0"/>
              </a:rPr>
              <a:t>relab work.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800" i="0" u="sng" dirty="0">
                <a:latin typeface="Abadi" panose="020B0604020104020204" pitchFamily="34" charset="0"/>
              </a:rPr>
              <a:t>Handwritten</a:t>
            </a:r>
            <a:r>
              <a:rPr lang="en-CA" sz="1800" i="0" dirty="0">
                <a:latin typeface="Abadi" panose="020B0604020104020204" pitchFamily="34" charset="0"/>
              </a:rPr>
              <a:t> procedure and data tables </a:t>
            </a:r>
            <a:r>
              <a:rPr lang="en-CA" sz="1800" dirty="0">
                <a:latin typeface="Abadi" panose="020B0604020104020204" pitchFamily="34" charset="0"/>
              </a:rPr>
              <a:t>in your Lab Notebook.</a:t>
            </a:r>
            <a:endParaRPr lang="en-CA" sz="1800" i="0" dirty="0">
              <a:latin typeface="Abadi" panose="020B0604020104020204" pitchFamily="34" charset="0"/>
            </a:endParaRPr>
          </a:p>
          <a:p>
            <a:pPr lvl="1"/>
            <a:endParaRPr lang="en-CA" sz="1800" i="0" dirty="0"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1800" i="0" dirty="0">
                <a:latin typeface="Abadi" panose="020B0604020104020204" pitchFamily="34" charset="0"/>
              </a:rPr>
              <a:t>If any of these are missing, points could be deducted from your lab grade.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D683B1-E7B7-4AF5-8BF1-00757F13F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07ECB0-AC96-4F4F-AB0C-44EA1353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1FF7F-77BD-4D69-B48E-E70EA4FC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4844838"/>
            <a:ext cx="984019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680AD4CE-0E1E-0774-F8D9-54D26B6C9524}"/>
              </a:ext>
            </a:extLst>
          </p:cNvPr>
          <p:cNvSpPr/>
          <p:nvPr/>
        </p:nvSpPr>
        <p:spPr>
          <a:xfrm>
            <a:off x="8216172" y="4383770"/>
            <a:ext cx="476410" cy="32272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042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3918089" cy="591871"/>
          </a:xfrm>
        </p:spPr>
        <p:txBody>
          <a:bodyPr anchor="t"/>
          <a:lstStyle/>
          <a:p>
            <a:r>
              <a:rPr lang="en-CA" b="1" dirty="0">
                <a:latin typeface="Abadi" panose="020B0604020104020204" pitchFamily="34" charset="0"/>
              </a:rPr>
              <a:t>Laboratory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82" y="846963"/>
            <a:ext cx="7890467" cy="1013642"/>
          </a:xfrm>
          <a:noFill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1600" dirty="0">
                <a:latin typeface="Abadi" panose="020B0604020104020204" pitchFamily="34" charset="0"/>
              </a:rPr>
              <a:t>   Arrive before start of the lab (~10 minutes) to get ready and organized - lab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     coat, lab notebook, safety glasses, and proper attire are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mandatory at all times.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Abadi" panose="020B0604020104020204" pitchFamily="34" charset="0"/>
              </a:rPr>
              <a:t>   </a:t>
            </a:r>
            <a:r>
              <a:rPr lang="en-CA" sz="1600" dirty="0">
                <a:latin typeface="Abadi" panose="020B0604020104020204" pitchFamily="34" charset="0"/>
              </a:rPr>
              <a:t>Labs start promptly on time.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AC53CD-A49D-328F-1EF6-8AD16F89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239" y="727693"/>
            <a:ext cx="1094850" cy="104906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7D7FD4-EF15-56C7-BCEA-973600B971B2}"/>
              </a:ext>
            </a:extLst>
          </p:cNvPr>
          <p:cNvSpPr txBox="1">
            <a:spLocks/>
          </p:cNvSpPr>
          <p:nvPr/>
        </p:nvSpPr>
        <p:spPr>
          <a:xfrm>
            <a:off x="331182" y="2004971"/>
            <a:ext cx="6653605" cy="113355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Abadi" panose="020B0604020104020204" pitchFamily="34" charset="0"/>
              </a:rPr>
              <a:t>   Once the lab door closes, the lab has begun.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Abadi" panose="020B0604020104020204" pitchFamily="34" charset="0"/>
              </a:rPr>
              <a:t>   </a:t>
            </a:r>
            <a:r>
              <a:rPr lang="en-CA" sz="1600" dirty="0">
                <a:latin typeface="Abadi" panose="020B0604020104020204" pitchFamily="34" charset="0"/>
              </a:rPr>
              <a:t>Lab notebooks will be checked and completed protocols signed.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1600" dirty="0">
                <a:latin typeface="Abadi" panose="020B0604020104020204" pitchFamily="34" charset="0"/>
              </a:rPr>
              <a:t>   Prelab talk will be given.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8CF407-BE68-94E3-8D32-CCA6CAABA7E4}"/>
              </a:ext>
            </a:extLst>
          </p:cNvPr>
          <p:cNvSpPr txBox="1">
            <a:spLocks/>
          </p:cNvSpPr>
          <p:nvPr/>
        </p:nvSpPr>
        <p:spPr>
          <a:xfrm>
            <a:off x="304163" y="3282895"/>
            <a:ext cx="8712926" cy="155448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CA" sz="1600" dirty="0">
                <a:latin typeface="Abadi" panose="020B0604020104020204" pitchFamily="34" charset="0"/>
              </a:rPr>
              <a:t>   LATES: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1600" dirty="0">
                <a:latin typeface="Abadi" panose="020B0604020104020204" pitchFamily="34" charset="0"/>
              </a:rPr>
              <a:t>   Wait in the hall until (if) you are allowed in.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1600" dirty="0">
                <a:latin typeface="Abadi" panose="020B0604020104020204" pitchFamily="34" charset="0"/>
              </a:rPr>
              <a:t>   Depending on circumstances and/or your level of preparedness, you may be refused entry</a:t>
            </a:r>
          </a:p>
          <a:p>
            <a:pPr marL="150876" lvl="1" indent="0">
              <a:buNone/>
            </a:pPr>
            <a:r>
              <a:rPr lang="en-CA" sz="1600" dirty="0">
                <a:latin typeface="Abadi" panose="020B0604020104020204" pitchFamily="34" charset="0"/>
              </a:rPr>
              <a:t>      into the lab for safety reasons. If reason is invalid, you will not be allowed in and you will   </a:t>
            </a:r>
          </a:p>
          <a:p>
            <a:pPr marL="150876" lvl="1" indent="0">
              <a:buNone/>
            </a:pPr>
            <a:r>
              <a:rPr lang="en-CA" sz="1600" dirty="0">
                <a:latin typeface="Abadi" panose="020B0604020104020204" pitchFamily="34" charset="0"/>
              </a:rPr>
              <a:t>      get a 0 for this lab.</a:t>
            </a:r>
            <a:endParaRPr lang="en-CA" sz="1600" b="1" dirty="0">
              <a:latin typeface="Abadi" panose="020B0604020104020204" pitchFamily="34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D359697-0571-8194-7B03-27C0672ED186}"/>
              </a:ext>
            </a:extLst>
          </p:cNvPr>
          <p:cNvSpPr/>
          <p:nvPr/>
        </p:nvSpPr>
        <p:spPr>
          <a:xfrm>
            <a:off x="8198864" y="4579684"/>
            <a:ext cx="476410" cy="32272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65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Abadi" panose="020B0604020104020204" pitchFamily="34" charset="0"/>
              </a:rPr>
              <a:t>Lab Report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99346"/>
            <a:ext cx="8098203" cy="17951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1800" dirty="0">
                <a:latin typeface="Abadi" panose="020B0604020104020204" pitchFamily="34" charset="0"/>
              </a:rPr>
              <a:t>   Follow-up work is due </a:t>
            </a:r>
            <a:r>
              <a:rPr lang="en-CA" sz="1800" i="1" dirty="0">
                <a:latin typeface="Abadi" panose="020B0604020104020204" pitchFamily="34" charset="0"/>
              </a:rPr>
              <a:t>at the beginning of class or lab </a:t>
            </a:r>
            <a:r>
              <a:rPr lang="en-CA" sz="1800" dirty="0">
                <a:latin typeface="Abadi" panose="020B0604020104020204" pitchFamily="34" charset="0"/>
              </a:rPr>
              <a:t>on the due date.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800" dirty="0">
                <a:latin typeface="Abadi" panose="020B0604020104020204" pitchFamily="34" charset="0"/>
              </a:rPr>
              <a:t>   Submit work as pdf in the appropriate folder on Moodle.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800" dirty="0">
                <a:latin typeface="Abadi" panose="020B0604020104020204" pitchFamily="34" charset="0"/>
              </a:rPr>
              <a:t>   In general – late reports will not be accepted.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800" dirty="0">
                <a:latin typeface="Abadi" panose="020B0604020104020204" pitchFamily="34" charset="0"/>
              </a:rPr>
              <a:t>   Reports are submitted individually, even if the experiment was done in pairs.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F38F4-4B99-46A7-A89D-CEF3EC81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7027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851</Words>
  <Application>Microsoft Office PowerPoint</Application>
  <PresentationFormat>Affichage à l'écran (16:9)</PresentationFormat>
  <Paragraphs>165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Wingdings</vt:lpstr>
      <vt:lpstr>Garamond</vt:lpstr>
      <vt:lpstr>Franklin Gothic Book</vt:lpstr>
      <vt:lpstr>Times New Roman</vt:lpstr>
      <vt:lpstr>Calibri Light</vt:lpstr>
      <vt:lpstr>Symbol</vt:lpstr>
      <vt:lpstr>Abadi</vt:lpstr>
      <vt:lpstr>Arial</vt:lpstr>
      <vt:lpstr>Calibri</vt:lpstr>
      <vt:lpstr>Rétrospective</vt:lpstr>
      <vt:lpstr>General Chemistry 202-SN1-RE</vt:lpstr>
      <vt:lpstr>General Information</vt:lpstr>
      <vt:lpstr>General Information, continued</vt:lpstr>
      <vt:lpstr>Required Material</vt:lpstr>
      <vt:lpstr>Evaluation</vt:lpstr>
      <vt:lpstr>Laboratory Schedule</vt:lpstr>
      <vt:lpstr>Prelab Work</vt:lpstr>
      <vt:lpstr>Laboratory Timing</vt:lpstr>
      <vt:lpstr>Lab Report Submission</vt:lpstr>
      <vt:lpstr>Diagnostic Quiz  - Key High School Chemistry Material -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ian.wikarski@csadl.ca</dc:creator>
  <cp:lastModifiedBy>Silkauskas Kim</cp:lastModifiedBy>
  <cp:revision>6</cp:revision>
  <dcterms:created xsi:type="dcterms:W3CDTF">2004-01-14T02:31:01Z</dcterms:created>
  <dcterms:modified xsi:type="dcterms:W3CDTF">2023-08-22T14:41:29Z</dcterms:modified>
</cp:coreProperties>
</file>