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0" r:id="rId3"/>
    <p:sldId id="263" r:id="rId4"/>
    <p:sldId id="256" r:id="rId5"/>
    <p:sldId id="264" r:id="rId6"/>
    <p:sldId id="259" r:id="rId7"/>
    <p:sldId id="258" r:id="rId8"/>
    <p:sldId id="262" r:id="rId9"/>
    <p:sldId id="265" r:id="rId10"/>
    <p:sldId id="260" r:id="rId11"/>
    <p:sldId id="267" r:id="rId12"/>
    <p:sldId id="268" r:id="rId13"/>
    <p:sldId id="275" r:id="rId14"/>
    <p:sldId id="261" r:id="rId15"/>
    <p:sldId id="281" r:id="rId16"/>
    <p:sldId id="266" r:id="rId17"/>
    <p:sldId id="269" r:id="rId18"/>
    <p:sldId id="277" r:id="rId19"/>
    <p:sldId id="271" r:id="rId20"/>
    <p:sldId id="273" r:id="rId21"/>
    <p:sldId id="274" r:id="rId22"/>
    <p:sldId id="276" r:id="rId23"/>
    <p:sldId id="272" r:id="rId24"/>
    <p:sldId id="270" r:id="rId25"/>
    <p:sldId id="278" r:id="rId26"/>
    <p:sldId id="27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95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0756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684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44801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7076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1855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6543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75896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043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3118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6946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001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7719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38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0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787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248A-7499-4614-9ECF-87E2E2F440AB}" type="datetimeFigureOut">
              <a:rPr lang="fr-CA" smtClean="0"/>
              <a:t>2017-11-28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38AB3B8-DD4B-47B3-BCBE-D06B3DB145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089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792451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𝟏𝟐𝟓</m:t>
                        </m:r>
                      </m:e>
                    </m:rad>
                  </m:oMath>
                </a14:m>
                <a:r>
                  <a:rPr lang="fr-CA" sz="4400" b="1" dirty="0"/>
                  <a:t>	</a:t>
                </a:r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792451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29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004898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𝟒</m:t>
                        </m:r>
                      </m:deg>
                      <m:e>
                        <m:sSup>
                          <m:sSup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004898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36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884825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𝟔𝟐𝟓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884825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3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653917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𝟔</m:t>
                        </m:r>
                      </m:deg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𝟕𝟐𝟗</m:t>
                        </m:r>
                      </m:e>
                    </m:rad>
                  </m:oMath>
                </a14:m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653917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40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737043" y="2824183"/>
                <a:ext cx="4646649" cy="21137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𝟏𝟔</m:t>
                        </m:r>
                      </m:e>
                    </m:rad>
                  </m:oMath>
                </a14:m>
                <a:r>
                  <a:rPr lang="fr-CA" sz="4800" b="1" dirty="0"/>
                  <a:t>	</a:t>
                </a:r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737043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54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626207" y="2824183"/>
                <a:ext cx="4646649" cy="2113709"/>
              </a:xfrm>
            </p:spPr>
            <p:txBody>
              <a:bodyPr/>
              <a:lstStyle/>
              <a:p>
                <a:r>
                  <a:rPr lang="fr-CA" b="1" dirty="0" smtClean="0"/>
                  <a:t> </a:t>
                </a:r>
                <a14:m>
                  <m:oMath xmlns:m="http://schemas.openxmlformats.org/officeDocument/2006/math">
                    <m:r>
                      <a:rPr lang="fr-CA" sz="4800" b="1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e>
                    </m:rad>
                  </m:oMath>
                </a14:m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626207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75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838643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𝟕</m:t>
                        </m:r>
                      </m:deg>
                      <m:e>
                        <m:sSup>
                          <m:sSup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𝟏𝟐𝟖</m:t>
                            </m:r>
                          </m:e>
                          <m:sup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e>
                    </m:rad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838643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5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700098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𝟐𝟓𝟔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𝟖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dirty="0"/>
                  <a:t>		</a:t>
                </a:r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700098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82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829406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𝟖</m:t>
                            </m:r>
                          </m:den>
                        </m:f>
                      </m:e>
                    </m:rad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829406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218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884825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𝟖𝟏</m:t>
                        </m:r>
                      </m:e>
                      <m:sup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𝟐𝟓</m:t>
                        </m:r>
                      </m:sup>
                    </m:sSup>
                  </m:oMath>
                </a14:m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884825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75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459952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𝟑</m:t>
                        </m:r>
                      </m:deg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e>
                    </m:rad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459952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22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365117" y="2824183"/>
                <a:ext cx="4646649" cy="2113709"/>
              </a:xfrm>
            </p:spPr>
            <p:txBody>
              <a:bodyPr/>
              <a:lstStyle/>
              <a:p>
                <a:r>
                  <a:rPr lang="fr-CA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365117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25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386062" y="2824183"/>
                <a:ext cx="4646649" cy="2113709"/>
              </a:xfrm>
            </p:spPr>
            <p:txBody>
              <a:bodyPr/>
              <a:lstStyle/>
              <a:p>
                <a:r>
                  <a:rPr lang="fr-CA" b="1" dirty="0" smtClean="0"/>
                  <a:t> </a:t>
                </a:r>
                <a14:m>
                  <m:oMath xmlns:m="http://schemas.openxmlformats.org/officeDocument/2006/math">
                    <m:r>
                      <a:rPr lang="fr-CA" sz="4800" b="1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𝟎𝟎𝟏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386062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17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300284" y="2824183"/>
                <a:ext cx="4646649" cy="2113709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CA" sz="48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fr-CA" sz="48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ad>
                                <m:radPr>
                                  <m:ctrlPr>
                                    <a:rPr lang="fr-CA" sz="48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lang="fr-CA" sz="48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deg>
                                <m:e>
                                  <m:r>
                                    <a:rPr lang="fr-CA" sz="48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fr-CA" sz="4800" b="1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fr-CA" sz="4800" b="1" i="1">
                                      <a:latin typeface="Cambria Math" panose="02040503050406030204" pitchFamily="18" charset="0"/>
                                    </a:rPr>
                                    <m:t>𝟏𝟐𝟓</m:t>
                                  </m:r>
                                </m:e>
                              </m:rad>
                            </m:e>
                            <m:sup>
                              <m:r>
                                <a:rPr lang="fr-CA" sz="48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fr-CA" sz="4800" dirty="0"/>
              </a:p>
              <a:p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300284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87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164387" y="2824183"/>
                <a:ext cx="4646649" cy="21137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e>
                              <m:sup>
                                <m: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sz="4800" b="1" dirty="0"/>
                  <a:t>	</a:t>
                </a:r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164387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99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201336" y="2817091"/>
                <a:ext cx="4646649" cy="2120801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e>
                              <m:sup>
                                <m: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sup>
                            </m:sSup>
                          </m:e>
                        </m:d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201336" y="2817091"/>
                <a:ext cx="4646649" cy="212080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20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152679" y="2824183"/>
                <a:ext cx="4646649" cy="21137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fr-CA" sz="4800" b="1" i="1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sz="4800" b="1" dirty="0"/>
                  <a:t>	</a:t>
                </a:r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152679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59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931004" y="2824183"/>
                <a:ext cx="4646649" cy="2113709"/>
              </a:xfrm>
            </p:spPr>
            <p:txBody>
              <a:bodyPr/>
              <a:lstStyle/>
              <a:p>
                <a:r>
                  <a:rPr lang="fr-CA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𝟑𝟐</m:t>
                        </m:r>
                      </m:e>
                      <m:sup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𝟔</m:t>
                        </m:r>
                      </m:sup>
                    </m:sSup>
                  </m:oMath>
                </a14:m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931004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1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589261" y="2824183"/>
                <a:ext cx="4646649" cy="2113709"/>
              </a:xfrm>
            </p:spPr>
            <p:txBody>
              <a:bodyPr/>
              <a:lstStyle/>
              <a:p>
                <a:r>
                  <a:rPr lang="fr-CA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𝟑𝟒𝟑</m:t>
                        </m:r>
                      </m:e>
                      <m:sup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𝟔</m:t>
                            </m:r>
                          </m:e>
                        </m:acc>
                      </m:sup>
                    </m:sSup>
                  </m:oMath>
                </a14:m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589261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124972" y="2824183"/>
                <a:ext cx="4646649" cy="21137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sz="4800" b="1" dirty="0"/>
                  <a:t>	</a:t>
                </a:r>
                <a:endParaRPr lang="fr-CA" sz="4800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124972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20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626201" y="2824183"/>
                <a:ext cx="4646649" cy="2113709"/>
              </a:xfrm>
            </p:spPr>
            <p:txBody>
              <a:bodyPr/>
              <a:lstStyle/>
              <a:p>
                <a:r>
                  <a:rPr lang="fr-CA" b="1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𝟏𝟐𝟏</m:t>
                        </m:r>
                      </m:e>
                    </m:rad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626201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96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986424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𝟕</m:t>
                        </m:r>
                      </m:deg>
                      <m:e>
                        <m:sSup>
                          <m:sSup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</m:sup>
                        </m:sSup>
                      </m:e>
                    </m:rad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986424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46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281992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400" b="1" i="1">
                            <a:latin typeface="Cambria Math" panose="02040503050406030204" pitchFamily="18" charset="0"/>
                          </a:rPr>
                          <m:t>𝟗</m:t>
                        </m:r>
                      </m:e>
                      <m:sup>
                        <m:f>
                          <m:fPr>
                            <m:ctrlPr>
                              <a:rPr lang="fr-CA" sz="4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4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fr-CA" sz="4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281992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87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134207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sz="4400" b="1" dirty="0"/>
                  <a:t>	</a:t>
                </a:r>
                <a:r>
                  <a:rPr lang="fr-CA" dirty="0"/>
                  <a:t>	</a:t>
                </a:r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134207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69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810935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𝟐𝟏𝟔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b="1" dirty="0"/>
                  <a:t> 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810935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02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99075" y="625839"/>
            <a:ext cx="7649069" cy="903157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racines et moi</a:t>
            </a:r>
            <a:endParaRPr lang="fr-C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ous-titr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5171152" y="2824183"/>
                <a:ext cx="4646649" cy="211370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fr-CA" sz="48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CA" sz="4800" b="1" i="1">
                            <a:latin typeface="Cambria Math" panose="02040503050406030204" pitchFamily="18" charset="0"/>
                          </a:rPr>
                          <m:t>𝟖</m:t>
                        </m:r>
                      </m:e>
                      <m:sup>
                        <m:f>
                          <m:fPr>
                            <m:ctrlPr>
                              <a:rPr lang="fr-CA" sz="4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fr-CA" sz="48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sup>
                    </m:sSup>
                  </m:oMath>
                </a14:m>
                <a:r>
                  <a:rPr lang="fr-CA" b="1" dirty="0"/>
                  <a:t>	</a:t>
                </a:r>
                <a:endParaRPr lang="fr-CA" dirty="0"/>
              </a:p>
            </p:txBody>
          </p:sp>
        </mc:Choice>
        <mc:Fallback>
          <p:sp>
            <p:nvSpPr>
              <p:cNvPr id="3" name="Sous-titr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5171152" y="2824183"/>
                <a:ext cx="4646649" cy="211370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C:\Users\allardl\Desktop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80" y="4937892"/>
            <a:ext cx="1078458" cy="152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43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</TotalTime>
  <Words>112</Words>
  <Application>Microsoft Office PowerPoint</Application>
  <PresentationFormat>Grand écran</PresentationFormat>
  <Paragraphs>52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1" baseType="lpstr">
      <vt:lpstr>Arial</vt:lpstr>
      <vt:lpstr>Cambria Math</vt:lpstr>
      <vt:lpstr>Century Gothic</vt:lpstr>
      <vt:lpstr>Wingdings 3</vt:lpstr>
      <vt:lpstr>Brin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  <vt:lpstr>Les racines et moi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racines et moi</dc:title>
  <dc:creator>Allard Luc</dc:creator>
  <cp:lastModifiedBy>Allard Luc</cp:lastModifiedBy>
  <cp:revision>3</cp:revision>
  <dcterms:created xsi:type="dcterms:W3CDTF">2017-11-27T17:44:26Z</dcterms:created>
  <dcterms:modified xsi:type="dcterms:W3CDTF">2017-11-28T16:51:47Z</dcterms:modified>
</cp:coreProperties>
</file>