
<file path=[Content_Types].xml><?xml version="1.0" encoding="utf-8"?>
<Types xmlns="http://schemas.openxmlformats.org/package/2006/content-types">
  <Default Extension="fntdata" ContentType="application/x-fontdata"/>
  <Default Extension="jfif" ContentType="image/jpeg"/>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9" r:id="rId1"/>
  </p:sldMasterIdLst>
  <p:notesMasterIdLst>
    <p:notesMasterId r:id="rId18"/>
  </p:notesMasterIdLst>
  <p:sldIdLst>
    <p:sldId id="256" r:id="rId2"/>
    <p:sldId id="276" r:id="rId3"/>
    <p:sldId id="360" r:id="rId4"/>
    <p:sldId id="361" r:id="rId5"/>
    <p:sldId id="362" r:id="rId6"/>
    <p:sldId id="350" r:id="rId7"/>
    <p:sldId id="351" r:id="rId8"/>
    <p:sldId id="353" r:id="rId9"/>
    <p:sldId id="354" r:id="rId10"/>
    <p:sldId id="355" r:id="rId11"/>
    <p:sldId id="260" r:id="rId12"/>
    <p:sldId id="367" r:id="rId13"/>
    <p:sldId id="363" r:id="rId14"/>
    <p:sldId id="366" r:id="rId15"/>
    <p:sldId id="364" r:id="rId16"/>
    <p:sldId id="365" r:id="rId17"/>
  </p:sldIdLst>
  <p:sldSz cx="9144000" cy="5143500" type="screen16x9"/>
  <p:notesSz cx="6858000" cy="9144000"/>
  <p:embeddedFontLst>
    <p:embeddedFont>
      <p:font typeface="Cambria" panose="02040503050406030204" pitchFamily="18" charset="0"/>
      <p:regular r:id="rId19"/>
      <p:bold r:id="rId20"/>
      <p:italic r:id="rId21"/>
      <p:boldItalic r:id="rId22"/>
    </p:embeddedFont>
    <p:embeddedFont>
      <p:font typeface="Gill Sans Nova Light" panose="020B0302020104020203" pitchFamily="34" charset="0"/>
      <p:regular r:id="rId23"/>
    </p:embeddedFont>
    <p:embeddedFont>
      <p:font typeface="Hammersmith One" panose="02010703030501060504" pitchFamily="2" charset="0"/>
      <p:regular r:id="rId24"/>
    </p:embeddedFont>
    <p:embeddedFont>
      <p:font typeface="Manjari" panose="020B0604020202020204" charset="0"/>
      <p:regular r:id="rId25"/>
      <p:bold r:id="rId26"/>
    </p:embeddedFont>
    <p:embeddedFont>
      <p:font typeface="Nunito" pitchFamily="2" charset="0"/>
      <p:regular r:id="rId27"/>
      <p:bold r:id="rId28"/>
      <p:italic r:id="rId29"/>
      <p:boldItalic r:id="rId30"/>
    </p:embeddedFont>
    <p:embeddedFont>
      <p:font typeface="Roboto Condensed Light" panose="02000000000000000000" pitchFamily="2" charset="0"/>
      <p:regular r:id="rId31"/>
      <p: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B919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4344A3E-C9B9-4450-83AE-507DB6AD338E}" v="21" dt="2025-01-19T19:17:20.315"/>
  </p1510:revLst>
</p1510:revInfo>
</file>

<file path=ppt/tableStyles.xml><?xml version="1.0" encoding="utf-8"?>
<a:tblStyleLst xmlns:a="http://schemas.openxmlformats.org/drawingml/2006/main" def="{B11BD1C1-C24A-45A9-9514-B47C5125A07C}">
  <a:tblStyle styleId="{B11BD1C1-C24A-45A9-9514-B47C5125A07C}"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79E5619-E761-4FDF-BD13-5F10D9ED381E}" styleName="Table_1">
    <a:wholeTbl>
      <a:tcTxStyle b="off" i="off">
        <a:font>
          <a:latin typeface="Calibri"/>
          <a:ea typeface="Calibri"/>
          <a:cs typeface="Calibri"/>
        </a:font>
        <a:srgbClr val="000000"/>
      </a:tcTxStyle>
      <a:tcStyle>
        <a:tcBdr>
          <a:left>
            <a:ln w="12700" cap="flat" cmpd="sng">
              <a:solidFill>
                <a:srgbClr val="FFFFFF"/>
              </a:solidFill>
              <a:prstDash val="solid"/>
              <a:round/>
              <a:headEnd type="none" w="sm" len="sm"/>
              <a:tailEnd type="none" w="sm" len="sm"/>
            </a:ln>
          </a:left>
          <a:right>
            <a:ln w="12700" cap="flat" cmpd="sng">
              <a:solidFill>
                <a:srgbClr val="FFFFFF"/>
              </a:solidFill>
              <a:prstDash val="solid"/>
              <a:round/>
              <a:headEnd type="none" w="sm" len="sm"/>
              <a:tailEnd type="none" w="sm" len="sm"/>
            </a:ln>
          </a:right>
          <a:top>
            <a:ln w="12700" cap="flat" cmpd="sng">
              <a:solidFill>
                <a:srgbClr val="FFFFFF"/>
              </a:solidFill>
              <a:prstDash val="solid"/>
              <a:round/>
              <a:headEnd type="none" w="sm" len="sm"/>
              <a:tailEnd type="none" w="sm" len="sm"/>
            </a:ln>
          </a:top>
          <a:bottom>
            <a:ln w="12700" cap="flat" cmpd="sng">
              <a:solidFill>
                <a:srgbClr val="FFFFFF"/>
              </a:solidFill>
              <a:prstDash val="solid"/>
              <a:round/>
              <a:headEnd type="none" w="sm" len="sm"/>
              <a:tailEnd type="none" w="sm" len="sm"/>
            </a:ln>
          </a:bottom>
          <a:insideH>
            <a:ln w="12700" cap="flat" cmpd="sng">
              <a:solidFill>
                <a:srgbClr val="FFFFFF"/>
              </a:solidFill>
              <a:prstDash val="solid"/>
              <a:round/>
              <a:headEnd type="none" w="sm" len="sm"/>
              <a:tailEnd type="none" w="sm" len="sm"/>
            </a:ln>
          </a:insideH>
          <a:insideV>
            <a:ln w="12700" cap="flat" cmpd="sng">
              <a:solidFill>
                <a:srgbClr val="FFFFFF"/>
              </a:solidFill>
              <a:prstDash val="solid"/>
              <a:round/>
              <a:headEnd type="none" w="sm" len="sm"/>
              <a:tailEnd type="none" w="sm" len="sm"/>
            </a:ln>
          </a:insideV>
        </a:tcBdr>
        <a:fill>
          <a:solidFill>
            <a:srgbClr val="F4E7E7"/>
          </a:solidFill>
        </a:fill>
      </a:tcStyle>
    </a:wholeTbl>
    <a:band1H>
      <a:tcTxStyle/>
      <a:tcStyle>
        <a:tcBdr/>
        <a:fill>
          <a:solidFill>
            <a:srgbClr val="E8CCCB"/>
          </a:solidFill>
        </a:fill>
      </a:tcStyle>
    </a:band1H>
    <a:band2H>
      <a:tcTxStyle/>
      <a:tcStyle>
        <a:tcBdr/>
      </a:tcStyle>
    </a:band2H>
    <a:band1V>
      <a:tcTxStyle/>
      <a:tcStyle>
        <a:tcBdr/>
        <a:fill>
          <a:solidFill>
            <a:srgbClr val="E8CCCB"/>
          </a:solidFill>
        </a:fill>
      </a:tcStyle>
    </a:band1V>
    <a:band2V>
      <a:tcTxStyle/>
      <a:tcStyle>
        <a:tcBdr/>
      </a:tcStyle>
    </a:band2V>
    <a:lastCol>
      <a:tcTxStyle b="on" i="off">
        <a:font>
          <a:latin typeface="Calibri"/>
          <a:ea typeface="Calibri"/>
          <a:cs typeface="Calibri"/>
        </a:font>
        <a:srgbClr val="FFFFFF"/>
      </a:tcTxStyle>
      <a:tcStyle>
        <a:tcBdr/>
        <a:fill>
          <a:solidFill>
            <a:srgbClr val="FCBD24"/>
          </a:solidFill>
        </a:fill>
      </a:tcStyle>
    </a:lastCol>
    <a:firstCol>
      <a:tcTxStyle b="on" i="off">
        <a:font>
          <a:latin typeface="Calibri"/>
          <a:ea typeface="Calibri"/>
          <a:cs typeface="Calibri"/>
        </a:font>
        <a:srgbClr val="FFFFFF"/>
      </a:tcTxStyle>
      <a:tcStyle>
        <a:tcBdr/>
        <a:fill>
          <a:solidFill>
            <a:srgbClr val="FCBD24"/>
          </a:solidFill>
        </a:fill>
      </a:tcStyle>
    </a:firstCol>
    <a:lastRow>
      <a:tcTxStyle b="on" i="off">
        <a:font>
          <a:latin typeface="Calibri"/>
          <a:ea typeface="Calibri"/>
          <a:cs typeface="Calibri"/>
        </a:font>
        <a:srgbClr val="FFFFFF"/>
      </a:tcTxStyle>
      <a:tcStyle>
        <a:tcBdr>
          <a:top>
            <a:ln w="38100" cap="flat" cmpd="sng">
              <a:solidFill>
                <a:srgbClr val="FFFFFF"/>
              </a:solidFill>
              <a:prstDash val="solid"/>
              <a:round/>
              <a:headEnd type="none" w="sm" len="sm"/>
              <a:tailEnd type="none" w="sm" len="sm"/>
            </a:ln>
          </a:top>
        </a:tcBdr>
        <a:fill>
          <a:solidFill>
            <a:srgbClr val="FCBD24"/>
          </a:solidFill>
        </a:fill>
      </a:tcStyle>
    </a:lastRow>
    <a:seCell>
      <a:tcTxStyle/>
      <a:tcStyle>
        <a:tcBdr/>
      </a:tcStyle>
    </a:seCell>
    <a:swCell>
      <a:tcTxStyle/>
      <a:tcStyle>
        <a:tcBdr/>
      </a:tcStyle>
    </a:swCell>
    <a:firstRow>
      <a:tcTxStyle b="on" i="off">
        <a:font>
          <a:latin typeface="Calibri"/>
          <a:ea typeface="Calibri"/>
          <a:cs typeface="Calibri"/>
        </a:font>
        <a:srgbClr val="FFFFFF"/>
      </a:tcTxStyle>
      <a:tcStyle>
        <a:tcBdr>
          <a:bottom>
            <a:ln w="38100" cap="flat" cmpd="sng">
              <a:solidFill>
                <a:srgbClr val="FFFFFF"/>
              </a:solidFill>
              <a:prstDash val="solid"/>
              <a:round/>
              <a:headEnd type="none" w="sm" len="sm"/>
              <a:tailEnd type="none" w="sm" len="sm"/>
            </a:ln>
          </a:bottom>
        </a:tcBdr>
        <a:fill>
          <a:solidFill>
            <a:srgbClr val="FCBD24"/>
          </a:solidFill>
        </a:fill>
      </a:tcStyle>
    </a:firstRow>
    <a:neCell>
      <a:tcTxStyle/>
      <a:tcStyle>
        <a:tcBdr/>
      </a:tcStyle>
    </a:neCell>
    <a:nwCell>
      <a:tcTxStyle/>
      <a:tcStyle>
        <a:tcBdr/>
      </a:tcStyle>
    </a:nwCell>
  </a:tblStyle>
  <a:tblStyle styleId="{B1C5B86B-5C5E-46AA-A0FB-4C7A2172BE3F}" styleName="Table_2">
    <a:wholeTbl>
      <a:tcTxStyle b="off" i="off">
        <a:font>
          <a:latin typeface="Calibri"/>
          <a:ea typeface="Calibri"/>
          <a:cs typeface="Calibri"/>
        </a:font>
        <a:srgbClr val="000000"/>
      </a:tcTxStyle>
      <a:tcStyle>
        <a:tcBdr>
          <a:left>
            <a:ln w="12700" cap="flat" cmpd="sng">
              <a:solidFill>
                <a:srgbClr val="FFFFFF"/>
              </a:solidFill>
              <a:prstDash val="solid"/>
              <a:round/>
              <a:headEnd type="none" w="sm" len="sm"/>
              <a:tailEnd type="none" w="sm" len="sm"/>
            </a:ln>
          </a:left>
          <a:right>
            <a:ln w="12700" cap="flat" cmpd="sng">
              <a:solidFill>
                <a:srgbClr val="FFFFFF"/>
              </a:solidFill>
              <a:prstDash val="solid"/>
              <a:round/>
              <a:headEnd type="none" w="sm" len="sm"/>
              <a:tailEnd type="none" w="sm" len="sm"/>
            </a:ln>
          </a:right>
          <a:top>
            <a:ln w="12700" cap="flat" cmpd="sng">
              <a:solidFill>
                <a:srgbClr val="FFFFFF"/>
              </a:solidFill>
              <a:prstDash val="solid"/>
              <a:round/>
              <a:headEnd type="none" w="sm" len="sm"/>
              <a:tailEnd type="none" w="sm" len="sm"/>
            </a:ln>
          </a:top>
          <a:bottom>
            <a:ln w="12700" cap="flat" cmpd="sng">
              <a:solidFill>
                <a:srgbClr val="FFFFFF"/>
              </a:solidFill>
              <a:prstDash val="solid"/>
              <a:round/>
              <a:headEnd type="none" w="sm" len="sm"/>
              <a:tailEnd type="none" w="sm" len="sm"/>
            </a:ln>
          </a:bottom>
          <a:insideH>
            <a:ln w="12700" cap="flat" cmpd="sng">
              <a:solidFill>
                <a:srgbClr val="FFFFFF"/>
              </a:solidFill>
              <a:prstDash val="solid"/>
              <a:round/>
              <a:headEnd type="none" w="sm" len="sm"/>
              <a:tailEnd type="none" w="sm" len="sm"/>
            </a:ln>
          </a:insideH>
          <a:insideV>
            <a:ln w="12700" cap="flat" cmpd="sng">
              <a:solidFill>
                <a:srgbClr val="FFFFFF"/>
              </a:solidFill>
              <a:prstDash val="solid"/>
              <a:round/>
              <a:headEnd type="none" w="sm" len="sm"/>
              <a:tailEnd type="none" w="sm" len="sm"/>
            </a:ln>
          </a:insideV>
        </a:tcBdr>
        <a:fill>
          <a:solidFill>
            <a:srgbClr val="E7ECF3"/>
          </a:solidFill>
        </a:fill>
      </a:tcStyle>
    </a:wholeTbl>
    <a:band1H>
      <a:tcTxStyle/>
      <a:tcStyle>
        <a:tcBdr/>
        <a:fill>
          <a:solidFill>
            <a:srgbClr val="CBD7E6"/>
          </a:solidFill>
        </a:fill>
      </a:tcStyle>
    </a:band1H>
    <a:band2H>
      <a:tcTxStyle/>
      <a:tcStyle>
        <a:tcBdr/>
      </a:tcStyle>
    </a:band2H>
    <a:band1V>
      <a:tcTxStyle/>
      <a:tcStyle>
        <a:tcBdr/>
        <a:fill>
          <a:solidFill>
            <a:srgbClr val="CBD7E6"/>
          </a:solidFill>
        </a:fill>
      </a:tcStyle>
    </a:band1V>
    <a:band2V>
      <a:tcTxStyle/>
      <a:tcStyle>
        <a:tcBdr/>
      </a:tcStyle>
    </a:band2V>
    <a:lastCol>
      <a:tcTxStyle b="on" i="off">
        <a:font>
          <a:latin typeface="Calibri"/>
          <a:ea typeface="Calibri"/>
          <a:cs typeface="Calibri"/>
        </a:font>
        <a:srgbClr val="FFFFFF"/>
      </a:tcTxStyle>
      <a:tcStyle>
        <a:tcBdr/>
        <a:fill>
          <a:solidFill>
            <a:srgbClr val="5EB2FC"/>
          </a:solidFill>
        </a:fill>
      </a:tcStyle>
    </a:lastCol>
    <a:firstCol>
      <a:tcTxStyle b="on" i="off">
        <a:font>
          <a:latin typeface="Calibri"/>
          <a:ea typeface="Calibri"/>
          <a:cs typeface="Calibri"/>
        </a:font>
        <a:srgbClr val="FFFFFF"/>
      </a:tcTxStyle>
      <a:tcStyle>
        <a:tcBdr/>
        <a:fill>
          <a:solidFill>
            <a:srgbClr val="5EB2FC"/>
          </a:solidFill>
        </a:fill>
      </a:tcStyle>
    </a:firstCol>
    <a:lastRow>
      <a:tcTxStyle b="on" i="off">
        <a:font>
          <a:latin typeface="Calibri"/>
          <a:ea typeface="Calibri"/>
          <a:cs typeface="Calibri"/>
        </a:font>
        <a:srgbClr val="FFFFFF"/>
      </a:tcTxStyle>
      <a:tcStyle>
        <a:tcBdr>
          <a:top>
            <a:ln w="38100" cap="flat" cmpd="sng">
              <a:solidFill>
                <a:srgbClr val="FFFFFF"/>
              </a:solidFill>
              <a:prstDash val="solid"/>
              <a:round/>
              <a:headEnd type="none" w="sm" len="sm"/>
              <a:tailEnd type="none" w="sm" len="sm"/>
            </a:ln>
          </a:top>
        </a:tcBdr>
        <a:fill>
          <a:solidFill>
            <a:srgbClr val="5EB2FC"/>
          </a:solidFill>
        </a:fill>
      </a:tcStyle>
    </a:lastRow>
    <a:seCell>
      <a:tcTxStyle/>
      <a:tcStyle>
        <a:tcBdr/>
      </a:tcStyle>
    </a:seCell>
    <a:swCell>
      <a:tcTxStyle/>
      <a:tcStyle>
        <a:tcBdr/>
      </a:tcStyle>
    </a:swCell>
    <a:firstRow>
      <a:tcTxStyle b="on" i="off">
        <a:font>
          <a:latin typeface="Calibri"/>
          <a:ea typeface="Calibri"/>
          <a:cs typeface="Calibri"/>
        </a:font>
        <a:srgbClr val="FFFFFF"/>
      </a:tcTxStyle>
      <a:tcStyle>
        <a:tcBdr>
          <a:bottom>
            <a:ln w="38100" cap="flat" cmpd="sng">
              <a:solidFill>
                <a:srgbClr val="FFFFFF"/>
              </a:solidFill>
              <a:prstDash val="solid"/>
              <a:round/>
              <a:headEnd type="none" w="sm" len="sm"/>
              <a:tailEnd type="none" w="sm" len="sm"/>
            </a:ln>
          </a:bottom>
        </a:tcBdr>
        <a:fill>
          <a:solidFill>
            <a:srgbClr val="5EB2FC"/>
          </a:solidFill>
        </a:fill>
      </a:tcStyle>
    </a:firstRow>
    <a:neCell>
      <a:tcTxStyle/>
      <a:tcStyle>
        <a:tcBdr/>
      </a:tcStyle>
    </a:neCell>
    <a:nwCell>
      <a:tcTxStyle/>
      <a:tcStyle>
        <a:tcBdr/>
      </a:tcStyle>
    </a:nwCell>
  </a:tblStyle>
  <a:tblStyle styleId="{10AA1D61-F8F4-44D4-B425-AA1B64763A7C}" styleName="Table_3">
    <a:wholeTbl>
      <a:tcTxStyle b="off" i="off">
        <a:font>
          <a:latin typeface="Calibri"/>
          <a:ea typeface="Calibri"/>
          <a:cs typeface="Calibri"/>
        </a:font>
        <a:srgbClr val="000000"/>
      </a:tcTxStyle>
      <a:tcStyle>
        <a:tcBdr>
          <a:left>
            <a:ln w="12700" cap="flat" cmpd="sng">
              <a:solidFill>
                <a:srgbClr val="FFFFFF"/>
              </a:solidFill>
              <a:prstDash val="solid"/>
              <a:round/>
              <a:headEnd type="none" w="sm" len="sm"/>
              <a:tailEnd type="none" w="sm" len="sm"/>
            </a:ln>
          </a:left>
          <a:right>
            <a:ln w="12700" cap="flat" cmpd="sng">
              <a:solidFill>
                <a:srgbClr val="FFFFFF"/>
              </a:solidFill>
              <a:prstDash val="solid"/>
              <a:round/>
              <a:headEnd type="none" w="sm" len="sm"/>
              <a:tailEnd type="none" w="sm" len="sm"/>
            </a:ln>
          </a:right>
          <a:top>
            <a:ln w="12700" cap="flat" cmpd="sng">
              <a:solidFill>
                <a:srgbClr val="FFFFFF"/>
              </a:solidFill>
              <a:prstDash val="solid"/>
              <a:round/>
              <a:headEnd type="none" w="sm" len="sm"/>
              <a:tailEnd type="none" w="sm" len="sm"/>
            </a:ln>
          </a:top>
          <a:bottom>
            <a:ln w="12700" cap="flat" cmpd="sng">
              <a:solidFill>
                <a:srgbClr val="FFFFFF"/>
              </a:solidFill>
              <a:prstDash val="solid"/>
              <a:round/>
              <a:headEnd type="none" w="sm" len="sm"/>
              <a:tailEnd type="none" w="sm" len="sm"/>
            </a:ln>
          </a:bottom>
          <a:insideH>
            <a:ln w="12700" cap="flat" cmpd="sng">
              <a:solidFill>
                <a:srgbClr val="FFFFFF"/>
              </a:solidFill>
              <a:prstDash val="solid"/>
              <a:round/>
              <a:headEnd type="none" w="sm" len="sm"/>
              <a:tailEnd type="none" w="sm" len="sm"/>
            </a:ln>
          </a:insideH>
          <a:insideV>
            <a:ln w="12700" cap="flat" cmpd="sng">
              <a:solidFill>
                <a:srgbClr val="FFFFFF"/>
              </a:solidFill>
              <a:prstDash val="solid"/>
              <a:round/>
              <a:headEnd type="none" w="sm" len="sm"/>
              <a:tailEnd type="none" w="sm" len="sm"/>
            </a:ln>
          </a:insideV>
        </a:tcBdr>
        <a:fill>
          <a:solidFill>
            <a:srgbClr val="E8E7E8"/>
          </a:solidFill>
        </a:fill>
      </a:tcStyle>
    </a:wholeTbl>
    <a:band1H>
      <a:tcTxStyle/>
      <a:tcStyle>
        <a:tcBdr/>
        <a:fill>
          <a:solidFill>
            <a:srgbClr val="CECBCF"/>
          </a:solidFill>
        </a:fill>
      </a:tcStyle>
    </a:band1H>
    <a:band2H>
      <a:tcTxStyle/>
      <a:tcStyle>
        <a:tcBdr/>
      </a:tcStyle>
    </a:band2H>
    <a:band1V>
      <a:tcTxStyle/>
      <a:tcStyle>
        <a:tcBdr/>
        <a:fill>
          <a:solidFill>
            <a:srgbClr val="CECBCF"/>
          </a:solidFill>
        </a:fill>
      </a:tcStyle>
    </a:band1V>
    <a:band2V>
      <a:tcTxStyle/>
      <a:tcStyle>
        <a:tcBdr/>
      </a:tcStyle>
    </a:band2V>
    <a:lastCol>
      <a:tcTxStyle b="on" i="off">
        <a:font>
          <a:latin typeface="Calibri"/>
          <a:ea typeface="Calibri"/>
          <a:cs typeface="Calibri"/>
        </a:font>
        <a:srgbClr val="FFFFFF"/>
      </a:tcTxStyle>
      <a:tcStyle>
        <a:tcBdr/>
        <a:fill>
          <a:solidFill>
            <a:srgbClr val="EC3A3B"/>
          </a:solidFill>
        </a:fill>
      </a:tcStyle>
    </a:lastCol>
    <a:firstCol>
      <a:tcTxStyle b="on" i="off">
        <a:font>
          <a:latin typeface="Calibri"/>
          <a:ea typeface="Calibri"/>
          <a:cs typeface="Calibri"/>
        </a:font>
        <a:srgbClr val="FFFFFF"/>
      </a:tcTxStyle>
      <a:tcStyle>
        <a:tcBdr/>
        <a:fill>
          <a:solidFill>
            <a:srgbClr val="EC3A3B"/>
          </a:solidFill>
        </a:fill>
      </a:tcStyle>
    </a:firstCol>
    <a:lastRow>
      <a:tcTxStyle b="on" i="off">
        <a:font>
          <a:latin typeface="Calibri"/>
          <a:ea typeface="Calibri"/>
          <a:cs typeface="Calibri"/>
        </a:font>
        <a:srgbClr val="FFFFFF"/>
      </a:tcTxStyle>
      <a:tcStyle>
        <a:tcBdr>
          <a:top>
            <a:ln w="38100" cap="flat" cmpd="sng">
              <a:solidFill>
                <a:srgbClr val="FFFFFF"/>
              </a:solidFill>
              <a:prstDash val="solid"/>
              <a:round/>
              <a:headEnd type="none" w="sm" len="sm"/>
              <a:tailEnd type="none" w="sm" len="sm"/>
            </a:ln>
          </a:top>
        </a:tcBdr>
        <a:fill>
          <a:solidFill>
            <a:srgbClr val="EC3A3B"/>
          </a:solidFill>
        </a:fill>
      </a:tcStyle>
    </a:lastRow>
    <a:seCell>
      <a:tcTxStyle/>
      <a:tcStyle>
        <a:tcBdr/>
      </a:tcStyle>
    </a:seCell>
    <a:swCell>
      <a:tcTxStyle/>
      <a:tcStyle>
        <a:tcBdr/>
      </a:tcStyle>
    </a:swCell>
    <a:firstRow>
      <a:tcTxStyle b="on" i="off">
        <a:font>
          <a:latin typeface="Calibri"/>
          <a:ea typeface="Calibri"/>
          <a:cs typeface="Calibri"/>
        </a:font>
        <a:srgbClr val="FFFFFF"/>
      </a:tcTxStyle>
      <a:tcStyle>
        <a:tcBdr>
          <a:bottom>
            <a:ln w="38100" cap="flat" cmpd="sng">
              <a:solidFill>
                <a:srgbClr val="FFFFFF"/>
              </a:solidFill>
              <a:prstDash val="solid"/>
              <a:round/>
              <a:headEnd type="none" w="sm" len="sm"/>
              <a:tailEnd type="none" w="sm" len="sm"/>
            </a:ln>
          </a:bottom>
        </a:tcBdr>
        <a:fill>
          <a:solidFill>
            <a:srgbClr val="EC3A3B"/>
          </a:solidFill>
        </a:fill>
      </a:tcStyle>
    </a:firstRow>
    <a:neCell>
      <a:tcTxStyle/>
      <a:tcStyle>
        <a:tcBdr/>
      </a:tcStyle>
    </a:neCell>
    <a:nwCell>
      <a:tcTxStyle/>
      <a:tcStyle>
        <a:tcBdr/>
      </a:tcStyle>
    </a:nwCell>
  </a:tblStyle>
  <a:tblStyle styleId="{8060CA1E-894E-4481-BAFA-A02AC013DDEF}" styleName="Table_4">
    <a:wholeTbl>
      <a:tcTxStyle b="off" i="off">
        <a:font>
          <a:latin typeface="Calibri"/>
          <a:ea typeface="Calibri"/>
          <a:cs typeface="Calibri"/>
        </a:font>
        <a:srgbClr val="000000"/>
      </a:tcTxStyle>
      <a:tcStyle>
        <a:tcBdr>
          <a:left>
            <a:ln w="12700" cap="flat" cmpd="sng">
              <a:solidFill>
                <a:srgbClr val="FFFFFF"/>
              </a:solidFill>
              <a:prstDash val="solid"/>
              <a:round/>
              <a:headEnd type="none" w="sm" len="sm"/>
              <a:tailEnd type="none" w="sm" len="sm"/>
            </a:ln>
          </a:left>
          <a:right>
            <a:ln w="12700" cap="flat" cmpd="sng">
              <a:solidFill>
                <a:srgbClr val="FFFFFF"/>
              </a:solidFill>
              <a:prstDash val="solid"/>
              <a:round/>
              <a:headEnd type="none" w="sm" len="sm"/>
              <a:tailEnd type="none" w="sm" len="sm"/>
            </a:ln>
          </a:right>
          <a:top>
            <a:ln w="12700" cap="flat" cmpd="sng">
              <a:solidFill>
                <a:srgbClr val="FFFFFF"/>
              </a:solidFill>
              <a:prstDash val="solid"/>
              <a:round/>
              <a:headEnd type="none" w="sm" len="sm"/>
              <a:tailEnd type="none" w="sm" len="sm"/>
            </a:ln>
          </a:top>
          <a:bottom>
            <a:ln w="12700" cap="flat" cmpd="sng">
              <a:solidFill>
                <a:srgbClr val="FFFFFF"/>
              </a:solidFill>
              <a:prstDash val="solid"/>
              <a:round/>
              <a:headEnd type="none" w="sm" len="sm"/>
              <a:tailEnd type="none" w="sm" len="sm"/>
            </a:ln>
          </a:bottom>
          <a:insideH>
            <a:ln w="12700" cap="flat" cmpd="sng">
              <a:solidFill>
                <a:srgbClr val="FFFFFF"/>
              </a:solidFill>
              <a:prstDash val="solid"/>
              <a:round/>
              <a:headEnd type="none" w="sm" len="sm"/>
              <a:tailEnd type="none" w="sm" len="sm"/>
            </a:ln>
          </a:insideH>
          <a:insideV>
            <a:ln w="12700" cap="flat" cmpd="sng">
              <a:solidFill>
                <a:srgbClr val="FFFFFF"/>
              </a:solidFill>
              <a:prstDash val="solid"/>
              <a:round/>
              <a:headEnd type="none" w="sm" len="sm"/>
              <a:tailEnd type="none" w="sm" len="sm"/>
            </a:ln>
          </a:insideV>
        </a:tcBdr>
        <a:fill>
          <a:solidFill>
            <a:srgbClr val="E7F0ED"/>
          </a:solidFill>
        </a:fill>
      </a:tcStyle>
    </a:wholeTbl>
    <a:band1H>
      <a:tcTxStyle/>
      <a:tcStyle>
        <a:tcBdr/>
        <a:fill>
          <a:solidFill>
            <a:srgbClr val="CADFD8"/>
          </a:solidFill>
        </a:fill>
      </a:tcStyle>
    </a:band1H>
    <a:band2H>
      <a:tcTxStyle/>
      <a:tcStyle>
        <a:tcBdr/>
      </a:tcStyle>
    </a:band2H>
    <a:band1V>
      <a:tcTxStyle/>
      <a:tcStyle>
        <a:tcBdr/>
        <a:fill>
          <a:solidFill>
            <a:srgbClr val="CADFD8"/>
          </a:solidFill>
        </a:fill>
      </a:tcStyle>
    </a:band1V>
    <a:band2V>
      <a:tcTxStyle/>
      <a:tcStyle>
        <a:tcBdr/>
      </a:tcStyle>
    </a:band2V>
    <a:lastCol>
      <a:tcTxStyle b="on" i="off">
        <a:font>
          <a:latin typeface="Calibri"/>
          <a:ea typeface="Calibri"/>
          <a:cs typeface="Calibri"/>
        </a:font>
        <a:srgbClr val="FFFFFF"/>
      </a:tcTxStyle>
      <a:tcStyle>
        <a:tcBdr/>
        <a:fill>
          <a:solidFill>
            <a:srgbClr val="69E781"/>
          </a:solidFill>
        </a:fill>
      </a:tcStyle>
    </a:lastCol>
    <a:firstCol>
      <a:tcTxStyle b="on" i="off">
        <a:font>
          <a:latin typeface="Calibri"/>
          <a:ea typeface="Calibri"/>
          <a:cs typeface="Calibri"/>
        </a:font>
        <a:srgbClr val="FFFFFF"/>
      </a:tcTxStyle>
      <a:tcStyle>
        <a:tcBdr/>
        <a:fill>
          <a:solidFill>
            <a:srgbClr val="69E781"/>
          </a:solidFill>
        </a:fill>
      </a:tcStyle>
    </a:firstCol>
    <a:lastRow>
      <a:tcTxStyle b="on" i="off">
        <a:font>
          <a:latin typeface="Calibri"/>
          <a:ea typeface="Calibri"/>
          <a:cs typeface="Calibri"/>
        </a:font>
        <a:srgbClr val="FFFFFF"/>
      </a:tcTxStyle>
      <a:tcStyle>
        <a:tcBdr>
          <a:top>
            <a:ln w="38100" cap="flat" cmpd="sng">
              <a:solidFill>
                <a:srgbClr val="FFFFFF"/>
              </a:solidFill>
              <a:prstDash val="solid"/>
              <a:round/>
              <a:headEnd type="none" w="sm" len="sm"/>
              <a:tailEnd type="none" w="sm" len="sm"/>
            </a:ln>
          </a:top>
        </a:tcBdr>
        <a:fill>
          <a:solidFill>
            <a:srgbClr val="69E781"/>
          </a:solidFill>
        </a:fill>
      </a:tcStyle>
    </a:lastRow>
    <a:seCell>
      <a:tcTxStyle/>
      <a:tcStyle>
        <a:tcBdr/>
      </a:tcStyle>
    </a:seCell>
    <a:swCell>
      <a:tcTxStyle/>
      <a:tcStyle>
        <a:tcBdr/>
      </a:tcStyle>
    </a:swCell>
    <a:firstRow>
      <a:tcTxStyle b="on" i="off">
        <a:font>
          <a:latin typeface="Calibri"/>
          <a:ea typeface="Calibri"/>
          <a:cs typeface="Calibri"/>
        </a:font>
        <a:srgbClr val="FFFFFF"/>
      </a:tcTxStyle>
      <a:tcStyle>
        <a:tcBdr>
          <a:bottom>
            <a:ln w="38100" cap="flat" cmpd="sng">
              <a:solidFill>
                <a:srgbClr val="FFFFFF"/>
              </a:solidFill>
              <a:prstDash val="solid"/>
              <a:round/>
              <a:headEnd type="none" w="sm" len="sm"/>
              <a:tailEnd type="none" w="sm" len="sm"/>
            </a:ln>
          </a:bottom>
        </a:tcBdr>
        <a:fill>
          <a:solidFill>
            <a:srgbClr val="69E781"/>
          </a:solidFill>
        </a:fill>
      </a:tcStyle>
    </a:firstRow>
    <a:neCell>
      <a:tcTxStyle/>
      <a:tcStyle>
        <a:tcBdr/>
      </a:tcStyle>
    </a:neCell>
    <a:nwCell>
      <a:tcTxStyle/>
      <a:tcStyle>
        <a:tcBdr/>
      </a:tcStyle>
    </a:nwCell>
  </a:tblStyle>
  <a:tblStyle styleId="{A3B6A7CC-0737-4A15-8ABB-B287105EC74C}" styleName="Table_5">
    <a:wholeTbl>
      <a:tcTxStyle b="off" i="off">
        <a:font>
          <a:latin typeface="Calibri"/>
          <a:ea typeface="Calibri"/>
          <a:cs typeface="Calibri"/>
        </a:font>
        <a:srgbClr val="000000"/>
      </a:tcTxStyle>
      <a:tcStyle>
        <a:tcBdr>
          <a:left>
            <a:ln w="12700" cap="flat" cmpd="sng">
              <a:solidFill>
                <a:srgbClr val="FFFFFF"/>
              </a:solidFill>
              <a:prstDash val="solid"/>
              <a:round/>
              <a:headEnd type="none" w="sm" len="sm"/>
              <a:tailEnd type="none" w="sm" len="sm"/>
            </a:ln>
          </a:left>
          <a:right>
            <a:ln w="12700" cap="flat" cmpd="sng">
              <a:solidFill>
                <a:srgbClr val="FFFFFF"/>
              </a:solidFill>
              <a:prstDash val="solid"/>
              <a:round/>
              <a:headEnd type="none" w="sm" len="sm"/>
              <a:tailEnd type="none" w="sm" len="sm"/>
            </a:ln>
          </a:right>
          <a:top>
            <a:ln w="12700" cap="flat" cmpd="sng">
              <a:solidFill>
                <a:srgbClr val="FFFFFF"/>
              </a:solidFill>
              <a:prstDash val="solid"/>
              <a:round/>
              <a:headEnd type="none" w="sm" len="sm"/>
              <a:tailEnd type="none" w="sm" len="sm"/>
            </a:ln>
          </a:top>
          <a:bottom>
            <a:ln w="12700" cap="flat" cmpd="sng">
              <a:solidFill>
                <a:srgbClr val="FFFFFF"/>
              </a:solidFill>
              <a:prstDash val="solid"/>
              <a:round/>
              <a:headEnd type="none" w="sm" len="sm"/>
              <a:tailEnd type="none" w="sm" len="sm"/>
            </a:ln>
          </a:bottom>
          <a:insideH>
            <a:ln w="12700" cap="flat" cmpd="sng">
              <a:solidFill>
                <a:srgbClr val="FFFFFF"/>
              </a:solidFill>
              <a:prstDash val="solid"/>
              <a:round/>
              <a:headEnd type="none" w="sm" len="sm"/>
              <a:tailEnd type="none" w="sm" len="sm"/>
            </a:ln>
          </a:insideH>
          <a:insideV>
            <a:ln w="12700" cap="flat" cmpd="sng">
              <a:solidFill>
                <a:srgbClr val="FFFFFF"/>
              </a:solidFill>
              <a:prstDash val="solid"/>
              <a:round/>
              <a:headEnd type="none" w="sm" len="sm"/>
              <a:tailEnd type="none" w="sm" len="sm"/>
            </a:ln>
          </a:insideV>
        </a:tcBdr>
        <a:fill>
          <a:solidFill>
            <a:srgbClr val="FDEFE6"/>
          </a:solidFill>
        </a:fill>
      </a:tcStyle>
    </a:wholeTbl>
    <a:band1H>
      <a:tcTxStyle/>
      <a:tcStyle>
        <a:tcBdr/>
        <a:fill>
          <a:solidFill>
            <a:srgbClr val="FADECA"/>
          </a:solidFill>
        </a:fill>
      </a:tcStyle>
    </a:band1H>
    <a:band2H>
      <a:tcTxStyle/>
      <a:tcStyle>
        <a:tcBdr/>
      </a:tcStyle>
    </a:band2H>
    <a:band1V>
      <a:tcTxStyle/>
      <a:tcStyle>
        <a:tcBdr/>
        <a:fill>
          <a:solidFill>
            <a:srgbClr val="FADECA"/>
          </a:solidFill>
        </a:fill>
      </a:tcStyle>
    </a:band1V>
    <a:band2V>
      <a:tcTxStyle/>
      <a:tcStyle>
        <a:tcBdr/>
      </a:tcStyle>
    </a:band2V>
    <a:lastCol>
      <a:tcTxStyle b="on" i="off">
        <a:font>
          <a:latin typeface="Calibri"/>
          <a:ea typeface="Calibri"/>
          <a:cs typeface="Calibri"/>
        </a:font>
        <a:srgbClr val="FFFFFF"/>
      </a:tcTxStyle>
      <a:tcStyle>
        <a:tcBdr/>
        <a:fill>
          <a:solidFill>
            <a:srgbClr val="4949E7"/>
          </a:solidFill>
        </a:fill>
      </a:tcStyle>
    </a:lastCol>
    <a:firstCol>
      <a:tcTxStyle b="on" i="off">
        <a:font>
          <a:latin typeface="Calibri"/>
          <a:ea typeface="Calibri"/>
          <a:cs typeface="Calibri"/>
        </a:font>
        <a:srgbClr val="FFFFFF"/>
      </a:tcTxStyle>
      <a:tcStyle>
        <a:tcBdr/>
        <a:fill>
          <a:solidFill>
            <a:srgbClr val="4949E7"/>
          </a:solidFill>
        </a:fill>
      </a:tcStyle>
    </a:firstCol>
    <a:lastRow>
      <a:tcTxStyle b="on" i="off">
        <a:font>
          <a:latin typeface="Calibri"/>
          <a:ea typeface="Calibri"/>
          <a:cs typeface="Calibri"/>
        </a:font>
        <a:srgbClr val="FFFFFF"/>
      </a:tcTxStyle>
      <a:tcStyle>
        <a:tcBdr>
          <a:top>
            <a:ln w="38100" cap="flat" cmpd="sng">
              <a:solidFill>
                <a:srgbClr val="FFFFFF"/>
              </a:solidFill>
              <a:prstDash val="solid"/>
              <a:round/>
              <a:headEnd type="none" w="sm" len="sm"/>
              <a:tailEnd type="none" w="sm" len="sm"/>
            </a:ln>
          </a:top>
        </a:tcBdr>
        <a:fill>
          <a:solidFill>
            <a:srgbClr val="4949E7"/>
          </a:solidFill>
        </a:fill>
      </a:tcStyle>
    </a:lastRow>
    <a:seCell>
      <a:tcTxStyle/>
      <a:tcStyle>
        <a:tcBdr/>
      </a:tcStyle>
    </a:seCell>
    <a:swCell>
      <a:tcTxStyle/>
      <a:tcStyle>
        <a:tcBdr/>
      </a:tcStyle>
    </a:swCell>
    <a:firstRow>
      <a:tcTxStyle b="on" i="off">
        <a:font>
          <a:latin typeface="Calibri"/>
          <a:ea typeface="Calibri"/>
          <a:cs typeface="Calibri"/>
        </a:font>
        <a:srgbClr val="FFFFFF"/>
      </a:tcTxStyle>
      <a:tcStyle>
        <a:tcBdr>
          <a:bottom>
            <a:ln w="38100" cap="flat" cmpd="sng">
              <a:solidFill>
                <a:srgbClr val="FFFFFF"/>
              </a:solidFill>
              <a:prstDash val="solid"/>
              <a:round/>
              <a:headEnd type="none" w="sm" len="sm"/>
              <a:tailEnd type="none" w="sm" len="sm"/>
            </a:ln>
          </a:bottom>
        </a:tcBdr>
        <a:fill>
          <a:solidFill>
            <a:srgbClr val="4949E7"/>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8" d="100"/>
          <a:sy n="78" d="100"/>
        </p:scale>
        <p:origin x="940"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21" Type="http://schemas.openxmlformats.org/officeDocument/2006/relationships/font" Target="fonts/font3.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font" Target="fonts/font14.fntdata"/><Relationship Id="rId37"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oucher Catherine" userId="86436dda-2774-4856-be38-27f52c659a02" providerId="ADAL" clId="{D4344A3E-C9B9-4450-83AE-507DB6AD338E}"/>
    <pc:docChg chg="undo custSel addSld delSld modSld">
      <pc:chgData name="Boucher Catherine" userId="86436dda-2774-4856-be38-27f52c659a02" providerId="ADAL" clId="{D4344A3E-C9B9-4450-83AE-507DB6AD338E}" dt="2025-01-19T19:31:44.604" v="851" actId="20577"/>
      <pc:docMkLst>
        <pc:docMk/>
      </pc:docMkLst>
      <pc:sldChg chg="modSp mod">
        <pc:chgData name="Boucher Catherine" userId="86436dda-2774-4856-be38-27f52c659a02" providerId="ADAL" clId="{D4344A3E-C9B9-4450-83AE-507DB6AD338E}" dt="2025-01-19T18:42:54.569" v="45" actId="255"/>
        <pc:sldMkLst>
          <pc:docMk/>
          <pc:sldMk cId="0" sldId="256"/>
        </pc:sldMkLst>
        <pc:spChg chg="mod">
          <ac:chgData name="Boucher Catherine" userId="86436dda-2774-4856-be38-27f52c659a02" providerId="ADAL" clId="{D4344A3E-C9B9-4450-83AE-507DB6AD338E}" dt="2025-01-19T18:42:54.569" v="45" actId="255"/>
          <ac:spMkLst>
            <pc:docMk/>
            <pc:sldMk cId="0" sldId="256"/>
            <ac:spMk id="1320" creationId="{00000000-0000-0000-0000-000000000000}"/>
          </ac:spMkLst>
        </pc:spChg>
      </pc:sldChg>
      <pc:sldChg chg="del">
        <pc:chgData name="Boucher Catherine" userId="86436dda-2774-4856-be38-27f52c659a02" providerId="ADAL" clId="{D4344A3E-C9B9-4450-83AE-507DB6AD338E}" dt="2025-01-19T18:58:16.464" v="189" actId="47"/>
        <pc:sldMkLst>
          <pc:docMk/>
          <pc:sldMk cId="0" sldId="257"/>
        </pc:sldMkLst>
      </pc:sldChg>
      <pc:sldChg chg="del">
        <pc:chgData name="Boucher Catherine" userId="86436dda-2774-4856-be38-27f52c659a02" providerId="ADAL" clId="{D4344A3E-C9B9-4450-83AE-507DB6AD338E}" dt="2025-01-19T18:43:01.430" v="46" actId="47"/>
        <pc:sldMkLst>
          <pc:docMk/>
          <pc:sldMk cId="0" sldId="258"/>
        </pc:sldMkLst>
      </pc:sldChg>
      <pc:sldChg chg="addSp delSp modSp add del mod">
        <pc:chgData name="Boucher Catherine" userId="86436dda-2774-4856-be38-27f52c659a02" providerId="ADAL" clId="{D4344A3E-C9B9-4450-83AE-507DB6AD338E}" dt="2025-01-19T19:10:04.937" v="590" actId="14100"/>
        <pc:sldMkLst>
          <pc:docMk/>
          <pc:sldMk cId="0" sldId="260"/>
        </pc:sldMkLst>
        <pc:graphicFrameChg chg="add mod modGraphic">
          <ac:chgData name="Boucher Catherine" userId="86436dda-2774-4856-be38-27f52c659a02" providerId="ADAL" clId="{D4344A3E-C9B9-4450-83AE-507DB6AD338E}" dt="2025-01-19T19:10:04.937" v="590" actId="14100"/>
          <ac:graphicFrameMkLst>
            <pc:docMk/>
            <pc:sldMk cId="0" sldId="260"/>
            <ac:graphicFrameMk id="2" creationId="{5B2CD2B5-9299-99AD-4C00-D8E987FEC286}"/>
          </ac:graphicFrameMkLst>
        </pc:graphicFrameChg>
        <pc:graphicFrameChg chg="del">
          <ac:chgData name="Boucher Catherine" userId="86436dda-2774-4856-be38-27f52c659a02" providerId="ADAL" clId="{D4344A3E-C9B9-4450-83AE-507DB6AD338E}" dt="2025-01-19T19:09:34.905" v="583" actId="478"/>
          <ac:graphicFrameMkLst>
            <pc:docMk/>
            <pc:sldMk cId="0" sldId="260"/>
            <ac:graphicFrameMk id="4" creationId="{60AAD084-648F-2AC2-AF16-976B95C8955B}"/>
          </ac:graphicFrameMkLst>
        </pc:graphicFrameChg>
      </pc:sldChg>
      <pc:sldChg chg="del">
        <pc:chgData name="Boucher Catherine" userId="86436dda-2774-4856-be38-27f52c659a02" providerId="ADAL" clId="{D4344A3E-C9B9-4450-83AE-507DB6AD338E}" dt="2025-01-19T18:58:17.358" v="191" actId="47"/>
        <pc:sldMkLst>
          <pc:docMk/>
          <pc:sldMk cId="0" sldId="265"/>
        </pc:sldMkLst>
      </pc:sldChg>
      <pc:sldChg chg="del">
        <pc:chgData name="Boucher Catherine" userId="86436dda-2774-4856-be38-27f52c659a02" providerId="ADAL" clId="{D4344A3E-C9B9-4450-83AE-507DB6AD338E}" dt="2025-01-19T18:58:16.843" v="190" actId="47"/>
        <pc:sldMkLst>
          <pc:docMk/>
          <pc:sldMk cId="0" sldId="266"/>
        </pc:sldMkLst>
      </pc:sldChg>
      <pc:sldChg chg="del">
        <pc:chgData name="Boucher Catherine" userId="86436dda-2774-4856-be38-27f52c659a02" providerId="ADAL" clId="{D4344A3E-C9B9-4450-83AE-507DB6AD338E}" dt="2025-01-19T18:58:14.836" v="184" actId="47"/>
        <pc:sldMkLst>
          <pc:docMk/>
          <pc:sldMk cId="0" sldId="268"/>
        </pc:sldMkLst>
      </pc:sldChg>
      <pc:sldChg chg="del">
        <pc:chgData name="Boucher Catherine" userId="86436dda-2774-4856-be38-27f52c659a02" providerId="ADAL" clId="{D4344A3E-C9B9-4450-83AE-507DB6AD338E}" dt="2025-01-19T18:58:15.826" v="187" actId="47"/>
        <pc:sldMkLst>
          <pc:docMk/>
          <pc:sldMk cId="0" sldId="269"/>
        </pc:sldMkLst>
      </pc:sldChg>
      <pc:sldChg chg="addSp delSp modSp mod delAnim modAnim">
        <pc:chgData name="Boucher Catherine" userId="86436dda-2774-4856-be38-27f52c659a02" providerId="ADAL" clId="{D4344A3E-C9B9-4450-83AE-507DB6AD338E}" dt="2025-01-19T18:46:49.780" v="54" actId="478"/>
        <pc:sldMkLst>
          <pc:docMk/>
          <pc:sldMk cId="0" sldId="276"/>
        </pc:sldMkLst>
        <pc:picChg chg="add del mod">
          <ac:chgData name="Boucher Catherine" userId="86436dda-2774-4856-be38-27f52c659a02" providerId="ADAL" clId="{D4344A3E-C9B9-4450-83AE-507DB6AD338E}" dt="2025-01-19T18:46:49.780" v="54" actId="478"/>
          <ac:picMkLst>
            <pc:docMk/>
            <pc:sldMk cId="0" sldId="276"/>
            <ac:picMk id="7" creationId="{C2DC2A76-23A6-EA9A-F9FF-ED171D6BA32B}"/>
          </ac:picMkLst>
        </pc:picChg>
      </pc:sldChg>
      <pc:sldChg chg="del">
        <pc:chgData name="Boucher Catherine" userId="86436dda-2774-4856-be38-27f52c659a02" providerId="ADAL" clId="{D4344A3E-C9B9-4450-83AE-507DB6AD338E}" dt="2025-01-19T18:58:16.118" v="188" actId="47"/>
        <pc:sldMkLst>
          <pc:docMk/>
          <pc:sldMk cId="1236153196" sldId="349"/>
        </pc:sldMkLst>
      </pc:sldChg>
      <pc:sldChg chg="modSp mod">
        <pc:chgData name="Boucher Catherine" userId="86436dda-2774-4856-be38-27f52c659a02" providerId="ADAL" clId="{D4344A3E-C9B9-4450-83AE-507DB6AD338E}" dt="2025-01-19T18:47:37.009" v="90" actId="1076"/>
        <pc:sldMkLst>
          <pc:docMk/>
          <pc:sldMk cId="3622785588" sldId="350"/>
        </pc:sldMkLst>
        <pc:spChg chg="mod">
          <ac:chgData name="Boucher Catherine" userId="86436dda-2774-4856-be38-27f52c659a02" providerId="ADAL" clId="{D4344A3E-C9B9-4450-83AE-507DB6AD338E}" dt="2025-01-19T18:47:37.009" v="90" actId="1076"/>
          <ac:spMkLst>
            <pc:docMk/>
            <pc:sldMk cId="3622785588" sldId="350"/>
            <ac:spMk id="3" creationId="{88FFD794-6E6C-48B2-F2F4-EB555EE78CE5}"/>
          </ac:spMkLst>
        </pc:spChg>
      </pc:sldChg>
      <pc:sldChg chg="addSp delSp modSp mod modClrScheme modAnim chgLayout">
        <pc:chgData name="Boucher Catherine" userId="86436dda-2774-4856-be38-27f52c659a02" providerId="ADAL" clId="{D4344A3E-C9B9-4450-83AE-507DB6AD338E}" dt="2025-01-19T18:49:23.014" v="112" actId="26606"/>
        <pc:sldMkLst>
          <pc:docMk/>
          <pc:sldMk cId="3456351667" sldId="351"/>
        </pc:sldMkLst>
        <pc:spChg chg="add del">
          <ac:chgData name="Boucher Catherine" userId="86436dda-2774-4856-be38-27f52c659a02" providerId="ADAL" clId="{D4344A3E-C9B9-4450-83AE-507DB6AD338E}" dt="2025-01-19T18:48:30.921" v="103" actId="478"/>
          <ac:spMkLst>
            <pc:docMk/>
            <pc:sldMk cId="3456351667" sldId="351"/>
            <ac:spMk id="2" creationId="{E6FBEEF8-39F9-30A5-2043-2A857DB1E6BA}"/>
          </ac:spMkLst>
        </pc:spChg>
        <pc:spChg chg="mod">
          <ac:chgData name="Boucher Catherine" userId="86436dda-2774-4856-be38-27f52c659a02" providerId="ADAL" clId="{D4344A3E-C9B9-4450-83AE-507DB6AD338E}" dt="2025-01-19T18:49:23.014" v="112" actId="26606"/>
          <ac:spMkLst>
            <pc:docMk/>
            <pc:sldMk cId="3456351667" sldId="351"/>
            <ac:spMk id="3" creationId="{88FFD794-6E6C-48B2-F2F4-EB555EE78CE5}"/>
          </ac:spMkLst>
        </pc:spChg>
        <pc:picChg chg="add mod">
          <ac:chgData name="Boucher Catherine" userId="86436dda-2774-4856-be38-27f52c659a02" providerId="ADAL" clId="{D4344A3E-C9B9-4450-83AE-507DB6AD338E}" dt="2025-01-19T18:49:23.014" v="112" actId="26606"/>
          <ac:picMkLst>
            <pc:docMk/>
            <pc:sldMk cId="3456351667" sldId="351"/>
            <ac:picMk id="5" creationId="{A9561CE5-3F60-41EA-EA46-041A6E0685E7}"/>
          </ac:picMkLst>
        </pc:picChg>
        <pc:picChg chg="del">
          <ac:chgData name="Boucher Catherine" userId="86436dda-2774-4856-be38-27f52c659a02" providerId="ADAL" clId="{D4344A3E-C9B9-4450-83AE-507DB6AD338E}" dt="2025-01-19T18:44:54.858" v="53" actId="478"/>
          <ac:picMkLst>
            <pc:docMk/>
            <pc:sldMk cId="3456351667" sldId="351"/>
            <ac:picMk id="7" creationId="{BB051C98-B1A4-8C41-9BA1-89C9894C2173}"/>
          </ac:picMkLst>
        </pc:picChg>
        <pc:picChg chg="add mod">
          <ac:chgData name="Boucher Catherine" userId="86436dda-2774-4856-be38-27f52c659a02" providerId="ADAL" clId="{D4344A3E-C9B9-4450-83AE-507DB6AD338E}" dt="2025-01-19T18:49:23.014" v="112" actId="26606"/>
          <ac:picMkLst>
            <pc:docMk/>
            <pc:sldMk cId="3456351667" sldId="351"/>
            <ac:picMk id="8" creationId="{DCCBF9A9-8608-F751-E464-BB76FC2E763A}"/>
          </ac:picMkLst>
        </pc:picChg>
        <pc:picChg chg="del">
          <ac:chgData name="Boucher Catherine" userId="86436dda-2774-4856-be38-27f52c659a02" providerId="ADAL" clId="{D4344A3E-C9B9-4450-83AE-507DB6AD338E}" dt="2025-01-19T18:47:51.576" v="101" actId="478"/>
          <ac:picMkLst>
            <pc:docMk/>
            <pc:sldMk cId="3456351667" sldId="351"/>
            <ac:picMk id="4098" creationId="{B76E8A74-D47C-CE8D-9A71-EC059E04BC55}"/>
          </ac:picMkLst>
        </pc:picChg>
      </pc:sldChg>
      <pc:sldChg chg="del">
        <pc:chgData name="Boucher Catherine" userId="86436dda-2774-4856-be38-27f52c659a02" providerId="ADAL" clId="{D4344A3E-C9B9-4450-83AE-507DB6AD338E}" dt="2025-01-19T18:58:17.732" v="192" actId="47"/>
        <pc:sldMkLst>
          <pc:docMk/>
          <pc:sldMk cId="2903275467" sldId="352"/>
        </pc:sldMkLst>
      </pc:sldChg>
      <pc:sldChg chg="modSp mod">
        <pc:chgData name="Boucher Catherine" userId="86436dda-2774-4856-be38-27f52c659a02" providerId="ADAL" clId="{D4344A3E-C9B9-4450-83AE-507DB6AD338E}" dt="2025-01-19T19:27:46.075" v="765" actId="20577"/>
        <pc:sldMkLst>
          <pc:docMk/>
          <pc:sldMk cId="2293800349" sldId="353"/>
        </pc:sldMkLst>
        <pc:spChg chg="mod">
          <ac:chgData name="Boucher Catherine" userId="86436dda-2774-4856-be38-27f52c659a02" providerId="ADAL" clId="{D4344A3E-C9B9-4450-83AE-507DB6AD338E}" dt="2025-01-19T19:27:46.075" v="765" actId="20577"/>
          <ac:spMkLst>
            <pc:docMk/>
            <pc:sldMk cId="2293800349" sldId="353"/>
            <ac:spMk id="2" creationId="{86177FC9-268D-0F02-F102-E617191F008B}"/>
          </ac:spMkLst>
        </pc:spChg>
      </pc:sldChg>
      <pc:sldChg chg="modSp add del mod">
        <pc:chgData name="Boucher Catherine" userId="86436dda-2774-4856-be38-27f52c659a02" providerId="ADAL" clId="{D4344A3E-C9B9-4450-83AE-507DB6AD338E}" dt="2025-01-19T19:29:53.181" v="788" actId="20577"/>
        <pc:sldMkLst>
          <pc:docMk/>
          <pc:sldMk cId="2827156919" sldId="354"/>
        </pc:sldMkLst>
        <pc:spChg chg="mod">
          <ac:chgData name="Boucher Catherine" userId="86436dda-2774-4856-be38-27f52c659a02" providerId="ADAL" clId="{D4344A3E-C9B9-4450-83AE-507DB6AD338E}" dt="2025-01-19T19:29:17.483" v="771" actId="1076"/>
          <ac:spMkLst>
            <pc:docMk/>
            <pc:sldMk cId="2827156919" sldId="354"/>
            <ac:spMk id="2" creationId="{15A6DC6E-428D-A660-ADB2-62F2CFC0E1B2}"/>
          </ac:spMkLst>
        </pc:spChg>
        <pc:spChg chg="mod">
          <ac:chgData name="Boucher Catherine" userId="86436dda-2774-4856-be38-27f52c659a02" providerId="ADAL" clId="{D4344A3E-C9B9-4450-83AE-507DB6AD338E}" dt="2025-01-19T19:29:53.181" v="788" actId="20577"/>
          <ac:spMkLst>
            <pc:docMk/>
            <pc:sldMk cId="2827156919" sldId="354"/>
            <ac:spMk id="3" creationId="{97A9D7A5-C056-8B4E-EB0B-16540A535950}"/>
          </ac:spMkLst>
        </pc:spChg>
      </pc:sldChg>
      <pc:sldChg chg="modSp add del mod">
        <pc:chgData name="Boucher Catherine" userId="86436dda-2774-4856-be38-27f52c659a02" providerId="ADAL" clId="{D4344A3E-C9B9-4450-83AE-507DB6AD338E}" dt="2025-01-19T19:30:52.470" v="835" actId="20577"/>
        <pc:sldMkLst>
          <pc:docMk/>
          <pc:sldMk cId="2269945977" sldId="355"/>
        </pc:sldMkLst>
        <pc:spChg chg="mod">
          <ac:chgData name="Boucher Catherine" userId="86436dda-2774-4856-be38-27f52c659a02" providerId="ADAL" clId="{D4344A3E-C9B9-4450-83AE-507DB6AD338E}" dt="2025-01-19T19:30:52.470" v="835" actId="20577"/>
          <ac:spMkLst>
            <pc:docMk/>
            <pc:sldMk cId="2269945977" sldId="355"/>
            <ac:spMk id="2" creationId="{604E632A-7059-5101-6D8F-09C197B1AD43}"/>
          </ac:spMkLst>
        </pc:spChg>
      </pc:sldChg>
      <pc:sldChg chg="del">
        <pc:chgData name="Boucher Catherine" userId="86436dda-2774-4856-be38-27f52c659a02" providerId="ADAL" clId="{D4344A3E-C9B9-4450-83AE-507DB6AD338E}" dt="2025-01-19T18:58:18.690" v="193" actId="47"/>
        <pc:sldMkLst>
          <pc:docMk/>
          <pc:sldMk cId="981941562" sldId="356"/>
        </pc:sldMkLst>
      </pc:sldChg>
      <pc:sldChg chg="del">
        <pc:chgData name="Boucher Catherine" userId="86436dda-2774-4856-be38-27f52c659a02" providerId="ADAL" clId="{D4344A3E-C9B9-4450-83AE-507DB6AD338E}" dt="2025-01-19T18:58:19.384" v="194" actId="47"/>
        <pc:sldMkLst>
          <pc:docMk/>
          <pc:sldMk cId="3404242337" sldId="357"/>
        </pc:sldMkLst>
      </pc:sldChg>
      <pc:sldChg chg="del">
        <pc:chgData name="Boucher Catherine" userId="86436dda-2774-4856-be38-27f52c659a02" providerId="ADAL" clId="{D4344A3E-C9B9-4450-83AE-507DB6AD338E}" dt="2025-01-19T18:58:15.557" v="186" actId="47"/>
        <pc:sldMkLst>
          <pc:docMk/>
          <pc:sldMk cId="2482971328" sldId="358"/>
        </pc:sldMkLst>
      </pc:sldChg>
      <pc:sldChg chg="del">
        <pc:chgData name="Boucher Catherine" userId="86436dda-2774-4856-be38-27f52c659a02" providerId="ADAL" clId="{D4344A3E-C9B9-4450-83AE-507DB6AD338E}" dt="2025-01-19T18:58:15.299" v="185" actId="47"/>
        <pc:sldMkLst>
          <pc:docMk/>
          <pc:sldMk cId="256977758" sldId="359"/>
        </pc:sldMkLst>
      </pc:sldChg>
      <pc:sldChg chg="addSp delSp modSp new mod modClrScheme chgLayout">
        <pc:chgData name="Boucher Catherine" userId="86436dda-2774-4856-be38-27f52c659a02" providerId="ADAL" clId="{D4344A3E-C9B9-4450-83AE-507DB6AD338E}" dt="2025-01-19T18:53:40.648" v="153" actId="26606"/>
        <pc:sldMkLst>
          <pc:docMk/>
          <pc:sldMk cId="1086990071" sldId="360"/>
        </pc:sldMkLst>
        <pc:spChg chg="mod">
          <ac:chgData name="Boucher Catherine" userId="86436dda-2774-4856-be38-27f52c659a02" providerId="ADAL" clId="{D4344A3E-C9B9-4450-83AE-507DB6AD338E}" dt="2025-01-19T18:53:40.648" v="153" actId="26606"/>
          <ac:spMkLst>
            <pc:docMk/>
            <pc:sldMk cId="1086990071" sldId="360"/>
            <ac:spMk id="2" creationId="{00A3FEB6-28AE-39DC-675D-80C08769CF0F}"/>
          </ac:spMkLst>
        </pc:spChg>
        <pc:spChg chg="del">
          <ac:chgData name="Boucher Catherine" userId="86436dda-2774-4856-be38-27f52c659a02" providerId="ADAL" clId="{D4344A3E-C9B9-4450-83AE-507DB6AD338E}" dt="2025-01-19T18:49:44.652" v="113" actId="478"/>
          <ac:spMkLst>
            <pc:docMk/>
            <pc:sldMk cId="1086990071" sldId="360"/>
            <ac:spMk id="3" creationId="{8062FC57-C0B9-1DA9-0D61-91ED29352165}"/>
          </ac:spMkLst>
        </pc:spChg>
        <pc:picChg chg="add mod ord">
          <ac:chgData name="Boucher Catherine" userId="86436dda-2774-4856-be38-27f52c659a02" providerId="ADAL" clId="{D4344A3E-C9B9-4450-83AE-507DB6AD338E}" dt="2025-01-19T18:53:40.648" v="153" actId="26606"/>
          <ac:picMkLst>
            <pc:docMk/>
            <pc:sldMk cId="1086990071" sldId="360"/>
            <ac:picMk id="5" creationId="{F13F9487-A128-FAB2-B514-A71BA3ADBACB}"/>
          </ac:picMkLst>
        </pc:picChg>
        <pc:picChg chg="add mod">
          <ac:chgData name="Boucher Catherine" userId="86436dda-2774-4856-be38-27f52c659a02" providerId="ADAL" clId="{D4344A3E-C9B9-4450-83AE-507DB6AD338E}" dt="2025-01-19T18:53:40.648" v="153" actId="26606"/>
          <ac:picMkLst>
            <pc:docMk/>
            <pc:sldMk cId="1086990071" sldId="360"/>
            <ac:picMk id="7" creationId="{63FB6A43-3ED3-4AFB-1CB5-B645D31A51B9}"/>
          </ac:picMkLst>
        </pc:picChg>
        <pc:picChg chg="add del mod">
          <ac:chgData name="Boucher Catherine" userId="86436dda-2774-4856-be38-27f52c659a02" providerId="ADAL" clId="{D4344A3E-C9B9-4450-83AE-507DB6AD338E}" dt="2025-01-19T18:53:31.231" v="151" actId="478"/>
          <ac:picMkLst>
            <pc:docMk/>
            <pc:sldMk cId="1086990071" sldId="360"/>
            <ac:picMk id="9" creationId="{0D836121-DA27-B263-3246-9B70CEFEBA62}"/>
          </ac:picMkLst>
        </pc:picChg>
      </pc:sldChg>
      <pc:sldChg chg="addSp delSp modSp new mod">
        <pc:chgData name="Boucher Catherine" userId="86436dda-2774-4856-be38-27f52c659a02" providerId="ADAL" clId="{D4344A3E-C9B9-4450-83AE-507DB6AD338E}" dt="2025-01-19T18:57:28.836" v="179" actId="14100"/>
        <pc:sldMkLst>
          <pc:docMk/>
          <pc:sldMk cId="3272203940" sldId="361"/>
        </pc:sldMkLst>
        <pc:picChg chg="add del mod">
          <ac:chgData name="Boucher Catherine" userId="86436dda-2774-4856-be38-27f52c659a02" providerId="ADAL" clId="{D4344A3E-C9B9-4450-83AE-507DB6AD338E}" dt="2025-01-19T18:57:20.939" v="176" actId="478"/>
          <ac:picMkLst>
            <pc:docMk/>
            <pc:sldMk cId="3272203940" sldId="361"/>
            <ac:picMk id="2" creationId="{B4973E36-9617-944B-9F6C-1D8D017E7B29}"/>
          </ac:picMkLst>
        </pc:picChg>
        <pc:picChg chg="add del mod">
          <ac:chgData name="Boucher Catherine" userId="86436dda-2774-4856-be38-27f52c659a02" providerId="ADAL" clId="{D4344A3E-C9B9-4450-83AE-507DB6AD338E}" dt="2025-01-19T18:55:20.307" v="161" actId="478"/>
          <ac:picMkLst>
            <pc:docMk/>
            <pc:sldMk cId="3272203940" sldId="361"/>
            <ac:picMk id="3" creationId="{48057727-901E-0E0F-FDA6-FB7C8ABF4C3C}"/>
          </ac:picMkLst>
        </pc:picChg>
        <pc:picChg chg="add mod">
          <ac:chgData name="Boucher Catherine" userId="86436dda-2774-4856-be38-27f52c659a02" providerId="ADAL" clId="{D4344A3E-C9B9-4450-83AE-507DB6AD338E}" dt="2025-01-19T18:55:42.265" v="166" actId="14100"/>
          <ac:picMkLst>
            <pc:docMk/>
            <pc:sldMk cId="3272203940" sldId="361"/>
            <ac:picMk id="4" creationId="{4ED89AAC-2A56-D81D-F599-B28EEA5FE671}"/>
          </ac:picMkLst>
        </pc:picChg>
        <pc:picChg chg="add mod">
          <ac:chgData name="Boucher Catherine" userId="86436dda-2774-4856-be38-27f52c659a02" providerId="ADAL" clId="{D4344A3E-C9B9-4450-83AE-507DB6AD338E}" dt="2025-01-19T18:57:28.836" v="179" actId="14100"/>
          <ac:picMkLst>
            <pc:docMk/>
            <pc:sldMk cId="3272203940" sldId="361"/>
            <ac:picMk id="5" creationId="{8385C681-5023-638B-40F0-55A786A4824C}"/>
          </ac:picMkLst>
        </pc:picChg>
      </pc:sldChg>
      <pc:sldChg chg="addSp delSp modSp new mod">
        <pc:chgData name="Boucher Catherine" userId="86436dda-2774-4856-be38-27f52c659a02" providerId="ADAL" clId="{D4344A3E-C9B9-4450-83AE-507DB6AD338E}" dt="2025-01-19T18:57:55.275" v="183" actId="14100"/>
        <pc:sldMkLst>
          <pc:docMk/>
          <pc:sldMk cId="629675305" sldId="362"/>
        </pc:sldMkLst>
        <pc:picChg chg="add del mod">
          <ac:chgData name="Boucher Catherine" userId="86436dda-2774-4856-be38-27f52c659a02" providerId="ADAL" clId="{D4344A3E-C9B9-4450-83AE-507DB6AD338E}" dt="2025-01-19T18:57:17.770" v="175" actId="478"/>
          <ac:picMkLst>
            <pc:docMk/>
            <pc:sldMk cId="629675305" sldId="362"/>
            <ac:picMk id="2" creationId="{272F26DA-8087-A143-8C6C-6D282CEE30D3}"/>
          </ac:picMkLst>
        </pc:picChg>
        <pc:picChg chg="add mod">
          <ac:chgData name="Boucher Catherine" userId="86436dda-2774-4856-be38-27f52c659a02" providerId="ADAL" clId="{D4344A3E-C9B9-4450-83AE-507DB6AD338E}" dt="2025-01-19T18:57:55.275" v="183" actId="14100"/>
          <ac:picMkLst>
            <pc:docMk/>
            <pc:sldMk cId="629675305" sldId="362"/>
            <ac:picMk id="4" creationId="{FBF0F1F9-B32D-8238-B7B7-19F996E8AC0F}"/>
          </ac:picMkLst>
        </pc:picChg>
        <pc:picChg chg="add mod">
          <ac:chgData name="Boucher Catherine" userId="86436dda-2774-4856-be38-27f52c659a02" providerId="ADAL" clId="{D4344A3E-C9B9-4450-83AE-507DB6AD338E}" dt="2025-01-19T18:57:49.330" v="182" actId="14100"/>
          <ac:picMkLst>
            <pc:docMk/>
            <pc:sldMk cId="629675305" sldId="362"/>
            <ac:picMk id="5" creationId="{F76C895A-6CE4-28F0-01FA-123976C7430A}"/>
          </ac:picMkLst>
        </pc:picChg>
      </pc:sldChg>
      <pc:sldChg chg="modSp new mod">
        <pc:chgData name="Boucher Catherine" userId="86436dda-2774-4856-be38-27f52c659a02" providerId="ADAL" clId="{D4344A3E-C9B9-4450-83AE-507DB6AD338E}" dt="2025-01-19T19:08:10.845" v="582" actId="20577"/>
        <pc:sldMkLst>
          <pc:docMk/>
          <pc:sldMk cId="857239216" sldId="363"/>
        </pc:sldMkLst>
        <pc:spChg chg="mod">
          <ac:chgData name="Boucher Catherine" userId="86436dda-2774-4856-be38-27f52c659a02" providerId="ADAL" clId="{D4344A3E-C9B9-4450-83AE-507DB6AD338E}" dt="2025-01-19T19:01:27.900" v="349" actId="20577"/>
          <ac:spMkLst>
            <pc:docMk/>
            <pc:sldMk cId="857239216" sldId="363"/>
            <ac:spMk id="2" creationId="{ADF6624B-DD77-60F1-9E1C-5C0C11D0A751}"/>
          </ac:spMkLst>
        </pc:spChg>
        <pc:spChg chg="mod">
          <ac:chgData name="Boucher Catherine" userId="86436dda-2774-4856-be38-27f52c659a02" providerId="ADAL" clId="{D4344A3E-C9B9-4450-83AE-507DB6AD338E}" dt="2025-01-19T19:08:10.845" v="582" actId="20577"/>
          <ac:spMkLst>
            <pc:docMk/>
            <pc:sldMk cId="857239216" sldId="363"/>
            <ac:spMk id="3" creationId="{718AB715-666D-8763-604D-173443205DA3}"/>
          </ac:spMkLst>
        </pc:spChg>
      </pc:sldChg>
      <pc:sldChg chg="new del">
        <pc:chgData name="Boucher Catherine" userId="86436dda-2774-4856-be38-27f52c659a02" providerId="ADAL" clId="{D4344A3E-C9B9-4450-83AE-507DB6AD338E}" dt="2025-01-19T18:59:36.849" v="318" actId="47"/>
        <pc:sldMkLst>
          <pc:docMk/>
          <pc:sldMk cId="1005075980" sldId="363"/>
        </pc:sldMkLst>
      </pc:sldChg>
      <pc:sldChg chg="modSp new mod">
        <pc:chgData name="Boucher Catherine" userId="86436dda-2774-4856-be38-27f52c659a02" providerId="ADAL" clId="{D4344A3E-C9B9-4450-83AE-507DB6AD338E}" dt="2025-01-19T19:01:45.211" v="382" actId="1076"/>
        <pc:sldMkLst>
          <pc:docMk/>
          <pc:sldMk cId="2795021463" sldId="364"/>
        </pc:sldMkLst>
        <pc:spChg chg="mod">
          <ac:chgData name="Boucher Catherine" userId="86436dda-2774-4856-be38-27f52c659a02" providerId="ADAL" clId="{D4344A3E-C9B9-4450-83AE-507DB6AD338E}" dt="2025-01-19T19:01:45.211" v="382" actId="1076"/>
          <ac:spMkLst>
            <pc:docMk/>
            <pc:sldMk cId="2795021463" sldId="364"/>
            <ac:spMk id="2" creationId="{6AE3DFCF-3188-9282-B116-1EC49215DEE7}"/>
          </ac:spMkLst>
        </pc:spChg>
      </pc:sldChg>
      <pc:sldChg chg="modSp new mod">
        <pc:chgData name="Boucher Catherine" userId="86436dda-2774-4856-be38-27f52c659a02" providerId="ADAL" clId="{D4344A3E-C9B9-4450-83AE-507DB6AD338E}" dt="2025-01-19T19:31:44.604" v="851" actId="20577"/>
        <pc:sldMkLst>
          <pc:docMk/>
          <pc:sldMk cId="233841902" sldId="365"/>
        </pc:sldMkLst>
        <pc:spChg chg="mod">
          <ac:chgData name="Boucher Catherine" userId="86436dda-2774-4856-be38-27f52c659a02" providerId="ADAL" clId="{D4344A3E-C9B9-4450-83AE-507DB6AD338E}" dt="2025-01-19T19:06:38.001" v="505" actId="20577"/>
          <ac:spMkLst>
            <pc:docMk/>
            <pc:sldMk cId="233841902" sldId="365"/>
            <ac:spMk id="2" creationId="{A6ABFEAA-9203-64AF-C7AF-15BB16A30782}"/>
          </ac:spMkLst>
        </pc:spChg>
        <pc:spChg chg="mod">
          <ac:chgData name="Boucher Catherine" userId="86436dda-2774-4856-be38-27f52c659a02" providerId="ADAL" clId="{D4344A3E-C9B9-4450-83AE-507DB6AD338E}" dt="2025-01-19T19:31:44.604" v="851" actId="20577"/>
          <ac:spMkLst>
            <pc:docMk/>
            <pc:sldMk cId="233841902" sldId="365"/>
            <ac:spMk id="3" creationId="{030A512D-6EFB-71AA-16C3-F2069A79DFF4}"/>
          </ac:spMkLst>
        </pc:spChg>
      </pc:sldChg>
      <pc:sldChg chg="addSp modSp new mod">
        <pc:chgData name="Boucher Catherine" userId="86436dda-2774-4856-be38-27f52c659a02" providerId="ADAL" clId="{D4344A3E-C9B9-4450-83AE-507DB6AD338E}" dt="2025-01-19T19:17:20.315" v="637" actId="1076"/>
        <pc:sldMkLst>
          <pc:docMk/>
          <pc:sldMk cId="137164013" sldId="366"/>
        </pc:sldMkLst>
        <pc:spChg chg="mod">
          <ac:chgData name="Boucher Catherine" userId="86436dda-2774-4856-be38-27f52c659a02" providerId="ADAL" clId="{D4344A3E-C9B9-4450-83AE-507DB6AD338E}" dt="2025-01-19T19:16:51.953" v="634" actId="20577"/>
          <ac:spMkLst>
            <pc:docMk/>
            <pc:sldMk cId="137164013" sldId="366"/>
            <ac:spMk id="2" creationId="{D0752D6E-CA70-F35B-3B45-08ED2C4B62F0}"/>
          </ac:spMkLst>
        </pc:spChg>
        <pc:spChg chg="mod">
          <ac:chgData name="Boucher Catherine" userId="86436dda-2774-4856-be38-27f52c659a02" providerId="ADAL" clId="{D4344A3E-C9B9-4450-83AE-507DB6AD338E}" dt="2025-01-19T19:17:20.315" v="637" actId="1076"/>
          <ac:spMkLst>
            <pc:docMk/>
            <pc:sldMk cId="137164013" sldId="366"/>
            <ac:spMk id="3" creationId="{8D407438-82D1-F02E-26ED-B616AFF33E1B}"/>
          </ac:spMkLst>
        </pc:spChg>
        <pc:picChg chg="add mod">
          <ac:chgData name="Boucher Catherine" userId="86436dda-2774-4856-be38-27f52c659a02" providerId="ADAL" clId="{D4344A3E-C9B9-4450-83AE-507DB6AD338E}" dt="2025-01-19T19:17:20.315" v="637" actId="1076"/>
          <ac:picMkLst>
            <pc:docMk/>
            <pc:sldMk cId="137164013" sldId="366"/>
            <ac:picMk id="3074" creationId="{FCC6DAA1-F7BC-CE05-B417-8EFEB1360C90}"/>
          </ac:picMkLst>
        </pc:picChg>
      </pc:sldChg>
      <pc:sldChg chg="modSp new mod">
        <pc:chgData name="Boucher Catherine" userId="86436dda-2774-4856-be38-27f52c659a02" providerId="ADAL" clId="{D4344A3E-C9B9-4450-83AE-507DB6AD338E}" dt="2025-01-19T19:17:46.086" v="679" actId="20577"/>
        <pc:sldMkLst>
          <pc:docMk/>
          <pc:sldMk cId="1712626422" sldId="367"/>
        </pc:sldMkLst>
        <pc:spChg chg="mod">
          <ac:chgData name="Boucher Catherine" userId="86436dda-2774-4856-be38-27f52c659a02" providerId="ADAL" clId="{D4344A3E-C9B9-4450-83AE-507DB6AD338E}" dt="2025-01-19T19:17:46.086" v="679" actId="20577"/>
          <ac:spMkLst>
            <pc:docMk/>
            <pc:sldMk cId="1712626422" sldId="367"/>
            <ac:spMk id="2" creationId="{039CCA93-9BC8-20B2-F9A9-2D36C72C27A9}"/>
          </ac:spMkLst>
        </pc:spChg>
      </pc:sldChg>
      <pc:sldMasterChg chg="addSldLayout delSldLayout">
        <pc:chgData name="Boucher Catherine" userId="86436dda-2774-4856-be38-27f52c659a02" providerId="ADAL" clId="{D4344A3E-C9B9-4450-83AE-507DB6AD338E}" dt="2025-01-19T18:58:27.725" v="200" actId="47"/>
        <pc:sldMasterMkLst>
          <pc:docMk/>
          <pc:sldMasterMk cId="0" sldId="2147483699"/>
        </pc:sldMasterMkLst>
        <pc:sldLayoutChg chg="add del">
          <pc:chgData name="Boucher Catherine" userId="86436dda-2774-4856-be38-27f52c659a02" providerId="ADAL" clId="{D4344A3E-C9B9-4450-83AE-507DB6AD338E}" dt="2025-01-19T18:58:27.725" v="200" actId="47"/>
          <pc:sldLayoutMkLst>
            <pc:docMk/>
            <pc:sldMasterMk cId="0" sldId="2147483699"/>
            <pc:sldLayoutMk cId="0" sldId="2147483653"/>
          </pc:sldLayoutMkLst>
        </pc:sldLayoutChg>
        <pc:sldLayoutChg chg="del">
          <pc:chgData name="Boucher Catherine" userId="86436dda-2774-4856-be38-27f52c659a02" providerId="ADAL" clId="{D4344A3E-C9B9-4450-83AE-507DB6AD338E}" dt="2025-01-19T18:58:19.384" v="194" actId="47"/>
          <pc:sldLayoutMkLst>
            <pc:docMk/>
            <pc:sldMasterMk cId="0" sldId="2147483699"/>
            <pc:sldLayoutMk cId="0" sldId="2147483655"/>
          </pc:sldLayoutMkLst>
        </pc:sldLayoutChg>
        <pc:sldLayoutChg chg="add del">
          <pc:chgData name="Boucher Catherine" userId="86436dda-2774-4856-be38-27f52c659a02" providerId="ADAL" clId="{D4344A3E-C9B9-4450-83AE-507DB6AD338E}" dt="2025-01-19T18:58:26.622" v="199" actId="47"/>
          <pc:sldLayoutMkLst>
            <pc:docMk/>
            <pc:sldMasterMk cId="0" sldId="2147483699"/>
            <pc:sldLayoutMk cId="0" sldId="2147483656"/>
          </pc:sldLayoutMkLst>
        </pc:sldLayoutChg>
        <pc:sldLayoutChg chg="del">
          <pc:chgData name="Boucher Catherine" userId="86436dda-2774-4856-be38-27f52c659a02" providerId="ADAL" clId="{D4344A3E-C9B9-4450-83AE-507DB6AD338E}" dt="2025-01-19T18:43:01.430" v="46" actId="47"/>
          <pc:sldLayoutMkLst>
            <pc:docMk/>
            <pc:sldMasterMk cId="0" sldId="2147483699"/>
            <pc:sldLayoutMk cId="0" sldId="2147483659"/>
          </pc:sldLayoutMkLst>
        </pc:sldLayoutChg>
        <pc:sldLayoutChg chg="add del">
          <pc:chgData name="Boucher Catherine" userId="86436dda-2774-4856-be38-27f52c659a02" providerId="ADAL" clId="{D4344A3E-C9B9-4450-83AE-507DB6AD338E}" dt="2025-01-19T18:58:26.127" v="198" actId="47"/>
          <pc:sldLayoutMkLst>
            <pc:docMk/>
            <pc:sldMasterMk cId="0" sldId="2147483699"/>
            <pc:sldLayoutMk cId="0" sldId="2147483666"/>
          </pc:sldLayoutMkLst>
        </pc:sldLayoutChg>
        <pc:sldLayoutChg chg="del">
          <pc:chgData name="Boucher Catherine" userId="86436dda-2774-4856-be38-27f52c659a02" providerId="ADAL" clId="{D4344A3E-C9B9-4450-83AE-507DB6AD338E}" dt="2025-01-19T18:58:15.557" v="186" actId="47"/>
          <pc:sldLayoutMkLst>
            <pc:docMk/>
            <pc:sldMasterMk cId="0" sldId="2147483699"/>
            <pc:sldLayoutMk cId="0" sldId="2147483670"/>
          </pc:sldLayoutMkLst>
        </pc:sldLayoutChg>
        <pc:sldLayoutChg chg="del">
          <pc:chgData name="Boucher Catherine" userId="86436dda-2774-4856-be38-27f52c659a02" providerId="ADAL" clId="{D4344A3E-C9B9-4450-83AE-507DB6AD338E}" dt="2025-01-19T18:58:15.826" v="187" actId="47"/>
          <pc:sldLayoutMkLst>
            <pc:docMk/>
            <pc:sldMasterMk cId="0" sldId="2147483699"/>
            <pc:sldLayoutMk cId="0" sldId="2147483680"/>
          </pc:sldLayoutMkLst>
        </pc:sldLayoutChg>
        <pc:sldLayoutChg chg="del">
          <pc:chgData name="Boucher Catherine" userId="86436dda-2774-4856-be38-27f52c659a02" providerId="ADAL" clId="{D4344A3E-C9B9-4450-83AE-507DB6AD338E}" dt="2025-01-19T18:58:17.358" v="191" actId="47"/>
          <pc:sldLayoutMkLst>
            <pc:docMk/>
            <pc:sldMasterMk cId="0" sldId="2147483699"/>
            <pc:sldLayoutMk cId="0" sldId="2147483694"/>
          </pc:sldLayoutMkLst>
        </pc:sldLayoutChg>
        <pc:sldLayoutChg chg="del">
          <pc:chgData name="Boucher Catherine" userId="86436dda-2774-4856-be38-27f52c659a02" providerId="ADAL" clId="{D4344A3E-C9B9-4450-83AE-507DB6AD338E}" dt="2025-01-19T18:58:16.843" v="190" actId="47"/>
          <pc:sldLayoutMkLst>
            <pc:docMk/>
            <pc:sldMasterMk cId="0" sldId="2147483699"/>
            <pc:sldLayoutMk cId="0" sldId="2147483695"/>
          </pc:sldLayoutMkLst>
        </pc:sldLayoutChg>
        <pc:sldLayoutChg chg="del">
          <pc:chgData name="Boucher Catherine" userId="86436dda-2774-4856-be38-27f52c659a02" providerId="ADAL" clId="{D4344A3E-C9B9-4450-83AE-507DB6AD338E}" dt="2025-01-19T18:58:14.836" v="184" actId="47"/>
          <pc:sldLayoutMkLst>
            <pc:docMk/>
            <pc:sldMasterMk cId="0" sldId="2147483699"/>
            <pc:sldLayoutMk cId="0" sldId="2147483697"/>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6"/>
        <p:cNvGrpSpPr/>
        <p:nvPr/>
      </p:nvGrpSpPr>
      <p:grpSpPr>
        <a:xfrm>
          <a:off x="0" y="0"/>
          <a:ext cx="0" cy="0"/>
          <a:chOff x="0" y="0"/>
          <a:chExt cx="0" cy="0"/>
        </a:xfrm>
      </p:grpSpPr>
      <p:sp>
        <p:nvSpPr>
          <p:cNvPr id="1317" name="Google Shape;131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8" name="Google Shape;131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7"/>
        <p:cNvGrpSpPr/>
        <p:nvPr/>
      </p:nvGrpSpPr>
      <p:grpSpPr>
        <a:xfrm>
          <a:off x="0" y="0"/>
          <a:ext cx="0" cy="0"/>
          <a:chOff x="0" y="0"/>
          <a:chExt cx="0" cy="0"/>
        </a:xfrm>
      </p:grpSpPr>
      <p:sp>
        <p:nvSpPr>
          <p:cNvPr id="1658" name="Google Shape;1658;gc6a01074ef_0_185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9" name="Google Shape;1659;gc6a01074ef_0_185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8"/>
        <p:cNvGrpSpPr/>
        <p:nvPr/>
      </p:nvGrpSpPr>
      <p:grpSpPr>
        <a:xfrm>
          <a:off x="0" y="0"/>
          <a:ext cx="0" cy="0"/>
          <a:chOff x="0" y="0"/>
          <a:chExt cx="0" cy="0"/>
        </a:xfrm>
      </p:grpSpPr>
      <p:sp>
        <p:nvSpPr>
          <p:cNvPr id="1359" name="Google Shape;1359;gc33250489b_0_1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0" name="Google Shape;1360;gc33250489b_0_1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rot="10800000" flipH="1">
            <a:off x="-1411582" y="-1157400"/>
            <a:ext cx="4436782" cy="3714342"/>
          </a:xfrm>
          <a:custGeom>
            <a:avLst/>
            <a:gdLst/>
            <a:ahLst/>
            <a:cxnLst/>
            <a:rect l="l" t="t" r="r" b="b"/>
            <a:pathLst>
              <a:path w="61178" h="52038" extrusionOk="0">
                <a:moveTo>
                  <a:pt x="4170" y="12043"/>
                </a:moveTo>
                <a:cubicBezTo>
                  <a:pt x="7339" y="7239"/>
                  <a:pt x="14177" y="1"/>
                  <a:pt x="24184" y="5571"/>
                </a:cubicBezTo>
                <a:cubicBezTo>
                  <a:pt x="34191" y="11142"/>
                  <a:pt x="29988" y="17146"/>
                  <a:pt x="34024" y="21249"/>
                </a:cubicBezTo>
                <a:cubicBezTo>
                  <a:pt x="38061" y="25319"/>
                  <a:pt x="43198" y="25586"/>
                  <a:pt x="51103" y="27253"/>
                </a:cubicBezTo>
                <a:cubicBezTo>
                  <a:pt x="58976" y="28921"/>
                  <a:pt x="61177" y="36093"/>
                  <a:pt x="54472" y="41664"/>
                </a:cubicBezTo>
                <a:cubicBezTo>
                  <a:pt x="47801" y="47268"/>
                  <a:pt x="33758" y="52038"/>
                  <a:pt x="26819" y="46467"/>
                </a:cubicBezTo>
                <a:cubicBezTo>
                  <a:pt x="19848" y="40930"/>
                  <a:pt x="11108" y="34826"/>
                  <a:pt x="5537" y="31590"/>
                </a:cubicBezTo>
                <a:cubicBezTo>
                  <a:pt x="0" y="28388"/>
                  <a:pt x="967" y="16879"/>
                  <a:pt x="4170" y="1204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a:off x="1062825" y="3370500"/>
            <a:ext cx="775608" cy="1012954"/>
          </a:xfrm>
          <a:custGeom>
            <a:avLst/>
            <a:gdLst/>
            <a:ahLst/>
            <a:cxnLst/>
            <a:rect l="l" t="t" r="r" b="b"/>
            <a:pathLst>
              <a:path w="17277" h="22564" extrusionOk="0">
                <a:moveTo>
                  <a:pt x="9074" y="0"/>
                </a:moveTo>
                <a:cubicBezTo>
                  <a:pt x="8555" y="0"/>
                  <a:pt x="8010" y="60"/>
                  <a:pt x="7441" y="188"/>
                </a:cubicBezTo>
                <a:cubicBezTo>
                  <a:pt x="2543" y="1285"/>
                  <a:pt x="1" y="6692"/>
                  <a:pt x="54" y="12607"/>
                </a:cubicBezTo>
                <a:cubicBezTo>
                  <a:pt x="134" y="18683"/>
                  <a:pt x="3989" y="22189"/>
                  <a:pt x="8592" y="22564"/>
                </a:cubicBezTo>
                <a:cubicBezTo>
                  <a:pt x="14641" y="22082"/>
                  <a:pt x="16354" y="18388"/>
                  <a:pt x="16836" y="12312"/>
                </a:cubicBezTo>
                <a:cubicBezTo>
                  <a:pt x="17276" y="6737"/>
                  <a:pt x="14567" y="0"/>
                  <a:pt x="90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7605425" y="342175"/>
            <a:ext cx="2052600" cy="20526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 name="Google Shape;12;p2"/>
          <p:cNvGrpSpPr/>
          <p:nvPr/>
        </p:nvGrpSpPr>
        <p:grpSpPr>
          <a:xfrm>
            <a:off x="6412578" y="-640069"/>
            <a:ext cx="1962482" cy="1953284"/>
            <a:chOff x="386328" y="2672681"/>
            <a:chExt cx="1962482" cy="1953284"/>
          </a:xfrm>
        </p:grpSpPr>
        <p:sp>
          <p:nvSpPr>
            <p:cNvPr id="13" name="Google Shape;13;p2"/>
            <p:cNvSpPr/>
            <p:nvPr/>
          </p:nvSpPr>
          <p:spPr>
            <a:xfrm>
              <a:off x="602590" y="3031586"/>
              <a:ext cx="2321" cy="2364"/>
            </a:xfrm>
            <a:custGeom>
              <a:avLst/>
              <a:gdLst/>
              <a:ahLst/>
              <a:cxnLst/>
              <a:rect l="l" t="t" r="r" b="b"/>
              <a:pathLst>
                <a:path w="54" h="55" extrusionOk="0">
                  <a:moveTo>
                    <a:pt x="54" y="1"/>
                  </a:moveTo>
                  <a:cubicBezTo>
                    <a:pt x="27" y="27"/>
                    <a:pt x="27" y="27"/>
                    <a:pt x="0" y="54"/>
                  </a:cubicBezTo>
                  <a:lnTo>
                    <a:pt x="54" y="27"/>
                  </a:lnTo>
                  <a:lnTo>
                    <a:pt x="5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386328" y="2672681"/>
              <a:ext cx="1962482" cy="1953284"/>
            </a:xfrm>
            <a:custGeom>
              <a:avLst/>
              <a:gdLst/>
              <a:ahLst/>
              <a:cxnLst/>
              <a:rect l="l" t="t" r="r" b="b"/>
              <a:pathLst>
                <a:path w="45663" h="45449" extrusionOk="0">
                  <a:moveTo>
                    <a:pt x="10947" y="4979"/>
                  </a:moveTo>
                  <a:lnTo>
                    <a:pt x="15605" y="7656"/>
                  </a:lnTo>
                  <a:lnTo>
                    <a:pt x="15605" y="13062"/>
                  </a:lnTo>
                  <a:lnTo>
                    <a:pt x="10947" y="15766"/>
                  </a:lnTo>
                  <a:lnTo>
                    <a:pt x="6263" y="13062"/>
                  </a:lnTo>
                  <a:lnTo>
                    <a:pt x="6263" y="7656"/>
                  </a:lnTo>
                  <a:lnTo>
                    <a:pt x="10947" y="4979"/>
                  </a:lnTo>
                  <a:close/>
                  <a:moveTo>
                    <a:pt x="20449" y="4979"/>
                  </a:moveTo>
                  <a:lnTo>
                    <a:pt x="25133" y="7656"/>
                  </a:lnTo>
                  <a:lnTo>
                    <a:pt x="25133" y="13062"/>
                  </a:lnTo>
                  <a:lnTo>
                    <a:pt x="20449" y="15766"/>
                  </a:lnTo>
                  <a:lnTo>
                    <a:pt x="15792" y="13062"/>
                  </a:lnTo>
                  <a:lnTo>
                    <a:pt x="15792" y="7656"/>
                  </a:lnTo>
                  <a:lnTo>
                    <a:pt x="20449" y="4979"/>
                  </a:lnTo>
                  <a:close/>
                  <a:moveTo>
                    <a:pt x="29978" y="4979"/>
                  </a:moveTo>
                  <a:lnTo>
                    <a:pt x="34635" y="7656"/>
                  </a:lnTo>
                  <a:lnTo>
                    <a:pt x="34635" y="13062"/>
                  </a:lnTo>
                  <a:lnTo>
                    <a:pt x="29978" y="15766"/>
                  </a:lnTo>
                  <a:lnTo>
                    <a:pt x="25294" y="13062"/>
                  </a:lnTo>
                  <a:lnTo>
                    <a:pt x="25294" y="7656"/>
                  </a:lnTo>
                  <a:lnTo>
                    <a:pt x="29978" y="4979"/>
                  </a:lnTo>
                  <a:close/>
                  <a:moveTo>
                    <a:pt x="6183" y="13196"/>
                  </a:moveTo>
                  <a:lnTo>
                    <a:pt x="10867" y="15899"/>
                  </a:lnTo>
                  <a:lnTo>
                    <a:pt x="10867" y="21306"/>
                  </a:lnTo>
                  <a:lnTo>
                    <a:pt x="6183" y="23983"/>
                  </a:lnTo>
                  <a:lnTo>
                    <a:pt x="1526" y="21306"/>
                  </a:lnTo>
                  <a:lnTo>
                    <a:pt x="1526" y="15899"/>
                  </a:lnTo>
                  <a:lnTo>
                    <a:pt x="6183" y="13196"/>
                  </a:lnTo>
                  <a:close/>
                  <a:moveTo>
                    <a:pt x="15712" y="13196"/>
                  </a:moveTo>
                  <a:lnTo>
                    <a:pt x="20369" y="15899"/>
                  </a:lnTo>
                  <a:lnTo>
                    <a:pt x="20369" y="21306"/>
                  </a:lnTo>
                  <a:lnTo>
                    <a:pt x="15712" y="23983"/>
                  </a:lnTo>
                  <a:lnTo>
                    <a:pt x="11028" y="21306"/>
                  </a:lnTo>
                  <a:lnTo>
                    <a:pt x="11028" y="15899"/>
                  </a:lnTo>
                  <a:lnTo>
                    <a:pt x="15712" y="13196"/>
                  </a:lnTo>
                  <a:close/>
                  <a:moveTo>
                    <a:pt x="25213" y="13196"/>
                  </a:moveTo>
                  <a:lnTo>
                    <a:pt x="29871" y="15899"/>
                  </a:lnTo>
                  <a:lnTo>
                    <a:pt x="29871" y="21306"/>
                  </a:lnTo>
                  <a:lnTo>
                    <a:pt x="25213" y="23983"/>
                  </a:lnTo>
                  <a:lnTo>
                    <a:pt x="20529" y="21306"/>
                  </a:lnTo>
                  <a:lnTo>
                    <a:pt x="20529" y="15899"/>
                  </a:lnTo>
                  <a:lnTo>
                    <a:pt x="25213" y="13196"/>
                  </a:lnTo>
                  <a:close/>
                  <a:moveTo>
                    <a:pt x="34715" y="13196"/>
                  </a:moveTo>
                  <a:lnTo>
                    <a:pt x="39399" y="15899"/>
                  </a:lnTo>
                  <a:lnTo>
                    <a:pt x="39399" y="21306"/>
                  </a:lnTo>
                  <a:lnTo>
                    <a:pt x="34715" y="23983"/>
                  </a:lnTo>
                  <a:lnTo>
                    <a:pt x="30058" y="21306"/>
                  </a:lnTo>
                  <a:lnTo>
                    <a:pt x="30058" y="15899"/>
                  </a:lnTo>
                  <a:lnTo>
                    <a:pt x="34715" y="13196"/>
                  </a:lnTo>
                  <a:close/>
                  <a:moveTo>
                    <a:pt x="10947" y="21440"/>
                  </a:moveTo>
                  <a:lnTo>
                    <a:pt x="15605" y="24143"/>
                  </a:lnTo>
                  <a:lnTo>
                    <a:pt x="15605" y="29523"/>
                  </a:lnTo>
                  <a:lnTo>
                    <a:pt x="10947" y="32226"/>
                  </a:lnTo>
                  <a:lnTo>
                    <a:pt x="6263" y="29523"/>
                  </a:lnTo>
                  <a:lnTo>
                    <a:pt x="6263" y="24143"/>
                  </a:lnTo>
                  <a:lnTo>
                    <a:pt x="10947" y="21440"/>
                  </a:lnTo>
                  <a:close/>
                  <a:moveTo>
                    <a:pt x="20449" y="21440"/>
                  </a:moveTo>
                  <a:lnTo>
                    <a:pt x="25133" y="24143"/>
                  </a:lnTo>
                  <a:lnTo>
                    <a:pt x="25133" y="29523"/>
                  </a:lnTo>
                  <a:lnTo>
                    <a:pt x="20449" y="32226"/>
                  </a:lnTo>
                  <a:lnTo>
                    <a:pt x="15792" y="29523"/>
                  </a:lnTo>
                  <a:lnTo>
                    <a:pt x="15792" y="24143"/>
                  </a:lnTo>
                  <a:lnTo>
                    <a:pt x="20449" y="21440"/>
                  </a:lnTo>
                  <a:close/>
                  <a:moveTo>
                    <a:pt x="29978" y="21440"/>
                  </a:moveTo>
                  <a:lnTo>
                    <a:pt x="34635" y="24143"/>
                  </a:lnTo>
                  <a:lnTo>
                    <a:pt x="34635" y="29523"/>
                  </a:lnTo>
                  <a:lnTo>
                    <a:pt x="29978" y="32226"/>
                  </a:lnTo>
                  <a:lnTo>
                    <a:pt x="25294" y="29523"/>
                  </a:lnTo>
                  <a:lnTo>
                    <a:pt x="25294" y="24143"/>
                  </a:lnTo>
                  <a:lnTo>
                    <a:pt x="29978" y="21440"/>
                  </a:lnTo>
                  <a:close/>
                  <a:moveTo>
                    <a:pt x="39480" y="21440"/>
                  </a:moveTo>
                  <a:lnTo>
                    <a:pt x="44137" y="24143"/>
                  </a:lnTo>
                  <a:lnTo>
                    <a:pt x="44137" y="29523"/>
                  </a:lnTo>
                  <a:lnTo>
                    <a:pt x="39480" y="32226"/>
                  </a:lnTo>
                  <a:lnTo>
                    <a:pt x="34796" y="29523"/>
                  </a:lnTo>
                  <a:lnTo>
                    <a:pt x="34796" y="24143"/>
                  </a:lnTo>
                  <a:lnTo>
                    <a:pt x="39480" y="21440"/>
                  </a:lnTo>
                  <a:close/>
                  <a:moveTo>
                    <a:pt x="15712" y="29684"/>
                  </a:moveTo>
                  <a:lnTo>
                    <a:pt x="20369" y="32387"/>
                  </a:lnTo>
                  <a:lnTo>
                    <a:pt x="20369" y="37767"/>
                  </a:lnTo>
                  <a:lnTo>
                    <a:pt x="15712" y="40470"/>
                  </a:lnTo>
                  <a:lnTo>
                    <a:pt x="11028" y="37767"/>
                  </a:lnTo>
                  <a:lnTo>
                    <a:pt x="11028" y="32387"/>
                  </a:lnTo>
                  <a:lnTo>
                    <a:pt x="15712" y="29684"/>
                  </a:lnTo>
                  <a:close/>
                  <a:moveTo>
                    <a:pt x="25213" y="29684"/>
                  </a:moveTo>
                  <a:lnTo>
                    <a:pt x="29871" y="32387"/>
                  </a:lnTo>
                  <a:lnTo>
                    <a:pt x="29871" y="37767"/>
                  </a:lnTo>
                  <a:lnTo>
                    <a:pt x="25213" y="40470"/>
                  </a:lnTo>
                  <a:lnTo>
                    <a:pt x="20529" y="37767"/>
                  </a:lnTo>
                  <a:lnTo>
                    <a:pt x="20529" y="32387"/>
                  </a:lnTo>
                  <a:lnTo>
                    <a:pt x="25213" y="29684"/>
                  </a:lnTo>
                  <a:close/>
                  <a:moveTo>
                    <a:pt x="34715" y="29684"/>
                  </a:moveTo>
                  <a:lnTo>
                    <a:pt x="39399" y="32387"/>
                  </a:lnTo>
                  <a:lnTo>
                    <a:pt x="39399" y="37767"/>
                  </a:lnTo>
                  <a:lnTo>
                    <a:pt x="34715" y="40470"/>
                  </a:lnTo>
                  <a:lnTo>
                    <a:pt x="30058" y="37767"/>
                  </a:lnTo>
                  <a:lnTo>
                    <a:pt x="30058" y="32387"/>
                  </a:lnTo>
                  <a:lnTo>
                    <a:pt x="34715" y="29684"/>
                  </a:lnTo>
                  <a:close/>
                  <a:moveTo>
                    <a:pt x="20369" y="1"/>
                  </a:moveTo>
                  <a:lnTo>
                    <a:pt x="20369" y="4818"/>
                  </a:lnTo>
                  <a:lnTo>
                    <a:pt x="15712" y="7522"/>
                  </a:lnTo>
                  <a:lnTo>
                    <a:pt x="11028" y="4818"/>
                  </a:lnTo>
                  <a:lnTo>
                    <a:pt x="11028" y="3159"/>
                  </a:lnTo>
                  <a:cubicBezTo>
                    <a:pt x="10974" y="3186"/>
                    <a:pt x="10921" y="3239"/>
                    <a:pt x="10867" y="3266"/>
                  </a:cubicBezTo>
                  <a:lnTo>
                    <a:pt x="10867" y="4818"/>
                  </a:lnTo>
                  <a:lnTo>
                    <a:pt x="6183" y="7522"/>
                  </a:lnTo>
                  <a:lnTo>
                    <a:pt x="5915" y="7361"/>
                  </a:lnTo>
                  <a:cubicBezTo>
                    <a:pt x="5889" y="7415"/>
                    <a:pt x="5835" y="7442"/>
                    <a:pt x="5808" y="7495"/>
                  </a:cubicBezTo>
                  <a:lnTo>
                    <a:pt x="6103" y="7656"/>
                  </a:lnTo>
                  <a:lnTo>
                    <a:pt x="6103" y="13062"/>
                  </a:lnTo>
                  <a:lnTo>
                    <a:pt x="1419" y="15766"/>
                  </a:lnTo>
                  <a:lnTo>
                    <a:pt x="1124" y="15578"/>
                  </a:lnTo>
                  <a:cubicBezTo>
                    <a:pt x="1124" y="15632"/>
                    <a:pt x="1098" y="15685"/>
                    <a:pt x="1071" y="15739"/>
                  </a:cubicBezTo>
                  <a:lnTo>
                    <a:pt x="1338" y="15899"/>
                  </a:lnTo>
                  <a:lnTo>
                    <a:pt x="1338" y="21306"/>
                  </a:lnTo>
                  <a:lnTo>
                    <a:pt x="0" y="22082"/>
                  </a:lnTo>
                  <a:cubicBezTo>
                    <a:pt x="0" y="22136"/>
                    <a:pt x="0" y="22216"/>
                    <a:pt x="0" y="22270"/>
                  </a:cubicBezTo>
                  <a:lnTo>
                    <a:pt x="1419" y="21440"/>
                  </a:lnTo>
                  <a:lnTo>
                    <a:pt x="6103" y="24143"/>
                  </a:lnTo>
                  <a:lnTo>
                    <a:pt x="6103" y="29523"/>
                  </a:lnTo>
                  <a:lnTo>
                    <a:pt x="1927" y="31932"/>
                  </a:lnTo>
                  <a:cubicBezTo>
                    <a:pt x="1954" y="31986"/>
                    <a:pt x="1981" y="32039"/>
                    <a:pt x="2008" y="32093"/>
                  </a:cubicBezTo>
                  <a:lnTo>
                    <a:pt x="6183" y="29684"/>
                  </a:lnTo>
                  <a:lnTo>
                    <a:pt x="10867" y="32387"/>
                  </a:lnTo>
                  <a:lnTo>
                    <a:pt x="10867" y="37767"/>
                  </a:lnTo>
                  <a:lnTo>
                    <a:pt x="7548" y="39694"/>
                  </a:lnTo>
                  <a:cubicBezTo>
                    <a:pt x="7575" y="39721"/>
                    <a:pt x="7628" y="39774"/>
                    <a:pt x="7682" y="39801"/>
                  </a:cubicBezTo>
                  <a:lnTo>
                    <a:pt x="10947" y="37928"/>
                  </a:lnTo>
                  <a:lnTo>
                    <a:pt x="15605" y="40631"/>
                  </a:lnTo>
                  <a:lnTo>
                    <a:pt x="15605" y="44405"/>
                  </a:lnTo>
                  <a:cubicBezTo>
                    <a:pt x="15658" y="44405"/>
                    <a:pt x="15738" y="44432"/>
                    <a:pt x="15792" y="44458"/>
                  </a:cubicBezTo>
                  <a:lnTo>
                    <a:pt x="15792" y="40631"/>
                  </a:lnTo>
                  <a:lnTo>
                    <a:pt x="20449" y="37928"/>
                  </a:lnTo>
                  <a:lnTo>
                    <a:pt x="25133" y="40631"/>
                  </a:lnTo>
                  <a:lnTo>
                    <a:pt x="25133" y="45449"/>
                  </a:lnTo>
                  <a:cubicBezTo>
                    <a:pt x="25187" y="45449"/>
                    <a:pt x="25240" y="45449"/>
                    <a:pt x="25294" y="45422"/>
                  </a:cubicBezTo>
                  <a:lnTo>
                    <a:pt x="25294" y="40631"/>
                  </a:lnTo>
                  <a:lnTo>
                    <a:pt x="29978" y="37928"/>
                  </a:lnTo>
                  <a:lnTo>
                    <a:pt x="34635" y="40631"/>
                  </a:lnTo>
                  <a:lnTo>
                    <a:pt x="34635" y="42290"/>
                  </a:lnTo>
                  <a:cubicBezTo>
                    <a:pt x="34688" y="42237"/>
                    <a:pt x="34742" y="42210"/>
                    <a:pt x="34796" y="42183"/>
                  </a:cubicBezTo>
                  <a:lnTo>
                    <a:pt x="34796" y="40631"/>
                  </a:lnTo>
                  <a:lnTo>
                    <a:pt x="39480" y="37928"/>
                  </a:lnTo>
                  <a:lnTo>
                    <a:pt x="39747" y="38088"/>
                  </a:lnTo>
                  <a:cubicBezTo>
                    <a:pt x="39774" y="38035"/>
                    <a:pt x="39827" y="37981"/>
                    <a:pt x="39854" y="37954"/>
                  </a:cubicBezTo>
                  <a:lnTo>
                    <a:pt x="39560" y="37767"/>
                  </a:lnTo>
                  <a:lnTo>
                    <a:pt x="39560" y="32387"/>
                  </a:lnTo>
                  <a:lnTo>
                    <a:pt x="44244" y="29684"/>
                  </a:lnTo>
                  <a:lnTo>
                    <a:pt x="44538" y="29871"/>
                  </a:lnTo>
                  <a:cubicBezTo>
                    <a:pt x="44565" y="29791"/>
                    <a:pt x="44565" y="29737"/>
                    <a:pt x="44592" y="29684"/>
                  </a:cubicBezTo>
                  <a:lnTo>
                    <a:pt x="44324" y="29523"/>
                  </a:lnTo>
                  <a:lnTo>
                    <a:pt x="44324" y="24143"/>
                  </a:lnTo>
                  <a:lnTo>
                    <a:pt x="45662" y="23367"/>
                  </a:lnTo>
                  <a:cubicBezTo>
                    <a:pt x="45662" y="23314"/>
                    <a:pt x="45662" y="23233"/>
                    <a:pt x="45662" y="23153"/>
                  </a:cubicBezTo>
                  <a:lnTo>
                    <a:pt x="44244" y="23983"/>
                  </a:lnTo>
                  <a:lnTo>
                    <a:pt x="39560" y="21306"/>
                  </a:lnTo>
                  <a:lnTo>
                    <a:pt x="39560" y="15899"/>
                  </a:lnTo>
                  <a:lnTo>
                    <a:pt x="43735" y="13491"/>
                  </a:lnTo>
                  <a:cubicBezTo>
                    <a:pt x="43709" y="13437"/>
                    <a:pt x="43682" y="13383"/>
                    <a:pt x="43655" y="13330"/>
                  </a:cubicBezTo>
                  <a:lnTo>
                    <a:pt x="39480" y="15766"/>
                  </a:lnTo>
                  <a:lnTo>
                    <a:pt x="34796" y="13062"/>
                  </a:lnTo>
                  <a:lnTo>
                    <a:pt x="34796" y="7656"/>
                  </a:lnTo>
                  <a:lnTo>
                    <a:pt x="38114" y="5755"/>
                  </a:lnTo>
                  <a:cubicBezTo>
                    <a:pt x="38088" y="5702"/>
                    <a:pt x="38034" y="5675"/>
                    <a:pt x="37981" y="5621"/>
                  </a:cubicBezTo>
                  <a:lnTo>
                    <a:pt x="34715" y="7522"/>
                  </a:lnTo>
                  <a:lnTo>
                    <a:pt x="30058" y="4818"/>
                  </a:lnTo>
                  <a:lnTo>
                    <a:pt x="30058" y="1045"/>
                  </a:lnTo>
                  <a:cubicBezTo>
                    <a:pt x="30004" y="1018"/>
                    <a:pt x="29951" y="1018"/>
                    <a:pt x="29871" y="991"/>
                  </a:cubicBezTo>
                  <a:lnTo>
                    <a:pt x="29871" y="4818"/>
                  </a:lnTo>
                  <a:lnTo>
                    <a:pt x="25213" y="7522"/>
                  </a:lnTo>
                  <a:lnTo>
                    <a:pt x="20529" y="4818"/>
                  </a:lnTo>
                  <a:lnTo>
                    <a:pt x="2052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795817" y="2846396"/>
              <a:ext cx="10401" cy="8080"/>
            </a:xfrm>
            <a:custGeom>
              <a:avLst/>
              <a:gdLst/>
              <a:ahLst/>
              <a:cxnLst/>
              <a:rect l="l" t="t" r="r" b="b"/>
              <a:pathLst>
                <a:path w="242" h="188" extrusionOk="0">
                  <a:moveTo>
                    <a:pt x="161" y="0"/>
                  </a:moveTo>
                  <a:cubicBezTo>
                    <a:pt x="108" y="27"/>
                    <a:pt x="54" y="81"/>
                    <a:pt x="1" y="107"/>
                  </a:cubicBezTo>
                  <a:lnTo>
                    <a:pt x="161" y="188"/>
                  </a:lnTo>
                  <a:lnTo>
                    <a:pt x="242" y="54"/>
                  </a:lnTo>
                  <a:lnTo>
                    <a:pt x="16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906269" y="2679600"/>
              <a:ext cx="308321" cy="260014"/>
            </a:xfrm>
            <a:custGeom>
              <a:avLst/>
              <a:gdLst/>
              <a:ahLst/>
              <a:cxnLst/>
              <a:rect l="l" t="t" r="r" b="b"/>
              <a:pathLst>
                <a:path w="7174" h="6050" extrusionOk="0">
                  <a:moveTo>
                    <a:pt x="7173" y="0"/>
                  </a:moveTo>
                  <a:lnTo>
                    <a:pt x="7173" y="0"/>
                  </a:lnTo>
                  <a:cubicBezTo>
                    <a:pt x="7013" y="27"/>
                    <a:pt x="6852" y="54"/>
                    <a:pt x="6692" y="81"/>
                  </a:cubicBezTo>
                  <a:lnTo>
                    <a:pt x="3667" y="1794"/>
                  </a:lnTo>
                  <a:lnTo>
                    <a:pt x="3667" y="830"/>
                  </a:lnTo>
                  <a:cubicBezTo>
                    <a:pt x="3614" y="857"/>
                    <a:pt x="3560" y="857"/>
                    <a:pt x="3507" y="884"/>
                  </a:cubicBezTo>
                  <a:lnTo>
                    <a:pt x="3507" y="1794"/>
                  </a:lnTo>
                  <a:lnTo>
                    <a:pt x="2516" y="1231"/>
                  </a:lnTo>
                  <a:cubicBezTo>
                    <a:pt x="2463" y="1258"/>
                    <a:pt x="2382" y="1285"/>
                    <a:pt x="2329" y="1312"/>
                  </a:cubicBezTo>
                  <a:lnTo>
                    <a:pt x="3426" y="1954"/>
                  </a:lnTo>
                  <a:lnTo>
                    <a:pt x="0" y="3935"/>
                  </a:lnTo>
                  <a:lnTo>
                    <a:pt x="81" y="4069"/>
                  </a:lnTo>
                  <a:lnTo>
                    <a:pt x="3507" y="2115"/>
                  </a:lnTo>
                  <a:lnTo>
                    <a:pt x="3507" y="6049"/>
                  </a:lnTo>
                  <a:lnTo>
                    <a:pt x="3667" y="6049"/>
                  </a:lnTo>
                  <a:lnTo>
                    <a:pt x="3667" y="2115"/>
                  </a:lnTo>
                  <a:lnTo>
                    <a:pt x="7093" y="4069"/>
                  </a:lnTo>
                  <a:lnTo>
                    <a:pt x="7173" y="3935"/>
                  </a:lnTo>
                  <a:lnTo>
                    <a:pt x="3774" y="1954"/>
                  </a:lnTo>
                  <a:lnTo>
                    <a:pt x="717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1314642" y="2672681"/>
              <a:ext cx="309481" cy="266933"/>
            </a:xfrm>
            <a:custGeom>
              <a:avLst/>
              <a:gdLst/>
              <a:ahLst/>
              <a:cxnLst/>
              <a:rect l="l" t="t" r="r" b="b"/>
              <a:pathLst>
                <a:path w="7201" h="6211" extrusionOk="0">
                  <a:moveTo>
                    <a:pt x="107" y="1"/>
                  </a:moveTo>
                  <a:lnTo>
                    <a:pt x="0" y="134"/>
                  </a:lnTo>
                  <a:lnTo>
                    <a:pt x="3426" y="2115"/>
                  </a:lnTo>
                  <a:lnTo>
                    <a:pt x="0" y="4096"/>
                  </a:lnTo>
                  <a:lnTo>
                    <a:pt x="107" y="4230"/>
                  </a:lnTo>
                  <a:lnTo>
                    <a:pt x="3506" y="2276"/>
                  </a:lnTo>
                  <a:lnTo>
                    <a:pt x="3506" y="6210"/>
                  </a:lnTo>
                  <a:lnTo>
                    <a:pt x="3694" y="6210"/>
                  </a:lnTo>
                  <a:lnTo>
                    <a:pt x="3694" y="2276"/>
                  </a:lnTo>
                  <a:lnTo>
                    <a:pt x="7093" y="4230"/>
                  </a:lnTo>
                  <a:lnTo>
                    <a:pt x="7200" y="4096"/>
                  </a:lnTo>
                  <a:lnTo>
                    <a:pt x="3774" y="2115"/>
                  </a:lnTo>
                  <a:lnTo>
                    <a:pt x="6558" y="509"/>
                  </a:lnTo>
                  <a:cubicBezTo>
                    <a:pt x="6477" y="482"/>
                    <a:pt x="6397" y="456"/>
                    <a:pt x="6317" y="456"/>
                  </a:cubicBezTo>
                  <a:lnTo>
                    <a:pt x="3694" y="1955"/>
                  </a:lnTo>
                  <a:lnTo>
                    <a:pt x="3694" y="1"/>
                  </a:lnTo>
                  <a:lnTo>
                    <a:pt x="3506" y="1"/>
                  </a:lnTo>
                  <a:lnTo>
                    <a:pt x="3506" y="1955"/>
                  </a:lnTo>
                  <a:lnTo>
                    <a:pt x="10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1724131" y="2785411"/>
              <a:ext cx="117372" cy="69065"/>
            </a:xfrm>
            <a:custGeom>
              <a:avLst/>
              <a:gdLst/>
              <a:ahLst/>
              <a:cxnLst/>
              <a:rect l="l" t="t" r="r" b="b"/>
              <a:pathLst>
                <a:path w="2731" h="1607" extrusionOk="0">
                  <a:moveTo>
                    <a:pt x="2543" y="1"/>
                  </a:moveTo>
                  <a:lnTo>
                    <a:pt x="1" y="1473"/>
                  </a:lnTo>
                  <a:lnTo>
                    <a:pt x="81" y="1607"/>
                  </a:lnTo>
                  <a:lnTo>
                    <a:pt x="2731" y="81"/>
                  </a:lnTo>
                  <a:cubicBezTo>
                    <a:pt x="2677" y="54"/>
                    <a:pt x="2597" y="27"/>
                    <a:pt x="25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1874810" y="2808447"/>
              <a:ext cx="6962" cy="131167"/>
            </a:xfrm>
            <a:custGeom>
              <a:avLst/>
              <a:gdLst/>
              <a:ahLst/>
              <a:cxnLst/>
              <a:rect l="l" t="t" r="r" b="b"/>
              <a:pathLst>
                <a:path w="162" h="3052" extrusionOk="0">
                  <a:moveTo>
                    <a:pt x="1" y="0"/>
                  </a:moveTo>
                  <a:lnTo>
                    <a:pt x="1" y="3051"/>
                  </a:lnTo>
                  <a:lnTo>
                    <a:pt x="162" y="3051"/>
                  </a:lnTo>
                  <a:lnTo>
                    <a:pt x="162" y="107"/>
                  </a:lnTo>
                  <a:cubicBezTo>
                    <a:pt x="108" y="54"/>
                    <a:pt x="54" y="27"/>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451868" y="3289279"/>
              <a:ext cx="2364" cy="4642"/>
            </a:xfrm>
            <a:custGeom>
              <a:avLst/>
              <a:gdLst/>
              <a:ahLst/>
              <a:cxnLst/>
              <a:rect l="l" t="t" r="r" b="b"/>
              <a:pathLst>
                <a:path w="55" h="108" extrusionOk="0">
                  <a:moveTo>
                    <a:pt x="54" y="0"/>
                  </a:moveTo>
                  <a:cubicBezTo>
                    <a:pt x="28" y="27"/>
                    <a:pt x="28" y="54"/>
                    <a:pt x="1" y="107"/>
                  </a:cubicBezTo>
                  <a:lnTo>
                    <a:pt x="54" y="107"/>
                  </a:lnTo>
                  <a:lnTo>
                    <a:pt x="5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516292" y="3153513"/>
              <a:ext cx="88620" cy="55269"/>
            </a:xfrm>
            <a:custGeom>
              <a:avLst/>
              <a:gdLst/>
              <a:ahLst/>
              <a:cxnLst/>
              <a:rect l="l" t="t" r="r" b="b"/>
              <a:pathLst>
                <a:path w="2062" h="1286" extrusionOk="0">
                  <a:moveTo>
                    <a:pt x="81" y="1"/>
                  </a:moveTo>
                  <a:cubicBezTo>
                    <a:pt x="54" y="54"/>
                    <a:pt x="27" y="108"/>
                    <a:pt x="1" y="135"/>
                  </a:cubicBezTo>
                  <a:lnTo>
                    <a:pt x="1981" y="1285"/>
                  </a:lnTo>
                  <a:lnTo>
                    <a:pt x="2062" y="1125"/>
                  </a:lnTo>
                  <a:lnTo>
                    <a:pt x="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704963" y="2940732"/>
              <a:ext cx="308321" cy="353189"/>
            </a:xfrm>
            <a:custGeom>
              <a:avLst/>
              <a:gdLst/>
              <a:ahLst/>
              <a:cxnLst/>
              <a:rect l="l" t="t" r="r" b="b"/>
              <a:pathLst>
                <a:path w="7174" h="8218" extrusionOk="0">
                  <a:moveTo>
                    <a:pt x="3507" y="0"/>
                  </a:moveTo>
                  <a:lnTo>
                    <a:pt x="3507" y="3961"/>
                  </a:lnTo>
                  <a:lnTo>
                    <a:pt x="81" y="1981"/>
                  </a:lnTo>
                  <a:lnTo>
                    <a:pt x="0" y="2141"/>
                  </a:lnTo>
                  <a:lnTo>
                    <a:pt x="3426" y="4095"/>
                  </a:lnTo>
                  <a:lnTo>
                    <a:pt x="0" y="6076"/>
                  </a:lnTo>
                  <a:lnTo>
                    <a:pt x="81" y="6236"/>
                  </a:lnTo>
                  <a:lnTo>
                    <a:pt x="3507" y="4256"/>
                  </a:lnTo>
                  <a:lnTo>
                    <a:pt x="3507" y="8217"/>
                  </a:lnTo>
                  <a:lnTo>
                    <a:pt x="3667" y="8217"/>
                  </a:lnTo>
                  <a:lnTo>
                    <a:pt x="3667" y="4256"/>
                  </a:lnTo>
                  <a:lnTo>
                    <a:pt x="7093" y="6236"/>
                  </a:lnTo>
                  <a:lnTo>
                    <a:pt x="7173" y="6076"/>
                  </a:lnTo>
                  <a:lnTo>
                    <a:pt x="3774" y="4095"/>
                  </a:lnTo>
                  <a:lnTo>
                    <a:pt x="7173"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1113335" y="2940732"/>
              <a:ext cx="309481" cy="352029"/>
            </a:xfrm>
            <a:custGeom>
              <a:avLst/>
              <a:gdLst/>
              <a:ahLst/>
              <a:cxnLst/>
              <a:rect l="l" t="t" r="r" b="b"/>
              <a:pathLst>
                <a:path w="7201" h="8191" extrusionOk="0">
                  <a:moveTo>
                    <a:pt x="3506" y="0"/>
                  </a:moveTo>
                  <a:lnTo>
                    <a:pt x="3506" y="3961"/>
                  </a:lnTo>
                  <a:lnTo>
                    <a:pt x="80" y="1981"/>
                  </a:lnTo>
                  <a:lnTo>
                    <a:pt x="0" y="2141"/>
                  </a:lnTo>
                  <a:lnTo>
                    <a:pt x="3426" y="4095"/>
                  </a:lnTo>
                  <a:lnTo>
                    <a:pt x="0" y="6076"/>
                  </a:lnTo>
                  <a:lnTo>
                    <a:pt x="80" y="6236"/>
                  </a:lnTo>
                  <a:lnTo>
                    <a:pt x="3506" y="4256"/>
                  </a:lnTo>
                  <a:lnTo>
                    <a:pt x="3506" y="8190"/>
                  </a:lnTo>
                  <a:lnTo>
                    <a:pt x="3694" y="8190"/>
                  </a:lnTo>
                  <a:lnTo>
                    <a:pt x="3694" y="4256"/>
                  </a:lnTo>
                  <a:lnTo>
                    <a:pt x="7093" y="6236"/>
                  </a:lnTo>
                  <a:lnTo>
                    <a:pt x="7200" y="6076"/>
                  </a:lnTo>
                  <a:lnTo>
                    <a:pt x="3774" y="4095"/>
                  </a:lnTo>
                  <a:lnTo>
                    <a:pt x="7200" y="2141"/>
                  </a:lnTo>
                  <a:lnTo>
                    <a:pt x="7093"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1522825" y="2940732"/>
              <a:ext cx="308321" cy="352029"/>
            </a:xfrm>
            <a:custGeom>
              <a:avLst/>
              <a:gdLst/>
              <a:ahLst/>
              <a:cxnLst/>
              <a:rect l="l" t="t" r="r" b="b"/>
              <a:pathLst>
                <a:path w="7174" h="8191" extrusionOk="0">
                  <a:moveTo>
                    <a:pt x="3507" y="0"/>
                  </a:moveTo>
                  <a:lnTo>
                    <a:pt x="3480" y="3961"/>
                  </a:lnTo>
                  <a:lnTo>
                    <a:pt x="81" y="1981"/>
                  </a:lnTo>
                  <a:lnTo>
                    <a:pt x="1" y="2141"/>
                  </a:lnTo>
                  <a:lnTo>
                    <a:pt x="3400" y="4095"/>
                  </a:lnTo>
                  <a:lnTo>
                    <a:pt x="1" y="6076"/>
                  </a:lnTo>
                  <a:lnTo>
                    <a:pt x="81" y="6236"/>
                  </a:lnTo>
                  <a:lnTo>
                    <a:pt x="3480" y="4256"/>
                  </a:lnTo>
                  <a:lnTo>
                    <a:pt x="3480" y="8190"/>
                  </a:lnTo>
                  <a:lnTo>
                    <a:pt x="3668" y="8190"/>
                  </a:lnTo>
                  <a:lnTo>
                    <a:pt x="3668" y="4256"/>
                  </a:lnTo>
                  <a:lnTo>
                    <a:pt x="7094" y="6236"/>
                  </a:lnTo>
                  <a:lnTo>
                    <a:pt x="7174" y="6076"/>
                  </a:lnTo>
                  <a:lnTo>
                    <a:pt x="3748" y="4095"/>
                  </a:lnTo>
                  <a:lnTo>
                    <a:pt x="7174" y="2141"/>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1931197" y="2975243"/>
              <a:ext cx="308321" cy="317518"/>
            </a:xfrm>
            <a:custGeom>
              <a:avLst/>
              <a:gdLst/>
              <a:ahLst/>
              <a:cxnLst/>
              <a:rect l="l" t="t" r="r" b="b"/>
              <a:pathLst>
                <a:path w="7174" h="7388" extrusionOk="0">
                  <a:moveTo>
                    <a:pt x="3507" y="0"/>
                  </a:moveTo>
                  <a:lnTo>
                    <a:pt x="3507" y="3158"/>
                  </a:lnTo>
                  <a:lnTo>
                    <a:pt x="81" y="1178"/>
                  </a:lnTo>
                  <a:lnTo>
                    <a:pt x="0" y="1312"/>
                  </a:lnTo>
                  <a:lnTo>
                    <a:pt x="3426" y="3292"/>
                  </a:lnTo>
                  <a:lnTo>
                    <a:pt x="0" y="5273"/>
                  </a:lnTo>
                  <a:lnTo>
                    <a:pt x="81" y="5433"/>
                  </a:lnTo>
                  <a:lnTo>
                    <a:pt x="3507" y="3453"/>
                  </a:lnTo>
                  <a:lnTo>
                    <a:pt x="3507" y="7387"/>
                  </a:lnTo>
                  <a:lnTo>
                    <a:pt x="3667" y="7387"/>
                  </a:lnTo>
                  <a:lnTo>
                    <a:pt x="3667" y="3453"/>
                  </a:lnTo>
                  <a:lnTo>
                    <a:pt x="7093" y="5407"/>
                  </a:lnTo>
                  <a:lnTo>
                    <a:pt x="7174" y="5273"/>
                  </a:lnTo>
                  <a:lnTo>
                    <a:pt x="3748" y="3292"/>
                  </a:lnTo>
                  <a:lnTo>
                    <a:pt x="5434" y="2329"/>
                  </a:lnTo>
                  <a:cubicBezTo>
                    <a:pt x="5380" y="2302"/>
                    <a:pt x="5354" y="2248"/>
                    <a:pt x="5327" y="2195"/>
                  </a:cubicBezTo>
                  <a:lnTo>
                    <a:pt x="3667" y="3158"/>
                  </a:lnTo>
                  <a:lnTo>
                    <a:pt x="3667" y="187"/>
                  </a:lnTo>
                  <a:cubicBezTo>
                    <a:pt x="3614" y="134"/>
                    <a:pt x="3560" y="80"/>
                    <a:pt x="35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389766" y="3559565"/>
              <a:ext cx="8080" cy="10401"/>
            </a:xfrm>
            <a:custGeom>
              <a:avLst/>
              <a:gdLst/>
              <a:ahLst/>
              <a:cxnLst/>
              <a:rect l="l" t="t" r="r" b="b"/>
              <a:pathLst>
                <a:path w="188" h="242" extrusionOk="0">
                  <a:moveTo>
                    <a:pt x="1" y="1"/>
                  </a:moveTo>
                  <a:cubicBezTo>
                    <a:pt x="1" y="54"/>
                    <a:pt x="1" y="135"/>
                    <a:pt x="1" y="188"/>
                  </a:cubicBezTo>
                  <a:lnTo>
                    <a:pt x="108" y="242"/>
                  </a:lnTo>
                  <a:lnTo>
                    <a:pt x="188" y="108"/>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497897" y="3303075"/>
              <a:ext cx="308321" cy="352029"/>
            </a:xfrm>
            <a:custGeom>
              <a:avLst/>
              <a:gdLst/>
              <a:ahLst/>
              <a:cxnLst/>
              <a:rect l="l" t="t" r="r" b="b"/>
              <a:pathLst>
                <a:path w="7174" h="8191" extrusionOk="0">
                  <a:moveTo>
                    <a:pt x="3507" y="0"/>
                  </a:moveTo>
                  <a:lnTo>
                    <a:pt x="3507" y="3935"/>
                  </a:lnTo>
                  <a:lnTo>
                    <a:pt x="81" y="1981"/>
                  </a:lnTo>
                  <a:lnTo>
                    <a:pt x="0" y="2115"/>
                  </a:lnTo>
                  <a:lnTo>
                    <a:pt x="3426" y="4095"/>
                  </a:lnTo>
                  <a:lnTo>
                    <a:pt x="0" y="6076"/>
                  </a:lnTo>
                  <a:lnTo>
                    <a:pt x="81" y="6210"/>
                  </a:lnTo>
                  <a:lnTo>
                    <a:pt x="3507" y="4229"/>
                  </a:lnTo>
                  <a:lnTo>
                    <a:pt x="3507" y="8191"/>
                  </a:lnTo>
                  <a:lnTo>
                    <a:pt x="3667" y="8191"/>
                  </a:lnTo>
                  <a:lnTo>
                    <a:pt x="3667" y="4229"/>
                  </a:lnTo>
                  <a:lnTo>
                    <a:pt x="7093" y="6210"/>
                  </a:lnTo>
                  <a:lnTo>
                    <a:pt x="7174" y="6076"/>
                  </a:lnTo>
                  <a:lnTo>
                    <a:pt x="3748" y="4095"/>
                  </a:lnTo>
                  <a:lnTo>
                    <a:pt x="7174" y="2115"/>
                  </a:lnTo>
                  <a:lnTo>
                    <a:pt x="7093" y="1981"/>
                  </a:lnTo>
                  <a:lnTo>
                    <a:pt x="3667" y="3935"/>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906269" y="3303075"/>
              <a:ext cx="308321" cy="352029"/>
            </a:xfrm>
            <a:custGeom>
              <a:avLst/>
              <a:gdLst/>
              <a:ahLst/>
              <a:cxnLst/>
              <a:rect l="l" t="t" r="r" b="b"/>
              <a:pathLst>
                <a:path w="7174" h="8191" extrusionOk="0">
                  <a:moveTo>
                    <a:pt x="3507" y="0"/>
                  </a:moveTo>
                  <a:lnTo>
                    <a:pt x="3507" y="3935"/>
                  </a:lnTo>
                  <a:lnTo>
                    <a:pt x="81" y="1954"/>
                  </a:lnTo>
                  <a:lnTo>
                    <a:pt x="0" y="2115"/>
                  </a:lnTo>
                  <a:lnTo>
                    <a:pt x="3426" y="4095"/>
                  </a:lnTo>
                  <a:lnTo>
                    <a:pt x="0" y="6049"/>
                  </a:lnTo>
                  <a:lnTo>
                    <a:pt x="81" y="6210"/>
                  </a:lnTo>
                  <a:lnTo>
                    <a:pt x="3507" y="4229"/>
                  </a:lnTo>
                  <a:lnTo>
                    <a:pt x="3507" y="8191"/>
                  </a:lnTo>
                  <a:lnTo>
                    <a:pt x="3667" y="8191"/>
                  </a:lnTo>
                  <a:lnTo>
                    <a:pt x="3667" y="4229"/>
                  </a:lnTo>
                  <a:lnTo>
                    <a:pt x="7093" y="6210"/>
                  </a:lnTo>
                  <a:lnTo>
                    <a:pt x="7173" y="6049"/>
                  </a:lnTo>
                  <a:lnTo>
                    <a:pt x="3774" y="4095"/>
                  </a:lnTo>
                  <a:lnTo>
                    <a:pt x="7173" y="2115"/>
                  </a:lnTo>
                  <a:lnTo>
                    <a:pt x="7093" y="1954"/>
                  </a:lnTo>
                  <a:lnTo>
                    <a:pt x="3667" y="3935"/>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1314642" y="3303075"/>
              <a:ext cx="309481" cy="352029"/>
            </a:xfrm>
            <a:custGeom>
              <a:avLst/>
              <a:gdLst/>
              <a:ahLst/>
              <a:cxnLst/>
              <a:rect l="l" t="t" r="r" b="b"/>
              <a:pathLst>
                <a:path w="7201" h="8191" extrusionOk="0">
                  <a:moveTo>
                    <a:pt x="3506" y="0"/>
                  </a:moveTo>
                  <a:lnTo>
                    <a:pt x="3506" y="3935"/>
                  </a:lnTo>
                  <a:lnTo>
                    <a:pt x="107" y="1954"/>
                  </a:lnTo>
                  <a:lnTo>
                    <a:pt x="0" y="2115"/>
                  </a:lnTo>
                  <a:lnTo>
                    <a:pt x="3426" y="4095"/>
                  </a:lnTo>
                  <a:lnTo>
                    <a:pt x="0" y="6049"/>
                  </a:lnTo>
                  <a:lnTo>
                    <a:pt x="107" y="6210"/>
                  </a:lnTo>
                  <a:lnTo>
                    <a:pt x="3506" y="4229"/>
                  </a:lnTo>
                  <a:lnTo>
                    <a:pt x="3506" y="8191"/>
                  </a:lnTo>
                  <a:lnTo>
                    <a:pt x="3694" y="8191"/>
                  </a:lnTo>
                  <a:lnTo>
                    <a:pt x="3694" y="4229"/>
                  </a:lnTo>
                  <a:lnTo>
                    <a:pt x="7093" y="6210"/>
                  </a:lnTo>
                  <a:lnTo>
                    <a:pt x="7200" y="6049"/>
                  </a:lnTo>
                  <a:lnTo>
                    <a:pt x="3774" y="4095"/>
                  </a:lnTo>
                  <a:lnTo>
                    <a:pt x="7200" y="2115"/>
                  </a:lnTo>
                  <a:lnTo>
                    <a:pt x="7120" y="1954"/>
                  </a:lnTo>
                  <a:lnTo>
                    <a:pt x="3694" y="3935"/>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1724131" y="3301915"/>
              <a:ext cx="308321" cy="353189"/>
            </a:xfrm>
            <a:custGeom>
              <a:avLst/>
              <a:gdLst/>
              <a:ahLst/>
              <a:cxnLst/>
              <a:rect l="l" t="t" r="r" b="b"/>
              <a:pathLst>
                <a:path w="7174" h="8218" extrusionOk="0">
                  <a:moveTo>
                    <a:pt x="3507" y="0"/>
                  </a:moveTo>
                  <a:lnTo>
                    <a:pt x="3507" y="3962"/>
                  </a:lnTo>
                  <a:lnTo>
                    <a:pt x="81" y="1981"/>
                  </a:lnTo>
                  <a:lnTo>
                    <a:pt x="1" y="2142"/>
                  </a:lnTo>
                  <a:lnTo>
                    <a:pt x="3400" y="4122"/>
                  </a:lnTo>
                  <a:lnTo>
                    <a:pt x="1" y="6076"/>
                  </a:lnTo>
                  <a:lnTo>
                    <a:pt x="81" y="6237"/>
                  </a:lnTo>
                  <a:lnTo>
                    <a:pt x="3507" y="4256"/>
                  </a:lnTo>
                  <a:lnTo>
                    <a:pt x="3507" y="8218"/>
                  </a:lnTo>
                  <a:lnTo>
                    <a:pt x="3668" y="8218"/>
                  </a:lnTo>
                  <a:lnTo>
                    <a:pt x="3668" y="4256"/>
                  </a:lnTo>
                  <a:lnTo>
                    <a:pt x="7094" y="6237"/>
                  </a:lnTo>
                  <a:lnTo>
                    <a:pt x="7174" y="6076"/>
                  </a:lnTo>
                  <a:lnTo>
                    <a:pt x="3748" y="4122"/>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2132503" y="3301915"/>
              <a:ext cx="207109" cy="353189"/>
            </a:xfrm>
            <a:custGeom>
              <a:avLst/>
              <a:gdLst/>
              <a:ahLst/>
              <a:cxnLst/>
              <a:rect l="l" t="t" r="r" b="b"/>
              <a:pathLst>
                <a:path w="4819" h="8218" extrusionOk="0">
                  <a:moveTo>
                    <a:pt x="3507" y="0"/>
                  </a:moveTo>
                  <a:lnTo>
                    <a:pt x="3507" y="3962"/>
                  </a:lnTo>
                  <a:lnTo>
                    <a:pt x="81" y="1981"/>
                  </a:lnTo>
                  <a:lnTo>
                    <a:pt x="0" y="2142"/>
                  </a:lnTo>
                  <a:lnTo>
                    <a:pt x="3426" y="4096"/>
                  </a:lnTo>
                  <a:lnTo>
                    <a:pt x="0" y="6076"/>
                  </a:lnTo>
                  <a:lnTo>
                    <a:pt x="81" y="6237"/>
                  </a:lnTo>
                  <a:lnTo>
                    <a:pt x="3507" y="4256"/>
                  </a:lnTo>
                  <a:lnTo>
                    <a:pt x="3507" y="8218"/>
                  </a:lnTo>
                  <a:lnTo>
                    <a:pt x="3667" y="8218"/>
                  </a:lnTo>
                  <a:lnTo>
                    <a:pt x="3667" y="4256"/>
                  </a:lnTo>
                  <a:lnTo>
                    <a:pt x="4818" y="4925"/>
                  </a:lnTo>
                  <a:cubicBezTo>
                    <a:pt x="4818" y="4845"/>
                    <a:pt x="4818" y="4765"/>
                    <a:pt x="4792" y="4711"/>
                  </a:cubicBezTo>
                  <a:lnTo>
                    <a:pt x="3774" y="4096"/>
                  </a:lnTo>
                  <a:lnTo>
                    <a:pt x="4604" y="3614"/>
                  </a:lnTo>
                  <a:cubicBezTo>
                    <a:pt x="4604" y="3560"/>
                    <a:pt x="4577" y="3507"/>
                    <a:pt x="4577" y="3453"/>
                  </a:cubicBezTo>
                  <a:lnTo>
                    <a:pt x="3667" y="3962"/>
                  </a:lnTo>
                  <a:lnTo>
                    <a:pt x="3667" y="295"/>
                  </a:lnTo>
                  <a:cubicBezTo>
                    <a:pt x="3641" y="188"/>
                    <a:pt x="3614" y="108"/>
                    <a:pt x="35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395525" y="3644703"/>
              <a:ext cx="209386" cy="352029"/>
            </a:xfrm>
            <a:custGeom>
              <a:avLst/>
              <a:gdLst/>
              <a:ahLst/>
              <a:cxnLst/>
              <a:rect l="l" t="t" r="r" b="b"/>
              <a:pathLst>
                <a:path w="4872" h="8191" extrusionOk="0">
                  <a:moveTo>
                    <a:pt x="1205" y="1"/>
                  </a:moveTo>
                  <a:lnTo>
                    <a:pt x="1205" y="3935"/>
                  </a:lnTo>
                  <a:lnTo>
                    <a:pt x="0" y="3266"/>
                  </a:lnTo>
                  <a:lnTo>
                    <a:pt x="0" y="3266"/>
                  </a:lnTo>
                  <a:cubicBezTo>
                    <a:pt x="0" y="3320"/>
                    <a:pt x="27" y="3400"/>
                    <a:pt x="27" y="3480"/>
                  </a:cubicBezTo>
                  <a:lnTo>
                    <a:pt x="1098" y="4096"/>
                  </a:lnTo>
                  <a:lnTo>
                    <a:pt x="214" y="4604"/>
                  </a:lnTo>
                  <a:cubicBezTo>
                    <a:pt x="241" y="4658"/>
                    <a:pt x="241" y="4738"/>
                    <a:pt x="268" y="4792"/>
                  </a:cubicBezTo>
                  <a:lnTo>
                    <a:pt x="1205" y="4256"/>
                  </a:lnTo>
                  <a:lnTo>
                    <a:pt x="1205" y="8030"/>
                  </a:lnTo>
                  <a:cubicBezTo>
                    <a:pt x="1205" y="8084"/>
                    <a:pt x="1232" y="8137"/>
                    <a:pt x="1258" y="8191"/>
                  </a:cubicBezTo>
                  <a:lnTo>
                    <a:pt x="1365" y="8191"/>
                  </a:lnTo>
                  <a:lnTo>
                    <a:pt x="1365" y="4256"/>
                  </a:lnTo>
                  <a:lnTo>
                    <a:pt x="4791" y="6210"/>
                  </a:lnTo>
                  <a:lnTo>
                    <a:pt x="4872" y="6076"/>
                  </a:lnTo>
                  <a:lnTo>
                    <a:pt x="1446" y="4096"/>
                  </a:lnTo>
                  <a:lnTo>
                    <a:pt x="4872" y="2115"/>
                  </a:lnTo>
                  <a:lnTo>
                    <a:pt x="4791" y="1981"/>
                  </a:lnTo>
                  <a:lnTo>
                    <a:pt x="1365" y="3935"/>
                  </a:lnTo>
                  <a:lnTo>
                    <a:pt x="136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704963" y="3644703"/>
              <a:ext cx="308321" cy="352029"/>
            </a:xfrm>
            <a:custGeom>
              <a:avLst/>
              <a:gdLst/>
              <a:ahLst/>
              <a:cxnLst/>
              <a:rect l="l" t="t" r="r" b="b"/>
              <a:pathLst>
                <a:path w="7174" h="8191" extrusionOk="0">
                  <a:moveTo>
                    <a:pt x="3507" y="1"/>
                  </a:moveTo>
                  <a:lnTo>
                    <a:pt x="3507" y="3935"/>
                  </a:lnTo>
                  <a:lnTo>
                    <a:pt x="81" y="1981"/>
                  </a:lnTo>
                  <a:lnTo>
                    <a:pt x="0" y="2115"/>
                  </a:lnTo>
                  <a:lnTo>
                    <a:pt x="3426" y="4096"/>
                  </a:lnTo>
                  <a:lnTo>
                    <a:pt x="0" y="6076"/>
                  </a:lnTo>
                  <a:lnTo>
                    <a:pt x="81" y="6210"/>
                  </a:lnTo>
                  <a:lnTo>
                    <a:pt x="3507" y="4256"/>
                  </a:lnTo>
                  <a:lnTo>
                    <a:pt x="3507" y="8191"/>
                  </a:lnTo>
                  <a:lnTo>
                    <a:pt x="3667" y="8191"/>
                  </a:lnTo>
                  <a:lnTo>
                    <a:pt x="3667" y="4256"/>
                  </a:lnTo>
                  <a:lnTo>
                    <a:pt x="7093" y="6210"/>
                  </a:lnTo>
                  <a:lnTo>
                    <a:pt x="7173" y="6076"/>
                  </a:lnTo>
                  <a:lnTo>
                    <a:pt x="3774" y="4096"/>
                  </a:lnTo>
                  <a:lnTo>
                    <a:pt x="7173" y="2115"/>
                  </a:lnTo>
                  <a:lnTo>
                    <a:pt x="7093" y="1981"/>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1113335" y="3644703"/>
              <a:ext cx="309481" cy="352029"/>
            </a:xfrm>
            <a:custGeom>
              <a:avLst/>
              <a:gdLst/>
              <a:ahLst/>
              <a:cxnLst/>
              <a:rect l="l" t="t" r="r" b="b"/>
              <a:pathLst>
                <a:path w="7201" h="8191" extrusionOk="0">
                  <a:moveTo>
                    <a:pt x="3506" y="1"/>
                  </a:moveTo>
                  <a:lnTo>
                    <a:pt x="3506" y="3935"/>
                  </a:lnTo>
                  <a:lnTo>
                    <a:pt x="80" y="1981"/>
                  </a:lnTo>
                  <a:lnTo>
                    <a:pt x="0" y="2115"/>
                  </a:lnTo>
                  <a:lnTo>
                    <a:pt x="3426" y="4096"/>
                  </a:lnTo>
                  <a:lnTo>
                    <a:pt x="0" y="6076"/>
                  </a:lnTo>
                  <a:lnTo>
                    <a:pt x="80" y="6210"/>
                  </a:lnTo>
                  <a:lnTo>
                    <a:pt x="3506" y="4230"/>
                  </a:lnTo>
                  <a:lnTo>
                    <a:pt x="3506" y="8191"/>
                  </a:lnTo>
                  <a:lnTo>
                    <a:pt x="3694" y="8191"/>
                  </a:lnTo>
                  <a:lnTo>
                    <a:pt x="3694" y="4230"/>
                  </a:lnTo>
                  <a:lnTo>
                    <a:pt x="7093" y="6210"/>
                  </a:lnTo>
                  <a:lnTo>
                    <a:pt x="7200" y="6076"/>
                  </a:lnTo>
                  <a:lnTo>
                    <a:pt x="3774" y="4096"/>
                  </a:lnTo>
                  <a:lnTo>
                    <a:pt x="7200" y="2115"/>
                  </a:lnTo>
                  <a:lnTo>
                    <a:pt x="7093" y="1981"/>
                  </a:lnTo>
                  <a:lnTo>
                    <a:pt x="3694" y="3935"/>
                  </a:lnTo>
                  <a:lnTo>
                    <a:pt x="369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1522825" y="3644703"/>
              <a:ext cx="308321" cy="352029"/>
            </a:xfrm>
            <a:custGeom>
              <a:avLst/>
              <a:gdLst/>
              <a:ahLst/>
              <a:cxnLst/>
              <a:rect l="l" t="t" r="r" b="b"/>
              <a:pathLst>
                <a:path w="7174" h="8191" extrusionOk="0">
                  <a:moveTo>
                    <a:pt x="3507" y="1"/>
                  </a:moveTo>
                  <a:lnTo>
                    <a:pt x="3507" y="3935"/>
                  </a:lnTo>
                  <a:lnTo>
                    <a:pt x="81" y="1955"/>
                  </a:lnTo>
                  <a:lnTo>
                    <a:pt x="1" y="2115"/>
                  </a:lnTo>
                  <a:lnTo>
                    <a:pt x="3400" y="4096"/>
                  </a:lnTo>
                  <a:lnTo>
                    <a:pt x="1" y="6050"/>
                  </a:lnTo>
                  <a:lnTo>
                    <a:pt x="81" y="6210"/>
                  </a:lnTo>
                  <a:lnTo>
                    <a:pt x="3507" y="4230"/>
                  </a:lnTo>
                  <a:lnTo>
                    <a:pt x="3480" y="8191"/>
                  </a:lnTo>
                  <a:lnTo>
                    <a:pt x="3668" y="8191"/>
                  </a:lnTo>
                  <a:lnTo>
                    <a:pt x="3668" y="4230"/>
                  </a:lnTo>
                  <a:lnTo>
                    <a:pt x="7094" y="6210"/>
                  </a:lnTo>
                  <a:lnTo>
                    <a:pt x="7174" y="6050"/>
                  </a:lnTo>
                  <a:lnTo>
                    <a:pt x="3748" y="4096"/>
                  </a:lnTo>
                  <a:lnTo>
                    <a:pt x="7174" y="2115"/>
                  </a:lnTo>
                  <a:lnTo>
                    <a:pt x="7094" y="1955"/>
                  </a:lnTo>
                  <a:lnTo>
                    <a:pt x="3668" y="3935"/>
                  </a:lnTo>
                  <a:lnTo>
                    <a:pt x="366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1931197" y="3644703"/>
              <a:ext cx="308321" cy="352029"/>
            </a:xfrm>
            <a:custGeom>
              <a:avLst/>
              <a:gdLst/>
              <a:ahLst/>
              <a:cxnLst/>
              <a:rect l="l" t="t" r="r" b="b"/>
              <a:pathLst>
                <a:path w="7174" h="8191" extrusionOk="0">
                  <a:moveTo>
                    <a:pt x="3507" y="1"/>
                  </a:moveTo>
                  <a:lnTo>
                    <a:pt x="3507" y="3935"/>
                  </a:lnTo>
                  <a:lnTo>
                    <a:pt x="81" y="1955"/>
                  </a:lnTo>
                  <a:lnTo>
                    <a:pt x="0" y="2115"/>
                  </a:lnTo>
                  <a:lnTo>
                    <a:pt x="3426" y="4096"/>
                  </a:lnTo>
                  <a:lnTo>
                    <a:pt x="0" y="6050"/>
                  </a:lnTo>
                  <a:lnTo>
                    <a:pt x="81" y="6210"/>
                  </a:lnTo>
                  <a:lnTo>
                    <a:pt x="3507" y="4230"/>
                  </a:lnTo>
                  <a:lnTo>
                    <a:pt x="3507" y="8191"/>
                  </a:lnTo>
                  <a:lnTo>
                    <a:pt x="3667" y="8191"/>
                  </a:lnTo>
                  <a:lnTo>
                    <a:pt x="3667" y="4230"/>
                  </a:lnTo>
                  <a:lnTo>
                    <a:pt x="7093" y="6210"/>
                  </a:lnTo>
                  <a:lnTo>
                    <a:pt x="7174" y="6050"/>
                  </a:lnTo>
                  <a:lnTo>
                    <a:pt x="3748" y="4096"/>
                  </a:lnTo>
                  <a:lnTo>
                    <a:pt x="7174" y="2115"/>
                  </a:lnTo>
                  <a:lnTo>
                    <a:pt x="7093" y="1955"/>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2339569" y="3728681"/>
              <a:ext cx="6919" cy="10401"/>
            </a:xfrm>
            <a:custGeom>
              <a:avLst/>
              <a:gdLst/>
              <a:ahLst/>
              <a:cxnLst/>
              <a:rect l="l" t="t" r="r" b="b"/>
              <a:pathLst>
                <a:path w="161" h="242" extrusionOk="0">
                  <a:moveTo>
                    <a:pt x="81" y="1"/>
                  </a:moveTo>
                  <a:lnTo>
                    <a:pt x="0" y="161"/>
                  </a:lnTo>
                  <a:lnTo>
                    <a:pt x="134" y="241"/>
                  </a:lnTo>
                  <a:cubicBezTo>
                    <a:pt x="134" y="161"/>
                    <a:pt x="134" y="108"/>
                    <a:pt x="161" y="27"/>
                  </a:cubicBezTo>
                  <a:lnTo>
                    <a:pt x="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497897" y="4010528"/>
              <a:ext cx="308321" cy="314080"/>
            </a:xfrm>
            <a:custGeom>
              <a:avLst/>
              <a:gdLst/>
              <a:ahLst/>
              <a:cxnLst/>
              <a:rect l="l" t="t" r="r" b="b"/>
              <a:pathLst>
                <a:path w="7174" h="7308" extrusionOk="0">
                  <a:moveTo>
                    <a:pt x="3507" y="0"/>
                  </a:moveTo>
                  <a:lnTo>
                    <a:pt x="3507" y="3961"/>
                  </a:lnTo>
                  <a:lnTo>
                    <a:pt x="81" y="1981"/>
                  </a:lnTo>
                  <a:lnTo>
                    <a:pt x="0" y="2141"/>
                  </a:lnTo>
                  <a:lnTo>
                    <a:pt x="3426" y="4095"/>
                  </a:lnTo>
                  <a:lnTo>
                    <a:pt x="1767" y="5059"/>
                  </a:lnTo>
                  <a:cubicBezTo>
                    <a:pt x="1821" y="5086"/>
                    <a:pt x="1847" y="5139"/>
                    <a:pt x="1874" y="5193"/>
                  </a:cubicBezTo>
                  <a:lnTo>
                    <a:pt x="3507" y="4256"/>
                  </a:lnTo>
                  <a:lnTo>
                    <a:pt x="3507" y="7120"/>
                  </a:lnTo>
                  <a:cubicBezTo>
                    <a:pt x="3560" y="7200"/>
                    <a:pt x="3614" y="7254"/>
                    <a:pt x="3667" y="7307"/>
                  </a:cubicBezTo>
                  <a:lnTo>
                    <a:pt x="3667" y="4256"/>
                  </a:lnTo>
                  <a:lnTo>
                    <a:pt x="7093" y="6236"/>
                  </a:lnTo>
                  <a:lnTo>
                    <a:pt x="7174" y="6076"/>
                  </a:lnTo>
                  <a:lnTo>
                    <a:pt x="3748" y="4095"/>
                  </a:lnTo>
                  <a:lnTo>
                    <a:pt x="7174"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906269" y="4010528"/>
              <a:ext cx="308321" cy="352029"/>
            </a:xfrm>
            <a:custGeom>
              <a:avLst/>
              <a:gdLst/>
              <a:ahLst/>
              <a:cxnLst/>
              <a:rect l="l" t="t" r="r" b="b"/>
              <a:pathLst>
                <a:path w="7174" h="8191" extrusionOk="0">
                  <a:moveTo>
                    <a:pt x="3507" y="0"/>
                  </a:moveTo>
                  <a:lnTo>
                    <a:pt x="3507" y="3961"/>
                  </a:lnTo>
                  <a:lnTo>
                    <a:pt x="81" y="1981"/>
                  </a:lnTo>
                  <a:lnTo>
                    <a:pt x="0" y="2141"/>
                  </a:lnTo>
                  <a:lnTo>
                    <a:pt x="3426" y="4095"/>
                  </a:lnTo>
                  <a:lnTo>
                    <a:pt x="0" y="6076"/>
                  </a:lnTo>
                  <a:lnTo>
                    <a:pt x="81" y="6236"/>
                  </a:lnTo>
                  <a:lnTo>
                    <a:pt x="3507" y="4256"/>
                  </a:lnTo>
                  <a:lnTo>
                    <a:pt x="3507" y="8190"/>
                  </a:lnTo>
                  <a:lnTo>
                    <a:pt x="3667" y="8190"/>
                  </a:lnTo>
                  <a:lnTo>
                    <a:pt x="3667" y="4256"/>
                  </a:lnTo>
                  <a:lnTo>
                    <a:pt x="7093" y="6236"/>
                  </a:lnTo>
                  <a:lnTo>
                    <a:pt x="7173" y="6076"/>
                  </a:lnTo>
                  <a:lnTo>
                    <a:pt x="3774" y="4095"/>
                  </a:lnTo>
                  <a:lnTo>
                    <a:pt x="7173" y="2141"/>
                  </a:lnTo>
                  <a:lnTo>
                    <a:pt x="7093" y="1981"/>
                  </a:lnTo>
                  <a:lnTo>
                    <a:pt x="3667" y="3961"/>
                  </a:lnTo>
                  <a:lnTo>
                    <a:pt x="3667"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1314642" y="4010528"/>
              <a:ext cx="309481" cy="352029"/>
            </a:xfrm>
            <a:custGeom>
              <a:avLst/>
              <a:gdLst/>
              <a:ahLst/>
              <a:cxnLst/>
              <a:rect l="l" t="t" r="r" b="b"/>
              <a:pathLst>
                <a:path w="7201" h="8191" extrusionOk="0">
                  <a:moveTo>
                    <a:pt x="3506" y="0"/>
                  </a:moveTo>
                  <a:lnTo>
                    <a:pt x="3506" y="3961"/>
                  </a:lnTo>
                  <a:lnTo>
                    <a:pt x="107" y="1981"/>
                  </a:lnTo>
                  <a:lnTo>
                    <a:pt x="0" y="2115"/>
                  </a:lnTo>
                  <a:lnTo>
                    <a:pt x="3426" y="4095"/>
                  </a:lnTo>
                  <a:lnTo>
                    <a:pt x="0" y="6076"/>
                  </a:lnTo>
                  <a:lnTo>
                    <a:pt x="107" y="6236"/>
                  </a:lnTo>
                  <a:lnTo>
                    <a:pt x="3506" y="4256"/>
                  </a:lnTo>
                  <a:lnTo>
                    <a:pt x="3506" y="8190"/>
                  </a:lnTo>
                  <a:lnTo>
                    <a:pt x="3694" y="8190"/>
                  </a:lnTo>
                  <a:lnTo>
                    <a:pt x="3694" y="4256"/>
                  </a:lnTo>
                  <a:lnTo>
                    <a:pt x="7093" y="6236"/>
                  </a:lnTo>
                  <a:lnTo>
                    <a:pt x="7200" y="6076"/>
                  </a:lnTo>
                  <a:lnTo>
                    <a:pt x="3774" y="4095"/>
                  </a:lnTo>
                  <a:lnTo>
                    <a:pt x="7200" y="2115"/>
                  </a:lnTo>
                  <a:lnTo>
                    <a:pt x="7120"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1724131" y="4010528"/>
              <a:ext cx="308321" cy="352029"/>
            </a:xfrm>
            <a:custGeom>
              <a:avLst/>
              <a:gdLst/>
              <a:ahLst/>
              <a:cxnLst/>
              <a:rect l="l" t="t" r="r" b="b"/>
              <a:pathLst>
                <a:path w="7174" h="8191" extrusionOk="0">
                  <a:moveTo>
                    <a:pt x="3507" y="0"/>
                  </a:moveTo>
                  <a:lnTo>
                    <a:pt x="3507" y="3961"/>
                  </a:lnTo>
                  <a:lnTo>
                    <a:pt x="81" y="1981"/>
                  </a:lnTo>
                  <a:lnTo>
                    <a:pt x="1" y="2115"/>
                  </a:lnTo>
                  <a:lnTo>
                    <a:pt x="3400" y="4095"/>
                  </a:lnTo>
                  <a:lnTo>
                    <a:pt x="1" y="6076"/>
                  </a:lnTo>
                  <a:lnTo>
                    <a:pt x="81" y="6210"/>
                  </a:lnTo>
                  <a:lnTo>
                    <a:pt x="3507" y="4256"/>
                  </a:lnTo>
                  <a:lnTo>
                    <a:pt x="3507" y="8190"/>
                  </a:lnTo>
                  <a:lnTo>
                    <a:pt x="3668" y="8190"/>
                  </a:lnTo>
                  <a:lnTo>
                    <a:pt x="3668" y="4256"/>
                  </a:lnTo>
                  <a:lnTo>
                    <a:pt x="7094" y="6210"/>
                  </a:lnTo>
                  <a:lnTo>
                    <a:pt x="7174" y="6076"/>
                  </a:lnTo>
                  <a:lnTo>
                    <a:pt x="3748" y="4095"/>
                  </a:lnTo>
                  <a:lnTo>
                    <a:pt x="7174" y="2115"/>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2132503" y="4095623"/>
              <a:ext cx="84021" cy="52948"/>
            </a:xfrm>
            <a:custGeom>
              <a:avLst/>
              <a:gdLst/>
              <a:ahLst/>
              <a:cxnLst/>
              <a:rect l="l" t="t" r="r" b="b"/>
              <a:pathLst>
                <a:path w="1955" h="1232" extrusionOk="0">
                  <a:moveTo>
                    <a:pt x="81" y="1"/>
                  </a:moveTo>
                  <a:lnTo>
                    <a:pt x="0" y="135"/>
                  </a:lnTo>
                  <a:lnTo>
                    <a:pt x="1874" y="1232"/>
                  </a:lnTo>
                  <a:cubicBezTo>
                    <a:pt x="1901" y="1178"/>
                    <a:pt x="1928" y="1125"/>
                    <a:pt x="1954" y="1071"/>
                  </a:cubicBezTo>
                  <a:lnTo>
                    <a:pt x="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890153" y="4437294"/>
              <a:ext cx="123131" cy="73663"/>
            </a:xfrm>
            <a:custGeom>
              <a:avLst/>
              <a:gdLst/>
              <a:ahLst/>
              <a:cxnLst/>
              <a:rect l="l" t="t" r="r" b="b"/>
              <a:pathLst>
                <a:path w="2865" h="1714" extrusionOk="0">
                  <a:moveTo>
                    <a:pt x="2784" y="0"/>
                  </a:moveTo>
                  <a:lnTo>
                    <a:pt x="1" y="1606"/>
                  </a:lnTo>
                  <a:cubicBezTo>
                    <a:pt x="54" y="1660"/>
                    <a:pt x="108" y="1686"/>
                    <a:pt x="161" y="1713"/>
                  </a:cubicBezTo>
                  <a:lnTo>
                    <a:pt x="2864" y="161"/>
                  </a:lnTo>
                  <a:lnTo>
                    <a:pt x="27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855642" y="4352156"/>
              <a:ext cx="6962" cy="139247"/>
            </a:xfrm>
            <a:custGeom>
              <a:avLst/>
              <a:gdLst/>
              <a:ahLst/>
              <a:cxnLst/>
              <a:rect l="l" t="t" r="r" b="b"/>
              <a:pathLst>
                <a:path w="162" h="3240" extrusionOk="0">
                  <a:moveTo>
                    <a:pt x="1" y="0"/>
                  </a:moveTo>
                  <a:lnTo>
                    <a:pt x="1" y="3132"/>
                  </a:lnTo>
                  <a:cubicBezTo>
                    <a:pt x="54" y="3159"/>
                    <a:pt x="108" y="3212"/>
                    <a:pt x="161" y="3239"/>
                  </a:cubicBezTo>
                  <a:lnTo>
                    <a:pt x="16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1113335" y="4352156"/>
              <a:ext cx="309481" cy="273810"/>
            </a:xfrm>
            <a:custGeom>
              <a:avLst/>
              <a:gdLst/>
              <a:ahLst/>
              <a:cxnLst/>
              <a:rect l="l" t="t" r="r" b="b"/>
              <a:pathLst>
                <a:path w="7201" h="6371" extrusionOk="0">
                  <a:moveTo>
                    <a:pt x="3506" y="0"/>
                  </a:moveTo>
                  <a:lnTo>
                    <a:pt x="3506" y="3962"/>
                  </a:lnTo>
                  <a:lnTo>
                    <a:pt x="80" y="1981"/>
                  </a:lnTo>
                  <a:lnTo>
                    <a:pt x="0" y="2142"/>
                  </a:lnTo>
                  <a:lnTo>
                    <a:pt x="3426" y="4096"/>
                  </a:lnTo>
                  <a:lnTo>
                    <a:pt x="455" y="5835"/>
                  </a:lnTo>
                  <a:cubicBezTo>
                    <a:pt x="535" y="5835"/>
                    <a:pt x="616" y="5862"/>
                    <a:pt x="696" y="5889"/>
                  </a:cubicBezTo>
                  <a:lnTo>
                    <a:pt x="3506" y="4256"/>
                  </a:lnTo>
                  <a:lnTo>
                    <a:pt x="3506" y="6371"/>
                  </a:lnTo>
                  <a:lnTo>
                    <a:pt x="3694" y="6371"/>
                  </a:lnTo>
                  <a:lnTo>
                    <a:pt x="3694" y="4256"/>
                  </a:lnTo>
                  <a:lnTo>
                    <a:pt x="7093" y="6237"/>
                  </a:lnTo>
                  <a:lnTo>
                    <a:pt x="7200" y="6076"/>
                  </a:lnTo>
                  <a:lnTo>
                    <a:pt x="3774" y="4096"/>
                  </a:lnTo>
                  <a:lnTo>
                    <a:pt x="7200" y="2142"/>
                  </a:lnTo>
                  <a:lnTo>
                    <a:pt x="7093" y="1981"/>
                  </a:lnTo>
                  <a:lnTo>
                    <a:pt x="3694" y="3962"/>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1522825" y="4352156"/>
              <a:ext cx="308321" cy="265773"/>
            </a:xfrm>
            <a:custGeom>
              <a:avLst/>
              <a:gdLst/>
              <a:ahLst/>
              <a:cxnLst/>
              <a:rect l="l" t="t" r="r" b="b"/>
              <a:pathLst>
                <a:path w="7174" h="6184" extrusionOk="0">
                  <a:moveTo>
                    <a:pt x="3507" y="0"/>
                  </a:moveTo>
                  <a:lnTo>
                    <a:pt x="3480" y="3962"/>
                  </a:lnTo>
                  <a:lnTo>
                    <a:pt x="81" y="1981"/>
                  </a:lnTo>
                  <a:lnTo>
                    <a:pt x="1" y="2142"/>
                  </a:lnTo>
                  <a:lnTo>
                    <a:pt x="3400" y="4096"/>
                  </a:lnTo>
                  <a:lnTo>
                    <a:pt x="1" y="6076"/>
                  </a:lnTo>
                  <a:lnTo>
                    <a:pt x="54" y="6183"/>
                  </a:lnTo>
                  <a:lnTo>
                    <a:pt x="161" y="6183"/>
                  </a:lnTo>
                  <a:lnTo>
                    <a:pt x="3480" y="4256"/>
                  </a:lnTo>
                  <a:lnTo>
                    <a:pt x="3480" y="5354"/>
                  </a:lnTo>
                  <a:cubicBezTo>
                    <a:pt x="3560" y="5327"/>
                    <a:pt x="3614" y="5327"/>
                    <a:pt x="3668" y="5300"/>
                  </a:cubicBezTo>
                  <a:lnTo>
                    <a:pt x="3668" y="4256"/>
                  </a:lnTo>
                  <a:lnTo>
                    <a:pt x="4765" y="4899"/>
                  </a:lnTo>
                  <a:cubicBezTo>
                    <a:pt x="4845" y="4872"/>
                    <a:pt x="4899" y="4845"/>
                    <a:pt x="4979" y="4818"/>
                  </a:cubicBezTo>
                  <a:lnTo>
                    <a:pt x="3748" y="4096"/>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1931197" y="4437294"/>
              <a:ext cx="13839" cy="10401"/>
            </a:xfrm>
            <a:custGeom>
              <a:avLst/>
              <a:gdLst/>
              <a:ahLst/>
              <a:cxnLst/>
              <a:rect l="l" t="t" r="r" b="b"/>
              <a:pathLst>
                <a:path w="322" h="242" extrusionOk="0">
                  <a:moveTo>
                    <a:pt x="81" y="0"/>
                  </a:moveTo>
                  <a:lnTo>
                    <a:pt x="0" y="134"/>
                  </a:lnTo>
                  <a:lnTo>
                    <a:pt x="161" y="241"/>
                  </a:lnTo>
                  <a:cubicBezTo>
                    <a:pt x="215" y="214"/>
                    <a:pt x="268" y="161"/>
                    <a:pt x="322" y="134"/>
                  </a:cubicBezTo>
                  <a:lnTo>
                    <a:pt x="8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 name="Google Shape;48;p2"/>
          <p:cNvSpPr/>
          <p:nvPr/>
        </p:nvSpPr>
        <p:spPr>
          <a:xfrm>
            <a:off x="-125" y="4599425"/>
            <a:ext cx="9144321" cy="595550"/>
          </a:xfrm>
          <a:custGeom>
            <a:avLst/>
            <a:gdLst/>
            <a:ahLst/>
            <a:cxnLst/>
            <a:rect l="l" t="t" r="r" b="b"/>
            <a:pathLst>
              <a:path w="287196" h="23822" extrusionOk="0">
                <a:moveTo>
                  <a:pt x="1" y="0"/>
                </a:moveTo>
                <a:lnTo>
                  <a:pt x="1" y="23822"/>
                </a:lnTo>
                <a:lnTo>
                  <a:pt x="287196" y="23822"/>
                </a:lnTo>
                <a:lnTo>
                  <a:pt x="28719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txBox="1">
            <a:spLocks noGrp="1"/>
          </p:cNvSpPr>
          <p:nvPr>
            <p:ph type="ctrTitle"/>
          </p:nvPr>
        </p:nvSpPr>
        <p:spPr>
          <a:xfrm>
            <a:off x="1283094" y="1290750"/>
            <a:ext cx="65778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500" b="1">
                <a:solidFill>
                  <a:srgbClr val="806860"/>
                </a:solidFill>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50" name="Google Shape;50;p2"/>
          <p:cNvSpPr txBox="1">
            <a:spLocks noGrp="1"/>
          </p:cNvSpPr>
          <p:nvPr>
            <p:ph type="subTitle" idx="1"/>
          </p:nvPr>
        </p:nvSpPr>
        <p:spPr>
          <a:xfrm>
            <a:off x="1283100" y="3394625"/>
            <a:ext cx="6577800" cy="458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1500">
                <a:latin typeface="Manjari"/>
                <a:ea typeface="Manjari"/>
                <a:cs typeface="Manjari"/>
                <a:sym typeface="Manjari"/>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91"/>
        <p:cNvGrpSpPr/>
        <p:nvPr/>
      </p:nvGrpSpPr>
      <p:grpSpPr>
        <a:xfrm>
          <a:off x="0" y="0"/>
          <a:ext cx="0" cy="0"/>
          <a:chOff x="0" y="0"/>
          <a:chExt cx="0" cy="0"/>
        </a:xfrm>
      </p:grpSpPr>
      <p:sp>
        <p:nvSpPr>
          <p:cNvPr id="92" name="Google Shape;92;p4"/>
          <p:cNvSpPr/>
          <p:nvPr/>
        </p:nvSpPr>
        <p:spPr>
          <a:xfrm rot="-1762095" flipH="1">
            <a:off x="-645480" y="2383695"/>
            <a:ext cx="2540453" cy="3781447"/>
          </a:xfrm>
          <a:custGeom>
            <a:avLst/>
            <a:gdLst/>
            <a:ahLst/>
            <a:cxnLst/>
            <a:rect l="l" t="t" r="r" b="b"/>
            <a:pathLst>
              <a:path w="142469" h="136664" extrusionOk="0">
                <a:moveTo>
                  <a:pt x="97052" y="0"/>
                </a:moveTo>
                <a:cubicBezTo>
                  <a:pt x="94985" y="0"/>
                  <a:pt x="92658" y="685"/>
                  <a:pt x="89955" y="2065"/>
                </a:cubicBezTo>
                <a:cubicBezTo>
                  <a:pt x="76197" y="9104"/>
                  <a:pt x="81149" y="14564"/>
                  <a:pt x="82755" y="40634"/>
                </a:cubicBezTo>
                <a:cubicBezTo>
                  <a:pt x="85458" y="83646"/>
                  <a:pt x="12896" y="58112"/>
                  <a:pt x="4519" y="103881"/>
                </a:cubicBezTo>
                <a:cubicBezTo>
                  <a:pt x="0" y="128495"/>
                  <a:pt x="10558" y="136664"/>
                  <a:pt x="39417" y="136664"/>
                </a:cubicBezTo>
                <a:cubicBezTo>
                  <a:pt x="47997" y="136664"/>
                  <a:pt x="58195" y="135942"/>
                  <a:pt x="70095" y="134715"/>
                </a:cubicBezTo>
                <a:cubicBezTo>
                  <a:pt x="122047" y="129389"/>
                  <a:pt x="142469" y="101392"/>
                  <a:pt x="125767" y="56907"/>
                </a:cubicBezTo>
                <a:cubicBezTo>
                  <a:pt x="111706" y="19432"/>
                  <a:pt x="108060" y="0"/>
                  <a:pt x="970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4"/>
          <p:cNvSpPr/>
          <p:nvPr/>
        </p:nvSpPr>
        <p:spPr>
          <a:xfrm>
            <a:off x="8139625" y="1901675"/>
            <a:ext cx="1844545" cy="1627040"/>
          </a:xfrm>
          <a:custGeom>
            <a:avLst/>
            <a:gdLst/>
            <a:ahLst/>
            <a:cxnLst/>
            <a:rect l="l" t="t" r="r" b="b"/>
            <a:pathLst>
              <a:path w="13679" h="12066" extrusionOk="0">
                <a:moveTo>
                  <a:pt x="7541" y="1"/>
                </a:moveTo>
                <a:cubicBezTo>
                  <a:pt x="7109" y="1"/>
                  <a:pt x="6648" y="24"/>
                  <a:pt x="6157" y="68"/>
                </a:cubicBezTo>
                <a:cubicBezTo>
                  <a:pt x="1981" y="443"/>
                  <a:pt x="28" y="3173"/>
                  <a:pt x="1" y="6385"/>
                </a:cubicBezTo>
                <a:cubicBezTo>
                  <a:pt x="598" y="10109"/>
                  <a:pt x="2003" y="12066"/>
                  <a:pt x="5300" y="12066"/>
                </a:cubicBezTo>
                <a:cubicBezTo>
                  <a:pt x="5700" y="12066"/>
                  <a:pt x="6128" y="12037"/>
                  <a:pt x="6585" y="11979"/>
                </a:cubicBezTo>
                <a:cubicBezTo>
                  <a:pt x="10680" y="11470"/>
                  <a:pt x="13678" y="9516"/>
                  <a:pt x="12822" y="4297"/>
                </a:cubicBezTo>
                <a:cubicBezTo>
                  <a:pt x="12326" y="1256"/>
                  <a:pt x="10731" y="1"/>
                  <a:pt x="75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4"/>
          <p:cNvSpPr txBox="1">
            <a:spLocks noGrp="1"/>
          </p:cNvSpPr>
          <p:nvPr>
            <p:ph type="body" idx="1"/>
          </p:nvPr>
        </p:nvSpPr>
        <p:spPr>
          <a:xfrm>
            <a:off x="713250" y="1152475"/>
            <a:ext cx="7717500" cy="3416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Clr>
                <a:schemeClr val="accent1"/>
              </a:buClr>
              <a:buSzPts val="1200"/>
              <a:buAutoNum type="arabicPeriod"/>
              <a:defRPr sz="1200"/>
            </a:lvl1pPr>
            <a:lvl2pPr marL="914400" lvl="1" indent="-304800">
              <a:spcBef>
                <a:spcPts val="0"/>
              </a:spcBef>
              <a:spcAft>
                <a:spcPts val="0"/>
              </a:spcAft>
              <a:buClr>
                <a:srgbClr val="434343"/>
              </a:buClr>
              <a:buSzPts val="1200"/>
              <a:buFont typeface="Roboto Condensed Light"/>
              <a:buAutoNum type="alphaLcPeriod"/>
              <a:defRPr/>
            </a:lvl2pPr>
            <a:lvl3pPr marL="1371600" lvl="2" indent="-304800">
              <a:spcBef>
                <a:spcPts val="0"/>
              </a:spcBef>
              <a:spcAft>
                <a:spcPts val="0"/>
              </a:spcAft>
              <a:buClr>
                <a:srgbClr val="434343"/>
              </a:buClr>
              <a:buSzPts val="1200"/>
              <a:buFont typeface="Roboto Condensed Light"/>
              <a:buAutoNum type="romanLcPeriod"/>
              <a:defRPr/>
            </a:lvl3pPr>
            <a:lvl4pPr marL="1828800" lvl="3" indent="-304800">
              <a:spcBef>
                <a:spcPts val="0"/>
              </a:spcBef>
              <a:spcAft>
                <a:spcPts val="0"/>
              </a:spcAft>
              <a:buClr>
                <a:srgbClr val="434343"/>
              </a:buClr>
              <a:buSzPts val="1200"/>
              <a:buFont typeface="Roboto Condensed Light"/>
              <a:buAutoNum type="arabicPeriod"/>
              <a:defRPr/>
            </a:lvl4pPr>
            <a:lvl5pPr marL="2286000" lvl="4" indent="-304800">
              <a:spcBef>
                <a:spcPts val="0"/>
              </a:spcBef>
              <a:spcAft>
                <a:spcPts val="0"/>
              </a:spcAft>
              <a:buClr>
                <a:srgbClr val="434343"/>
              </a:buClr>
              <a:buSzPts val="1200"/>
              <a:buFont typeface="Roboto Condensed Light"/>
              <a:buAutoNum type="alphaLcPeriod"/>
              <a:defRPr/>
            </a:lvl5pPr>
            <a:lvl6pPr marL="2743200" lvl="5" indent="-304800">
              <a:spcBef>
                <a:spcPts val="0"/>
              </a:spcBef>
              <a:spcAft>
                <a:spcPts val="0"/>
              </a:spcAft>
              <a:buClr>
                <a:srgbClr val="434343"/>
              </a:buClr>
              <a:buSzPts val="1200"/>
              <a:buFont typeface="Roboto Condensed Light"/>
              <a:buAutoNum type="romanLcPeriod"/>
              <a:defRPr/>
            </a:lvl6pPr>
            <a:lvl7pPr marL="3200400" lvl="6" indent="-304800">
              <a:spcBef>
                <a:spcPts val="0"/>
              </a:spcBef>
              <a:spcAft>
                <a:spcPts val="0"/>
              </a:spcAft>
              <a:buClr>
                <a:srgbClr val="434343"/>
              </a:buClr>
              <a:buSzPts val="1200"/>
              <a:buFont typeface="Roboto Condensed Light"/>
              <a:buAutoNum type="arabicPeriod"/>
              <a:defRPr/>
            </a:lvl7pPr>
            <a:lvl8pPr marL="3657600" lvl="7" indent="-304800">
              <a:spcBef>
                <a:spcPts val="0"/>
              </a:spcBef>
              <a:spcAft>
                <a:spcPts val="0"/>
              </a:spcAft>
              <a:buClr>
                <a:srgbClr val="434343"/>
              </a:buClr>
              <a:buSzPts val="1200"/>
              <a:buFont typeface="Roboto Condensed Light"/>
              <a:buAutoNum type="alphaLcPeriod"/>
              <a:defRPr/>
            </a:lvl8pPr>
            <a:lvl9pPr marL="4114800" lvl="8" indent="-304800">
              <a:spcBef>
                <a:spcPts val="0"/>
              </a:spcBef>
              <a:spcAft>
                <a:spcPts val="0"/>
              </a:spcAft>
              <a:buClr>
                <a:srgbClr val="434343"/>
              </a:buClr>
              <a:buSzPts val="1200"/>
              <a:buFont typeface="Roboto Condensed Light"/>
              <a:buAutoNum type="romanLcPeriod"/>
              <a:defRPr/>
            </a:lvl9pPr>
          </a:lstStyle>
          <a:p>
            <a:endParaRPr/>
          </a:p>
        </p:txBody>
      </p:sp>
      <p:sp>
        <p:nvSpPr>
          <p:cNvPr id="95" name="Google Shape;95;p4"/>
          <p:cNvSpPr txBox="1">
            <a:spLocks noGrp="1"/>
          </p:cNvSpPr>
          <p:nvPr>
            <p:ph type="title"/>
          </p:nvPr>
        </p:nvSpPr>
        <p:spPr>
          <a:xfrm>
            <a:off x="713250" y="523025"/>
            <a:ext cx="7717500" cy="541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a:solidFill>
                  <a:schemeClr val="accent2"/>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06"/>
        <p:cNvGrpSpPr/>
        <p:nvPr/>
      </p:nvGrpSpPr>
      <p:grpSpPr>
        <a:xfrm>
          <a:off x="0" y="0"/>
          <a:ext cx="0" cy="0"/>
          <a:chOff x="0" y="0"/>
          <a:chExt cx="0" cy="0"/>
        </a:xfrm>
      </p:grpSpPr>
      <p:sp>
        <p:nvSpPr>
          <p:cNvPr id="107" name="Google Shape;107;p6"/>
          <p:cNvSpPr txBox="1">
            <a:spLocks noGrp="1"/>
          </p:cNvSpPr>
          <p:nvPr>
            <p:ph type="title"/>
          </p:nvPr>
        </p:nvSpPr>
        <p:spPr>
          <a:xfrm>
            <a:off x="713250" y="523025"/>
            <a:ext cx="7717500" cy="541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a:solidFill>
                  <a:schemeClr val="accent2"/>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08"/>
        <p:cNvGrpSpPr/>
        <p:nvPr/>
      </p:nvGrpSpPr>
      <p:grpSpPr>
        <a:xfrm>
          <a:off x="0" y="0"/>
          <a:ext cx="0" cy="0"/>
          <a:chOff x="0" y="0"/>
          <a:chExt cx="0" cy="0"/>
        </a:xfrm>
      </p:grpSpPr>
      <p:sp>
        <p:nvSpPr>
          <p:cNvPr id="109" name="Google Shape;109;p7"/>
          <p:cNvSpPr txBox="1">
            <a:spLocks noGrp="1"/>
          </p:cNvSpPr>
          <p:nvPr>
            <p:ph type="title"/>
          </p:nvPr>
        </p:nvSpPr>
        <p:spPr>
          <a:xfrm>
            <a:off x="713250" y="523025"/>
            <a:ext cx="7717500" cy="541500"/>
          </a:xfrm>
          <a:prstGeom prst="rect">
            <a:avLst/>
          </a:prstGeom>
        </p:spPr>
        <p:txBody>
          <a:bodyPr spcFirstLastPara="1" wrap="square" lIns="91425" tIns="91425" rIns="91425" bIns="91425" anchor="b" anchorCtr="0">
            <a:noAutofit/>
          </a:bodyPr>
          <a:lstStyle>
            <a:lvl1pPr lvl="0" algn="ctr">
              <a:spcBef>
                <a:spcPts val="0"/>
              </a:spcBef>
              <a:spcAft>
                <a:spcPts val="0"/>
              </a:spcAft>
              <a:buSzPts val="2400"/>
              <a:buNone/>
              <a:defRPr>
                <a:solidFill>
                  <a:schemeClr val="accent2"/>
                </a:solidFill>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110" name="Google Shape;110;p7"/>
          <p:cNvSpPr txBox="1">
            <a:spLocks noGrp="1"/>
          </p:cNvSpPr>
          <p:nvPr>
            <p:ph type="body" idx="1"/>
          </p:nvPr>
        </p:nvSpPr>
        <p:spPr>
          <a:xfrm>
            <a:off x="713225" y="1122325"/>
            <a:ext cx="7717500" cy="3580500"/>
          </a:xfrm>
          <a:prstGeom prst="rect">
            <a:avLst/>
          </a:prstGeom>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accent1"/>
              </a:buClr>
              <a:buSzPts val="1800"/>
              <a:buFont typeface="Hammersmith One"/>
              <a:buAutoNum type="arabicPeriod"/>
              <a:defRPr sz="1600">
                <a:solidFill>
                  <a:srgbClr val="806860"/>
                </a:solidFill>
              </a:defRPr>
            </a:lvl1pPr>
            <a:lvl2pPr marL="914400" lvl="1" indent="-317500">
              <a:spcBef>
                <a:spcPts val="0"/>
              </a:spcBef>
              <a:spcAft>
                <a:spcPts val="0"/>
              </a:spcAft>
              <a:buClr>
                <a:schemeClr val="accent1"/>
              </a:buClr>
              <a:buSzPts val="1400"/>
              <a:buFont typeface="Hammersmith One"/>
              <a:buAutoNum type="alphaLcPeriod"/>
              <a:defRPr sz="1600"/>
            </a:lvl2pPr>
            <a:lvl3pPr marL="1371600" lvl="2" indent="-317500">
              <a:spcBef>
                <a:spcPts val="0"/>
              </a:spcBef>
              <a:spcAft>
                <a:spcPts val="0"/>
              </a:spcAft>
              <a:buClr>
                <a:srgbClr val="FEDD4F"/>
              </a:buClr>
              <a:buSzPts val="1400"/>
              <a:buFont typeface="Hammersmith One"/>
              <a:buAutoNum type="romanLcPeriod"/>
              <a:defRPr sz="1200"/>
            </a:lvl3pPr>
            <a:lvl4pPr marL="1828800" lvl="3" indent="-317500">
              <a:spcBef>
                <a:spcPts val="0"/>
              </a:spcBef>
              <a:spcAft>
                <a:spcPts val="0"/>
              </a:spcAft>
              <a:buClr>
                <a:srgbClr val="FEDD4F"/>
              </a:buClr>
              <a:buSzPts val="1400"/>
              <a:buFont typeface="Hammersmith One"/>
              <a:buAutoNum type="arabicPeriod"/>
              <a:defRPr sz="1200"/>
            </a:lvl4pPr>
            <a:lvl5pPr marL="2286000" lvl="4" indent="-317500">
              <a:spcBef>
                <a:spcPts val="0"/>
              </a:spcBef>
              <a:spcAft>
                <a:spcPts val="0"/>
              </a:spcAft>
              <a:buClr>
                <a:srgbClr val="FEDD4F"/>
              </a:buClr>
              <a:buSzPts val="1400"/>
              <a:buFont typeface="Hammersmith One"/>
              <a:buAutoNum type="alphaLcPeriod"/>
              <a:defRPr sz="1200"/>
            </a:lvl5pPr>
            <a:lvl6pPr marL="2743200" lvl="5" indent="-317500">
              <a:spcBef>
                <a:spcPts val="0"/>
              </a:spcBef>
              <a:spcAft>
                <a:spcPts val="0"/>
              </a:spcAft>
              <a:buClr>
                <a:srgbClr val="FEDD4F"/>
              </a:buClr>
              <a:buSzPts val="1400"/>
              <a:buFont typeface="Hammersmith One"/>
              <a:buAutoNum type="romanLcPeriod"/>
              <a:defRPr sz="1200"/>
            </a:lvl6pPr>
            <a:lvl7pPr marL="3200400" lvl="6" indent="-317500">
              <a:spcBef>
                <a:spcPts val="0"/>
              </a:spcBef>
              <a:spcAft>
                <a:spcPts val="0"/>
              </a:spcAft>
              <a:buClr>
                <a:srgbClr val="FEDD4F"/>
              </a:buClr>
              <a:buSzPts val="1400"/>
              <a:buFont typeface="Hammersmith One"/>
              <a:buAutoNum type="arabicPeriod"/>
              <a:defRPr sz="1200"/>
            </a:lvl7pPr>
            <a:lvl8pPr marL="3657600" lvl="7" indent="-317500">
              <a:spcBef>
                <a:spcPts val="0"/>
              </a:spcBef>
              <a:spcAft>
                <a:spcPts val="0"/>
              </a:spcAft>
              <a:buClr>
                <a:srgbClr val="FEDD4F"/>
              </a:buClr>
              <a:buSzPts val="1400"/>
              <a:buFont typeface="Hammersmith One"/>
              <a:buAutoNum type="alphaLcPeriod"/>
              <a:defRPr sz="1200"/>
            </a:lvl8pPr>
            <a:lvl9pPr marL="4114800" lvl="8" indent="-317500">
              <a:spcBef>
                <a:spcPts val="0"/>
              </a:spcBef>
              <a:spcAft>
                <a:spcPts val="0"/>
              </a:spcAft>
              <a:buClr>
                <a:srgbClr val="FEDD4F"/>
              </a:buClr>
              <a:buSzPts val="1400"/>
              <a:buFont typeface="Hammersmith One"/>
              <a:buAutoNum type="romanLcPeriod"/>
              <a:defRPr sz="1200"/>
            </a:lvl9pPr>
          </a:lstStyle>
          <a:p>
            <a:endParaRPr/>
          </a:p>
        </p:txBody>
      </p:sp>
      <p:grpSp>
        <p:nvGrpSpPr>
          <p:cNvPr id="111" name="Google Shape;111;p7"/>
          <p:cNvGrpSpPr/>
          <p:nvPr/>
        </p:nvGrpSpPr>
        <p:grpSpPr>
          <a:xfrm>
            <a:off x="8039875" y="1772525"/>
            <a:ext cx="2052600" cy="2052600"/>
            <a:chOff x="-1185375" y="1414000"/>
            <a:chExt cx="2052600" cy="2052600"/>
          </a:xfrm>
        </p:grpSpPr>
        <p:sp>
          <p:nvSpPr>
            <p:cNvPr id="112" name="Google Shape;112;p7"/>
            <p:cNvSpPr/>
            <p:nvPr/>
          </p:nvSpPr>
          <p:spPr>
            <a:xfrm>
              <a:off x="-1185375" y="1414000"/>
              <a:ext cx="2052600" cy="205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7"/>
            <p:cNvSpPr/>
            <p:nvPr/>
          </p:nvSpPr>
          <p:spPr>
            <a:xfrm>
              <a:off x="-1140322" y="1463656"/>
              <a:ext cx="1962482" cy="1953284"/>
            </a:xfrm>
            <a:custGeom>
              <a:avLst/>
              <a:gdLst/>
              <a:ahLst/>
              <a:cxnLst/>
              <a:rect l="l" t="t" r="r" b="b"/>
              <a:pathLst>
                <a:path w="45663" h="45449" extrusionOk="0">
                  <a:moveTo>
                    <a:pt x="10947" y="4979"/>
                  </a:moveTo>
                  <a:lnTo>
                    <a:pt x="15605" y="7656"/>
                  </a:lnTo>
                  <a:lnTo>
                    <a:pt x="15605" y="13062"/>
                  </a:lnTo>
                  <a:lnTo>
                    <a:pt x="10947" y="15766"/>
                  </a:lnTo>
                  <a:lnTo>
                    <a:pt x="6263" y="13062"/>
                  </a:lnTo>
                  <a:lnTo>
                    <a:pt x="6263" y="7656"/>
                  </a:lnTo>
                  <a:lnTo>
                    <a:pt x="10947" y="4979"/>
                  </a:lnTo>
                  <a:close/>
                  <a:moveTo>
                    <a:pt x="20449" y="4979"/>
                  </a:moveTo>
                  <a:lnTo>
                    <a:pt x="25133" y="7656"/>
                  </a:lnTo>
                  <a:lnTo>
                    <a:pt x="25133" y="13062"/>
                  </a:lnTo>
                  <a:lnTo>
                    <a:pt x="20449" y="15766"/>
                  </a:lnTo>
                  <a:lnTo>
                    <a:pt x="15792" y="13062"/>
                  </a:lnTo>
                  <a:lnTo>
                    <a:pt x="15792" y="7656"/>
                  </a:lnTo>
                  <a:lnTo>
                    <a:pt x="20449" y="4979"/>
                  </a:lnTo>
                  <a:close/>
                  <a:moveTo>
                    <a:pt x="29978" y="4979"/>
                  </a:moveTo>
                  <a:lnTo>
                    <a:pt x="34635" y="7656"/>
                  </a:lnTo>
                  <a:lnTo>
                    <a:pt x="34635" y="13062"/>
                  </a:lnTo>
                  <a:lnTo>
                    <a:pt x="29978" y="15766"/>
                  </a:lnTo>
                  <a:lnTo>
                    <a:pt x="25294" y="13062"/>
                  </a:lnTo>
                  <a:lnTo>
                    <a:pt x="25294" y="7656"/>
                  </a:lnTo>
                  <a:lnTo>
                    <a:pt x="29978" y="4979"/>
                  </a:lnTo>
                  <a:close/>
                  <a:moveTo>
                    <a:pt x="6183" y="13196"/>
                  </a:moveTo>
                  <a:lnTo>
                    <a:pt x="10867" y="15899"/>
                  </a:lnTo>
                  <a:lnTo>
                    <a:pt x="10867" y="21306"/>
                  </a:lnTo>
                  <a:lnTo>
                    <a:pt x="6183" y="23983"/>
                  </a:lnTo>
                  <a:lnTo>
                    <a:pt x="1526" y="21306"/>
                  </a:lnTo>
                  <a:lnTo>
                    <a:pt x="1526" y="15899"/>
                  </a:lnTo>
                  <a:lnTo>
                    <a:pt x="6183" y="13196"/>
                  </a:lnTo>
                  <a:close/>
                  <a:moveTo>
                    <a:pt x="15712" y="13196"/>
                  </a:moveTo>
                  <a:lnTo>
                    <a:pt x="20369" y="15899"/>
                  </a:lnTo>
                  <a:lnTo>
                    <a:pt x="20369" y="21306"/>
                  </a:lnTo>
                  <a:lnTo>
                    <a:pt x="15712" y="23983"/>
                  </a:lnTo>
                  <a:lnTo>
                    <a:pt x="11028" y="21306"/>
                  </a:lnTo>
                  <a:lnTo>
                    <a:pt x="11028" y="15899"/>
                  </a:lnTo>
                  <a:lnTo>
                    <a:pt x="15712" y="13196"/>
                  </a:lnTo>
                  <a:close/>
                  <a:moveTo>
                    <a:pt x="25213" y="13196"/>
                  </a:moveTo>
                  <a:lnTo>
                    <a:pt x="29871" y="15899"/>
                  </a:lnTo>
                  <a:lnTo>
                    <a:pt x="29871" y="21306"/>
                  </a:lnTo>
                  <a:lnTo>
                    <a:pt x="25213" y="23983"/>
                  </a:lnTo>
                  <a:lnTo>
                    <a:pt x="20529" y="21306"/>
                  </a:lnTo>
                  <a:lnTo>
                    <a:pt x="20529" y="15899"/>
                  </a:lnTo>
                  <a:lnTo>
                    <a:pt x="25213" y="13196"/>
                  </a:lnTo>
                  <a:close/>
                  <a:moveTo>
                    <a:pt x="34715" y="13196"/>
                  </a:moveTo>
                  <a:lnTo>
                    <a:pt x="39399" y="15899"/>
                  </a:lnTo>
                  <a:lnTo>
                    <a:pt x="39399" y="21306"/>
                  </a:lnTo>
                  <a:lnTo>
                    <a:pt x="34715" y="23983"/>
                  </a:lnTo>
                  <a:lnTo>
                    <a:pt x="30058" y="21306"/>
                  </a:lnTo>
                  <a:lnTo>
                    <a:pt x="30058" y="15899"/>
                  </a:lnTo>
                  <a:lnTo>
                    <a:pt x="34715" y="13196"/>
                  </a:lnTo>
                  <a:close/>
                  <a:moveTo>
                    <a:pt x="10947" y="21440"/>
                  </a:moveTo>
                  <a:lnTo>
                    <a:pt x="15605" y="24143"/>
                  </a:lnTo>
                  <a:lnTo>
                    <a:pt x="15605" y="29523"/>
                  </a:lnTo>
                  <a:lnTo>
                    <a:pt x="10947" y="32226"/>
                  </a:lnTo>
                  <a:lnTo>
                    <a:pt x="6263" y="29523"/>
                  </a:lnTo>
                  <a:lnTo>
                    <a:pt x="6263" y="24143"/>
                  </a:lnTo>
                  <a:lnTo>
                    <a:pt x="10947" y="21440"/>
                  </a:lnTo>
                  <a:close/>
                  <a:moveTo>
                    <a:pt x="20449" y="21440"/>
                  </a:moveTo>
                  <a:lnTo>
                    <a:pt x="25133" y="24143"/>
                  </a:lnTo>
                  <a:lnTo>
                    <a:pt x="25133" y="29523"/>
                  </a:lnTo>
                  <a:lnTo>
                    <a:pt x="20449" y="32226"/>
                  </a:lnTo>
                  <a:lnTo>
                    <a:pt x="15792" y="29523"/>
                  </a:lnTo>
                  <a:lnTo>
                    <a:pt x="15792" y="24143"/>
                  </a:lnTo>
                  <a:lnTo>
                    <a:pt x="20449" y="21440"/>
                  </a:lnTo>
                  <a:close/>
                  <a:moveTo>
                    <a:pt x="29978" y="21440"/>
                  </a:moveTo>
                  <a:lnTo>
                    <a:pt x="34635" y="24143"/>
                  </a:lnTo>
                  <a:lnTo>
                    <a:pt x="34635" y="29523"/>
                  </a:lnTo>
                  <a:lnTo>
                    <a:pt x="29978" y="32226"/>
                  </a:lnTo>
                  <a:lnTo>
                    <a:pt x="25294" y="29523"/>
                  </a:lnTo>
                  <a:lnTo>
                    <a:pt x="25294" y="24143"/>
                  </a:lnTo>
                  <a:lnTo>
                    <a:pt x="29978" y="21440"/>
                  </a:lnTo>
                  <a:close/>
                  <a:moveTo>
                    <a:pt x="39480" y="21440"/>
                  </a:moveTo>
                  <a:lnTo>
                    <a:pt x="44137" y="24143"/>
                  </a:lnTo>
                  <a:lnTo>
                    <a:pt x="44137" y="29523"/>
                  </a:lnTo>
                  <a:lnTo>
                    <a:pt x="39480" y="32226"/>
                  </a:lnTo>
                  <a:lnTo>
                    <a:pt x="34796" y="29523"/>
                  </a:lnTo>
                  <a:lnTo>
                    <a:pt x="34796" y="24143"/>
                  </a:lnTo>
                  <a:lnTo>
                    <a:pt x="39480" y="21440"/>
                  </a:lnTo>
                  <a:close/>
                  <a:moveTo>
                    <a:pt x="15712" y="29684"/>
                  </a:moveTo>
                  <a:lnTo>
                    <a:pt x="20369" y="32387"/>
                  </a:lnTo>
                  <a:lnTo>
                    <a:pt x="20369" y="37767"/>
                  </a:lnTo>
                  <a:lnTo>
                    <a:pt x="15712" y="40470"/>
                  </a:lnTo>
                  <a:lnTo>
                    <a:pt x="11028" y="37767"/>
                  </a:lnTo>
                  <a:lnTo>
                    <a:pt x="11028" y="32387"/>
                  </a:lnTo>
                  <a:lnTo>
                    <a:pt x="15712" y="29684"/>
                  </a:lnTo>
                  <a:close/>
                  <a:moveTo>
                    <a:pt x="25213" y="29684"/>
                  </a:moveTo>
                  <a:lnTo>
                    <a:pt x="29871" y="32387"/>
                  </a:lnTo>
                  <a:lnTo>
                    <a:pt x="29871" y="37767"/>
                  </a:lnTo>
                  <a:lnTo>
                    <a:pt x="25213" y="40470"/>
                  </a:lnTo>
                  <a:lnTo>
                    <a:pt x="20529" y="37767"/>
                  </a:lnTo>
                  <a:lnTo>
                    <a:pt x="20529" y="32387"/>
                  </a:lnTo>
                  <a:lnTo>
                    <a:pt x="25213" y="29684"/>
                  </a:lnTo>
                  <a:close/>
                  <a:moveTo>
                    <a:pt x="34715" y="29684"/>
                  </a:moveTo>
                  <a:lnTo>
                    <a:pt x="39399" y="32387"/>
                  </a:lnTo>
                  <a:lnTo>
                    <a:pt x="39399" y="37767"/>
                  </a:lnTo>
                  <a:lnTo>
                    <a:pt x="34715" y="40470"/>
                  </a:lnTo>
                  <a:lnTo>
                    <a:pt x="30058" y="37767"/>
                  </a:lnTo>
                  <a:lnTo>
                    <a:pt x="30058" y="32387"/>
                  </a:lnTo>
                  <a:lnTo>
                    <a:pt x="34715" y="29684"/>
                  </a:lnTo>
                  <a:close/>
                  <a:moveTo>
                    <a:pt x="20369" y="1"/>
                  </a:moveTo>
                  <a:lnTo>
                    <a:pt x="20369" y="4818"/>
                  </a:lnTo>
                  <a:lnTo>
                    <a:pt x="15712" y="7522"/>
                  </a:lnTo>
                  <a:lnTo>
                    <a:pt x="11028" y="4818"/>
                  </a:lnTo>
                  <a:lnTo>
                    <a:pt x="11028" y="3159"/>
                  </a:lnTo>
                  <a:cubicBezTo>
                    <a:pt x="10974" y="3186"/>
                    <a:pt x="10921" y="3239"/>
                    <a:pt x="10867" y="3266"/>
                  </a:cubicBezTo>
                  <a:lnTo>
                    <a:pt x="10867" y="4818"/>
                  </a:lnTo>
                  <a:lnTo>
                    <a:pt x="6183" y="7522"/>
                  </a:lnTo>
                  <a:lnTo>
                    <a:pt x="5915" y="7361"/>
                  </a:lnTo>
                  <a:cubicBezTo>
                    <a:pt x="5889" y="7415"/>
                    <a:pt x="5835" y="7442"/>
                    <a:pt x="5808" y="7495"/>
                  </a:cubicBezTo>
                  <a:lnTo>
                    <a:pt x="6103" y="7656"/>
                  </a:lnTo>
                  <a:lnTo>
                    <a:pt x="6103" y="13062"/>
                  </a:lnTo>
                  <a:lnTo>
                    <a:pt x="1419" y="15766"/>
                  </a:lnTo>
                  <a:lnTo>
                    <a:pt x="1124" y="15578"/>
                  </a:lnTo>
                  <a:cubicBezTo>
                    <a:pt x="1124" y="15632"/>
                    <a:pt x="1098" y="15685"/>
                    <a:pt x="1071" y="15739"/>
                  </a:cubicBezTo>
                  <a:lnTo>
                    <a:pt x="1338" y="15899"/>
                  </a:lnTo>
                  <a:lnTo>
                    <a:pt x="1338" y="21306"/>
                  </a:lnTo>
                  <a:lnTo>
                    <a:pt x="0" y="22082"/>
                  </a:lnTo>
                  <a:cubicBezTo>
                    <a:pt x="0" y="22136"/>
                    <a:pt x="0" y="22216"/>
                    <a:pt x="0" y="22270"/>
                  </a:cubicBezTo>
                  <a:lnTo>
                    <a:pt x="1419" y="21440"/>
                  </a:lnTo>
                  <a:lnTo>
                    <a:pt x="6103" y="24143"/>
                  </a:lnTo>
                  <a:lnTo>
                    <a:pt x="6103" y="29523"/>
                  </a:lnTo>
                  <a:lnTo>
                    <a:pt x="1927" y="31932"/>
                  </a:lnTo>
                  <a:cubicBezTo>
                    <a:pt x="1954" y="31986"/>
                    <a:pt x="1981" y="32039"/>
                    <a:pt x="2008" y="32093"/>
                  </a:cubicBezTo>
                  <a:lnTo>
                    <a:pt x="6183" y="29684"/>
                  </a:lnTo>
                  <a:lnTo>
                    <a:pt x="10867" y="32387"/>
                  </a:lnTo>
                  <a:lnTo>
                    <a:pt x="10867" y="37767"/>
                  </a:lnTo>
                  <a:lnTo>
                    <a:pt x="7548" y="39694"/>
                  </a:lnTo>
                  <a:cubicBezTo>
                    <a:pt x="7575" y="39721"/>
                    <a:pt x="7628" y="39774"/>
                    <a:pt x="7682" y="39801"/>
                  </a:cubicBezTo>
                  <a:lnTo>
                    <a:pt x="10947" y="37928"/>
                  </a:lnTo>
                  <a:lnTo>
                    <a:pt x="15605" y="40631"/>
                  </a:lnTo>
                  <a:lnTo>
                    <a:pt x="15605" y="44405"/>
                  </a:lnTo>
                  <a:cubicBezTo>
                    <a:pt x="15658" y="44405"/>
                    <a:pt x="15738" y="44432"/>
                    <a:pt x="15792" y="44458"/>
                  </a:cubicBezTo>
                  <a:lnTo>
                    <a:pt x="15792" y="40631"/>
                  </a:lnTo>
                  <a:lnTo>
                    <a:pt x="20449" y="37928"/>
                  </a:lnTo>
                  <a:lnTo>
                    <a:pt x="25133" y="40631"/>
                  </a:lnTo>
                  <a:lnTo>
                    <a:pt x="25133" y="45449"/>
                  </a:lnTo>
                  <a:cubicBezTo>
                    <a:pt x="25187" y="45449"/>
                    <a:pt x="25240" y="45449"/>
                    <a:pt x="25294" y="45422"/>
                  </a:cubicBezTo>
                  <a:lnTo>
                    <a:pt x="25294" y="40631"/>
                  </a:lnTo>
                  <a:lnTo>
                    <a:pt x="29978" y="37928"/>
                  </a:lnTo>
                  <a:lnTo>
                    <a:pt x="34635" y="40631"/>
                  </a:lnTo>
                  <a:lnTo>
                    <a:pt x="34635" y="42290"/>
                  </a:lnTo>
                  <a:cubicBezTo>
                    <a:pt x="34688" y="42237"/>
                    <a:pt x="34742" y="42210"/>
                    <a:pt x="34796" y="42183"/>
                  </a:cubicBezTo>
                  <a:lnTo>
                    <a:pt x="34796" y="40631"/>
                  </a:lnTo>
                  <a:lnTo>
                    <a:pt x="39480" y="37928"/>
                  </a:lnTo>
                  <a:lnTo>
                    <a:pt x="39747" y="38088"/>
                  </a:lnTo>
                  <a:cubicBezTo>
                    <a:pt x="39774" y="38035"/>
                    <a:pt x="39827" y="37981"/>
                    <a:pt x="39854" y="37954"/>
                  </a:cubicBezTo>
                  <a:lnTo>
                    <a:pt x="39560" y="37767"/>
                  </a:lnTo>
                  <a:lnTo>
                    <a:pt x="39560" y="32387"/>
                  </a:lnTo>
                  <a:lnTo>
                    <a:pt x="44244" y="29684"/>
                  </a:lnTo>
                  <a:lnTo>
                    <a:pt x="44538" y="29871"/>
                  </a:lnTo>
                  <a:cubicBezTo>
                    <a:pt x="44565" y="29791"/>
                    <a:pt x="44565" y="29737"/>
                    <a:pt x="44592" y="29684"/>
                  </a:cubicBezTo>
                  <a:lnTo>
                    <a:pt x="44324" y="29523"/>
                  </a:lnTo>
                  <a:lnTo>
                    <a:pt x="44324" y="24143"/>
                  </a:lnTo>
                  <a:lnTo>
                    <a:pt x="45662" y="23367"/>
                  </a:lnTo>
                  <a:cubicBezTo>
                    <a:pt x="45662" y="23314"/>
                    <a:pt x="45662" y="23233"/>
                    <a:pt x="45662" y="23153"/>
                  </a:cubicBezTo>
                  <a:lnTo>
                    <a:pt x="44244" y="23983"/>
                  </a:lnTo>
                  <a:lnTo>
                    <a:pt x="39560" y="21306"/>
                  </a:lnTo>
                  <a:lnTo>
                    <a:pt x="39560" y="15899"/>
                  </a:lnTo>
                  <a:lnTo>
                    <a:pt x="43735" y="13491"/>
                  </a:lnTo>
                  <a:cubicBezTo>
                    <a:pt x="43709" y="13437"/>
                    <a:pt x="43682" y="13383"/>
                    <a:pt x="43655" y="13330"/>
                  </a:cubicBezTo>
                  <a:lnTo>
                    <a:pt x="39480" y="15766"/>
                  </a:lnTo>
                  <a:lnTo>
                    <a:pt x="34796" y="13062"/>
                  </a:lnTo>
                  <a:lnTo>
                    <a:pt x="34796" y="7656"/>
                  </a:lnTo>
                  <a:lnTo>
                    <a:pt x="38114" y="5755"/>
                  </a:lnTo>
                  <a:cubicBezTo>
                    <a:pt x="38088" y="5702"/>
                    <a:pt x="38034" y="5675"/>
                    <a:pt x="37981" y="5621"/>
                  </a:cubicBezTo>
                  <a:lnTo>
                    <a:pt x="34715" y="7522"/>
                  </a:lnTo>
                  <a:lnTo>
                    <a:pt x="30058" y="4818"/>
                  </a:lnTo>
                  <a:lnTo>
                    <a:pt x="30058" y="1045"/>
                  </a:lnTo>
                  <a:cubicBezTo>
                    <a:pt x="30004" y="1018"/>
                    <a:pt x="29951" y="1018"/>
                    <a:pt x="29871" y="991"/>
                  </a:cubicBezTo>
                  <a:lnTo>
                    <a:pt x="29871" y="4818"/>
                  </a:lnTo>
                  <a:lnTo>
                    <a:pt x="25213" y="7522"/>
                  </a:lnTo>
                  <a:lnTo>
                    <a:pt x="20529" y="4818"/>
                  </a:lnTo>
                  <a:lnTo>
                    <a:pt x="2052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7"/>
            <p:cNvSpPr/>
            <p:nvPr/>
          </p:nvSpPr>
          <p:spPr>
            <a:xfrm>
              <a:off x="-730833" y="1637371"/>
              <a:ext cx="10401" cy="8080"/>
            </a:xfrm>
            <a:custGeom>
              <a:avLst/>
              <a:gdLst/>
              <a:ahLst/>
              <a:cxnLst/>
              <a:rect l="l" t="t" r="r" b="b"/>
              <a:pathLst>
                <a:path w="242" h="188" extrusionOk="0">
                  <a:moveTo>
                    <a:pt x="161" y="0"/>
                  </a:moveTo>
                  <a:cubicBezTo>
                    <a:pt x="108" y="27"/>
                    <a:pt x="54" y="81"/>
                    <a:pt x="1" y="107"/>
                  </a:cubicBezTo>
                  <a:lnTo>
                    <a:pt x="161" y="188"/>
                  </a:lnTo>
                  <a:lnTo>
                    <a:pt x="242" y="54"/>
                  </a:lnTo>
                  <a:lnTo>
                    <a:pt x="161" y="0"/>
                  </a:lnTo>
                  <a:close/>
                </a:path>
              </a:pathLst>
            </a:custGeom>
            <a:solidFill>
              <a:srgbClr val="8068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7"/>
            <p:cNvSpPr/>
            <p:nvPr/>
          </p:nvSpPr>
          <p:spPr>
            <a:xfrm>
              <a:off x="-620381" y="1470575"/>
              <a:ext cx="308321" cy="260014"/>
            </a:xfrm>
            <a:custGeom>
              <a:avLst/>
              <a:gdLst/>
              <a:ahLst/>
              <a:cxnLst/>
              <a:rect l="l" t="t" r="r" b="b"/>
              <a:pathLst>
                <a:path w="7174" h="6050" extrusionOk="0">
                  <a:moveTo>
                    <a:pt x="7173" y="0"/>
                  </a:moveTo>
                  <a:lnTo>
                    <a:pt x="7173" y="0"/>
                  </a:lnTo>
                  <a:cubicBezTo>
                    <a:pt x="7013" y="27"/>
                    <a:pt x="6852" y="54"/>
                    <a:pt x="6692" y="81"/>
                  </a:cubicBezTo>
                  <a:lnTo>
                    <a:pt x="3667" y="1794"/>
                  </a:lnTo>
                  <a:lnTo>
                    <a:pt x="3667" y="830"/>
                  </a:lnTo>
                  <a:cubicBezTo>
                    <a:pt x="3614" y="857"/>
                    <a:pt x="3560" y="857"/>
                    <a:pt x="3507" y="884"/>
                  </a:cubicBezTo>
                  <a:lnTo>
                    <a:pt x="3507" y="1794"/>
                  </a:lnTo>
                  <a:lnTo>
                    <a:pt x="2516" y="1231"/>
                  </a:lnTo>
                  <a:cubicBezTo>
                    <a:pt x="2463" y="1258"/>
                    <a:pt x="2382" y="1285"/>
                    <a:pt x="2329" y="1312"/>
                  </a:cubicBezTo>
                  <a:lnTo>
                    <a:pt x="3426" y="1954"/>
                  </a:lnTo>
                  <a:lnTo>
                    <a:pt x="0" y="3935"/>
                  </a:lnTo>
                  <a:lnTo>
                    <a:pt x="81" y="4069"/>
                  </a:lnTo>
                  <a:lnTo>
                    <a:pt x="3507" y="2115"/>
                  </a:lnTo>
                  <a:lnTo>
                    <a:pt x="3507" y="6049"/>
                  </a:lnTo>
                  <a:lnTo>
                    <a:pt x="3667" y="6049"/>
                  </a:lnTo>
                  <a:lnTo>
                    <a:pt x="3667" y="2115"/>
                  </a:lnTo>
                  <a:lnTo>
                    <a:pt x="7093" y="4069"/>
                  </a:lnTo>
                  <a:lnTo>
                    <a:pt x="7173" y="3935"/>
                  </a:lnTo>
                  <a:lnTo>
                    <a:pt x="3774" y="1954"/>
                  </a:lnTo>
                  <a:lnTo>
                    <a:pt x="717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7"/>
            <p:cNvSpPr/>
            <p:nvPr/>
          </p:nvSpPr>
          <p:spPr>
            <a:xfrm>
              <a:off x="-212008" y="1463656"/>
              <a:ext cx="309481" cy="266933"/>
            </a:xfrm>
            <a:custGeom>
              <a:avLst/>
              <a:gdLst/>
              <a:ahLst/>
              <a:cxnLst/>
              <a:rect l="l" t="t" r="r" b="b"/>
              <a:pathLst>
                <a:path w="7201" h="6211" extrusionOk="0">
                  <a:moveTo>
                    <a:pt x="107" y="1"/>
                  </a:moveTo>
                  <a:lnTo>
                    <a:pt x="0" y="134"/>
                  </a:lnTo>
                  <a:lnTo>
                    <a:pt x="3426" y="2115"/>
                  </a:lnTo>
                  <a:lnTo>
                    <a:pt x="0" y="4096"/>
                  </a:lnTo>
                  <a:lnTo>
                    <a:pt x="107" y="4230"/>
                  </a:lnTo>
                  <a:lnTo>
                    <a:pt x="3506" y="2276"/>
                  </a:lnTo>
                  <a:lnTo>
                    <a:pt x="3506" y="6210"/>
                  </a:lnTo>
                  <a:lnTo>
                    <a:pt x="3694" y="6210"/>
                  </a:lnTo>
                  <a:lnTo>
                    <a:pt x="3694" y="2276"/>
                  </a:lnTo>
                  <a:lnTo>
                    <a:pt x="7093" y="4230"/>
                  </a:lnTo>
                  <a:lnTo>
                    <a:pt x="7200" y="4096"/>
                  </a:lnTo>
                  <a:lnTo>
                    <a:pt x="3774" y="2115"/>
                  </a:lnTo>
                  <a:lnTo>
                    <a:pt x="6558" y="509"/>
                  </a:lnTo>
                  <a:cubicBezTo>
                    <a:pt x="6477" y="482"/>
                    <a:pt x="6397" y="456"/>
                    <a:pt x="6317" y="456"/>
                  </a:cubicBezTo>
                  <a:lnTo>
                    <a:pt x="3694" y="1955"/>
                  </a:lnTo>
                  <a:lnTo>
                    <a:pt x="3694" y="1"/>
                  </a:lnTo>
                  <a:lnTo>
                    <a:pt x="3506" y="1"/>
                  </a:lnTo>
                  <a:lnTo>
                    <a:pt x="3506" y="1955"/>
                  </a:lnTo>
                  <a:lnTo>
                    <a:pt x="10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7"/>
            <p:cNvSpPr/>
            <p:nvPr/>
          </p:nvSpPr>
          <p:spPr>
            <a:xfrm>
              <a:off x="197481" y="1576386"/>
              <a:ext cx="117372" cy="69065"/>
            </a:xfrm>
            <a:custGeom>
              <a:avLst/>
              <a:gdLst/>
              <a:ahLst/>
              <a:cxnLst/>
              <a:rect l="l" t="t" r="r" b="b"/>
              <a:pathLst>
                <a:path w="2731" h="1607" extrusionOk="0">
                  <a:moveTo>
                    <a:pt x="2543" y="1"/>
                  </a:moveTo>
                  <a:lnTo>
                    <a:pt x="1" y="1473"/>
                  </a:lnTo>
                  <a:lnTo>
                    <a:pt x="81" y="1607"/>
                  </a:lnTo>
                  <a:lnTo>
                    <a:pt x="2731" y="81"/>
                  </a:lnTo>
                  <a:cubicBezTo>
                    <a:pt x="2677" y="54"/>
                    <a:pt x="2597" y="27"/>
                    <a:pt x="25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7"/>
            <p:cNvSpPr/>
            <p:nvPr/>
          </p:nvSpPr>
          <p:spPr>
            <a:xfrm>
              <a:off x="348160" y="1599422"/>
              <a:ext cx="6962" cy="131167"/>
            </a:xfrm>
            <a:custGeom>
              <a:avLst/>
              <a:gdLst/>
              <a:ahLst/>
              <a:cxnLst/>
              <a:rect l="l" t="t" r="r" b="b"/>
              <a:pathLst>
                <a:path w="162" h="3052" extrusionOk="0">
                  <a:moveTo>
                    <a:pt x="1" y="0"/>
                  </a:moveTo>
                  <a:lnTo>
                    <a:pt x="1" y="3051"/>
                  </a:lnTo>
                  <a:lnTo>
                    <a:pt x="162" y="3051"/>
                  </a:lnTo>
                  <a:lnTo>
                    <a:pt x="162" y="107"/>
                  </a:lnTo>
                  <a:cubicBezTo>
                    <a:pt x="108" y="54"/>
                    <a:pt x="54" y="27"/>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7"/>
            <p:cNvSpPr/>
            <p:nvPr/>
          </p:nvSpPr>
          <p:spPr>
            <a:xfrm>
              <a:off x="-1074782" y="2080254"/>
              <a:ext cx="2364" cy="4642"/>
            </a:xfrm>
            <a:custGeom>
              <a:avLst/>
              <a:gdLst/>
              <a:ahLst/>
              <a:cxnLst/>
              <a:rect l="l" t="t" r="r" b="b"/>
              <a:pathLst>
                <a:path w="55" h="108" extrusionOk="0">
                  <a:moveTo>
                    <a:pt x="54" y="0"/>
                  </a:moveTo>
                  <a:cubicBezTo>
                    <a:pt x="28" y="27"/>
                    <a:pt x="28" y="54"/>
                    <a:pt x="1" y="107"/>
                  </a:cubicBezTo>
                  <a:lnTo>
                    <a:pt x="54" y="107"/>
                  </a:lnTo>
                  <a:lnTo>
                    <a:pt x="54" y="0"/>
                  </a:lnTo>
                  <a:close/>
                </a:path>
              </a:pathLst>
            </a:custGeom>
            <a:solidFill>
              <a:srgbClr val="8068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7"/>
            <p:cNvSpPr/>
            <p:nvPr/>
          </p:nvSpPr>
          <p:spPr>
            <a:xfrm>
              <a:off x="-924060" y="1822561"/>
              <a:ext cx="2321" cy="2364"/>
            </a:xfrm>
            <a:custGeom>
              <a:avLst/>
              <a:gdLst/>
              <a:ahLst/>
              <a:cxnLst/>
              <a:rect l="l" t="t" r="r" b="b"/>
              <a:pathLst>
                <a:path w="54" h="55" extrusionOk="0">
                  <a:moveTo>
                    <a:pt x="54" y="1"/>
                  </a:moveTo>
                  <a:cubicBezTo>
                    <a:pt x="27" y="27"/>
                    <a:pt x="27" y="27"/>
                    <a:pt x="0" y="54"/>
                  </a:cubicBezTo>
                  <a:lnTo>
                    <a:pt x="54" y="27"/>
                  </a:lnTo>
                  <a:lnTo>
                    <a:pt x="54" y="1"/>
                  </a:lnTo>
                  <a:close/>
                </a:path>
              </a:pathLst>
            </a:custGeom>
            <a:solidFill>
              <a:srgbClr val="8068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7"/>
            <p:cNvSpPr/>
            <p:nvPr/>
          </p:nvSpPr>
          <p:spPr>
            <a:xfrm>
              <a:off x="-1010358" y="1944488"/>
              <a:ext cx="88620" cy="55269"/>
            </a:xfrm>
            <a:custGeom>
              <a:avLst/>
              <a:gdLst/>
              <a:ahLst/>
              <a:cxnLst/>
              <a:rect l="l" t="t" r="r" b="b"/>
              <a:pathLst>
                <a:path w="2062" h="1286" extrusionOk="0">
                  <a:moveTo>
                    <a:pt x="81" y="1"/>
                  </a:moveTo>
                  <a:cubicBezTo>
                    <a:pt x="54" y="54"/>
                    <a:pt x="27" y="108"/>
                    <a:pt x="1" y="135"/>
                  </a:cubicBezTo>
                  <a:lnTo>
                    <a:pt x="1981" y="1285"/>
                  </a:lnTo>
                  <a:lnTo>
                    <a:pt x="2062" y="1125"/>
                  </a:lnTo>
                  <a:lnTo>
                    <a:pt x="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7"/>
            <p:cNvSpPr/>
            <p:nvPr/>
          </p:nvSpPr>
          <p:spPr>
            <a:xfrm>
              <a:off x="-821687" y="1731707"/>
              <a:ext cx="308321" cy="353189"/>
            </a:xfrm>
            <a:custGeom>
              <a:avLst/>
              <a:gdLst/>
              <a:ahLst/>
              <a:cxnLst/>
              <a:rect l="l" t="t" r="r" b="b"/>
              <a:pathLst>
                <a:path w="7174" h="8218" extrusionOk="0">
                  <a:moveTo>
                    <a:pt x="3507" y="0"/>
                  </a:moveTo>
                  <a:lnTo>
                    <a:pt x="3507" y="3961"/>
                  </a:lnTo>
                  <a:lnTo>
                    <a:pt x="81" y="1981"/>
                  </a:lnTo>
                  <a:lnTo>
                    <a:pt x="0" y="2141"/>
                  </a:lnTo>
                  <a:lnTo>
                    <a:pt x="3426" y="4095"/>
                  </a:lnTo>
                  <a:lnTo>
                    <a:pt x="0" y="6076"/>
                  </a:lnTo>
                  <a:lnTo>
                    <a:pt x="81" y="6236"/>
                  </a:lnTo>
                  <a:lnTo>
                    <a:pt x="3507" y="4256"/>
                  </a:lnTo>
                  <a:lnTo>
                    <a:pt x="3507" y="8217"/>
                  </a:lnTo>
                  <a:lnTo>
                    <a:pt x="3667" y="8217"/>
                  </a:lnTo>
                  <a:lnTo>
                    <a:pt x="3667" y="4256"/>
                  </a:lnTo>
                  <a:lnTo>
                    <a:pt x="7093" y="6236"/>
                  </a:lnTo>
                  <a:lnTo>
                    <a:pt x="7173" y="6076"/>
                  </a:lnTo>
                  <a:lnTo>
                    <a:pt x="3774" y="4095"/>
                  </a:lnTo>
                  <a:lnTo>
                    <a:pt x="7173"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7"/>
            <p:cNvSpPr/>
            <p:nvPr/>
          </p:nvSpPr>
          <p:spPr>
            <a:xfrm>
              <a:off x="-413315" y="1731707"/>
              <a:ext cx="309481" cy="352029"/>
            </a:xfrm>
            <a:custGeom>
              <a:avLst/>
              <a:gdLst/>
              <a:ahLst/>
              <a:cxnLst/>
              <a:rect l="l" t="t" r="r" b="b"/>
              <a:pathLst>
                <a:path w="7201" h="8191" extrusionOk="0">
                  <a:moveTo>
                    <a:pt x="3506" y="0"/>
                  </a:moveTo>
                  <a:lnTo>
                    <a:pt x="3506" y="3961"/>
                  </a:lnTo>
                  <a:lnTo>
                    <a:pt x="80" y="1981"/>
                  </a:lnTo>
                  <a:lnTo>
                    <a:pt x="0" y="2141"/>
                  </a:lnTo>
                  <a:lnTo>
                    <a:pt x="3426" y="4095"/>
                  </a:lnTo>
                  <a:lnTo>
                    <a:pt x="0" y="6076"/>
                  </a:lnTo>
                  <a:lnTo>
                    <a:pt x="80" y="6236"/>
                  </a:lnTo>
                  <a:lnTo>
                    <a:pt x="3506" y="4256"/>
                  </a:lnTo>
                  <a:lnTo>
                    <a:pt x="3506" y="8190"/>
                  </a:lnTo>
                  <a:lnTo>
                    <a:pt x="3694" y="8190"/>
                  </a:lnTo>
                  <a:lnTo>
                    <a:pt x="3694" y="4256"/>
                  </a:lnTo>
                  <a:lnTo>
                    <a:pt x="7093" y="6236"/>
                  </a:lnTo>
                  <a:lnTo>
                    <a:pt x="7200" y="6076"/>
                  </a:lnTo>
                  <a:lnTo>
                    <a:pt x="3774" y="4095"/>
                  </a:lnTo>
                  <a:lnTo>
                    <a:pt x="7200" y="2141"/>
                  </a:lnTo>
                  <a:lnTo>
                    <a:pt x="7093"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7"/>
            <p:cNvSpPr/>
            <p:nvPr/>
          </p:nvSpPr>
          <p:spPr>
            <a:xfrm>
              <a:off x="-3825" y="1731707"/>
              <a:ext cx="308321" cy="352029"/>
            </a:xfrm>
            <a:custGeom>
              <a:avLst/>
              <a:gdLst/>
              <a:ahLst/>
              <a:cxnLst/>
              <a:rect l="l" t="t" r="r" b="b"/>
              <a:pathLst>
                <a:path w="7174" h="8191" extrusionOk="0">
                  <a:moveTo>
                    <a:pt x="3507" y="0"/>
                  </a:moveTo>
                  <a:lnTo>
                    <a:pt x="3480" y="3961"/>
                  </a:lnTo>
                  <a:lnTo>
                    <a:pt x="81" y="1981"/>
                  </a:lnTo>
                  <a:lnTo>
                    <a:pt x="1" y="2141"/>
                  </a:lnTo>
                  <a:lnTo>
                    <a:pt x="3400" y="4095"/>
                  </a:lnTo>
                  <a:lnTo>
                    <a:pt x="1" y="6076"/>
                  </a:lnTo>
                  <a:lnTo>
                    <a:pt x="81" y="6236"/>
                  </a:lnTo>
                  <a:lnTo>
                    <a:pt x="3480" y="4256"/>
                  </a:lnTo>
                  <a:lnTo>
                    <a:pt x="3480" y="8190"/>
                  </a:lnTo>
                  <a:lnTo>
                    <a:pt x="3668" y="8190"/>
                  </a:lnTo>
                  <a:lnTo>
                    <a:pt x="3668" y="4256"/>
                  </a:lnTo>
                  <a:lnTo>
                    <a:pt x="7094" y="6236"/>
                  </a:lnTo>
                  <a:lnTo>
                    <a:pt x="7174" y="6076"/>
                  </a:lnTo>
                  <a:lnTo>
                    <a:pt x="3748" y="4095"/>
                  </a:lnTo>
                  <a:lnTo>
                    <a:pt x="7174" y="2141"/>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7"/>
            <p:cNvSpPr/>
            <p:nvPr/>
          </p:nvSpPr>
          <p:spPr>
            <a:xfrm>
              <a:off x="404547" y="1766218"/>
              <a:ext cx="308321" cy="317518"/>
            </a:xfrm>
            <a:custGeom>
              <a:avLst/>
              <a:gdLst/>
              <a:ahLst/>
              <a:cxnLst/>
              <a:rect l="l" t="t" r="r" b="b"/>
              <a:pathLst>
                <a:path w="7174" h="7388" extrusionOk="0">
                  <a:moveTo>
                    <a:pt x="3507" y="0"/>
                  </a:moveTo>
                  <a:lnTo>
                    <a:pt x="3507" y="3158"/>
                  </a:lnTo>
                  <a:lnTo>
                    <a:pt x="81" y="1178"/>
                  </a:lnTo>
                  <a:lnTo>
                    <a:pt x="0" y="1312"/>
                  </a:lnTo>
                  <a:lnTo>
                    <a:pt x="3426" y="3292"/>
                  </a:lnTo>
                  <a:lnTo>
                    <a:pt x="0" y="5273"/>
                  </a:lnTo>
                  <a:lnTo>
                    <a:pt x="81" y="5433"/>
                  </a:lnTo>
                  <a:lnTo>
                    <a:pt x="3507" y="3453"/>
                  </a:lnTo>
                  <a:lnTo>
                    <a:pt x="3507" y="7387"/>
                  </a:lnTo>
                  <a:lnTo>
                    <a:pt x="3667" y="7387"/>
                  </a:lnTo>
                  <a:lnTo>
                    <a:pt x="3667" y="3453"/>
                  </a:lnTo>
                  <a:lnTo>
                    <a:pt x="7093" y="5407"/>
                  </a:lnTo>
                  <a:lnTo>
                    <a:pt x="7174" y="5273"/>
                  </a:lnTo>
                  <a:lnTo>
                    <a:pt x="3748" y="3292"/>
                  </a:lnTo>
                  <a:lnTo>
                    <a:pt x="5434" y="2329"/>
                  </a:lnTo>
                  <a:cubicBezTo>
                    <a:pt x="5380" y="2302"/>
                    <a:pt x="5354" y="2248"/>
                    <a:pt x="5327" y="2195"/>
                  </a:cubicBezTo>
                  <a:lnTo>
                    <a:pt x="3667" y="3158"/>
                  </a:lnTo>
                  <a:lnTo>
                    <a:pt x="3667" y="187"/>
                  </a:lnTo>
                  <a:cubicBezTo>
                    <a:pt x="3614" y="134"/>
                    <a:pt x="3560" y="80"/>
                    <a:pt x="35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7"/>
            <p:cNvSpPr/>
            <p:nvPr/>
          </p:nvSpPr>
          <p:spPr>
            <a:xfrm>
              <a:off x="-1136884" y="2350540"/>
              <a:ext cx="8080" cy="10401"/>
            </a:xfrm>
            <a:custGeom>
              <a:avLst/>
              <a:gdLst/>
              <a:ahLst/>
              <a:cxnLst/>
              <a:rect l="l" t="t" r="r" b="b"/>
              <a:pathLst>
                <a:path w="188" h="242" extrusionOk="0">
                  <a:moveTo>
                    <a:pt x="1" y="1"/>
                  </a:moveTo>
                  <a:cubicBezTo>
                    <a:pt x="1" y="54"/>
                    <a:pt x="1" y="135"/>
                    <a:pt x="1" y="188"/>
                  </a:cubicBezTo>
                  <a:lnTo>
                    <a:pt x="108" y="242"/>
                  </a:lnTo>
                  <a:lnTo>
                    <a:pt x="188" y="108"/>
                  </a:lnTo>
                  <a:lnTo>
                    <a:pt x="1" y="1"/>
                  </a:lnTo>
                  <a:close/>
                </a:path>
              </a:pathLst>
            </a:custGeom>
            <a:solidFill>
              <a:srgbClr val="8068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7"/>
            <p:cNvSpPr/>
            <p:nvPr/>
          </p:nvSpPr>
          <p:spPr>
            <a:xfrm>
              <a:off x="-1028753" y="2094050"/>
              <a:ext cx="308321" cy="352029"/>
            </a:xfrm>
            <a:custGeom>
              <a:avLst/>
              <a:gdLst/>
              <a:ahLst/>
              <a:cxnLst/>
              <a:rect l="l" t="t" r="r" b="b"/>
              <a:pathLst>
                <a:path w="7174" h="8191" extrusionOk="0">
                  <a:moveTo>
                    <a:pt x="3507" y="0"/>
                  </a:moveTo>
                  <a:lnTo>
                    <a:pt x="3507" y="3935"/>
                  </a:lnTo>
                  <a:lnTo>
                    <a:pt x="81" y="1981"/>
                  </a:lnTo>
                  <a:lnTo>
                    <a:pt x="0" y="2115"/>
                  </a:lnTo>
                  <a:lnTo>
                    <a:pt x="3426" y="4095"/>
                  </a:lnTo>
                  <a:lnTo>
                    <a:pt x="0" y="6076"/>
                  </a:lnTo>
                  <a:lnTo>
                    <a:pt x="81" y="6210"/>
                  </a:lnTo>
                  <a:lnTo>
                    <a:pt x="3507" y="4229"/>
                  </a:lnTo>
                  <a:lnTo>
                    <a:pt x="3507" y="8191"/>
                  </a:lnTo>
                  <a:lnTo>
                    <a:pt x="3667" y="8191"/>
                  </a:lnTo>
                  <a:lnTo>
                    <a:pt x="3667" y="4229"/>
                  </a:lnTo>
                  <a:lnTo>
                    <a:pt x="7093" y="6210"/>
                  </a:lnTo>
                  <a:lnTo>
                    <a:pt x="7174" y="6076"/>
                  </a:lnTo>
                  <a:lnTo>
                    <a:pt x="3748" y="4095"/>
                  </a:lnTo>
                  <a:lnTo>
                    <a:pt x="7174" y="2115"/>
                  </a:lnTo>
                  <a:lnTo>
                    <a:pt x="7093" y="1981"/>
                  </a:lnTo>
                  <a:lnTo>
                    <a:pt x="3667" y="3935"/>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7"/>
            <p:cNvSpPr/>
            <p:nvPr/>
          </p:nvSpPr>
          <p:spPr>
            <a:xfrm>
              <a:off x="-620381" y="2094050"/>
              <a:ext cx="308321" cy="352029"/>
            </a:xfrm>
            <a:custGeom>
              <a:avLst/>
              <a:gdLst/>
              <a:ahLst/>
              <a:cxnLst/>
              <a:rect l="l" t="t" r="r" b="b"/>
              <a:pathLst>
                <a:path w="7174" h="8191" extrusionOk="0">
                  <a:moveTo>
                    <a:pt x="3507" y="0"/>
                  </a:moveTo>
                  <a:lnTo>
                    <a:pt x="3507" y="3935"/>
                  </a:lnTo>
                  <a:lnTo>
                    <a:pt x="81" y="1954"/>
                  </a:lnTo>
                  <a:lnTo>
                    <a:pt x="0" y="2115"/>
                  </a:lnTo>
                  <a:lnTo>
                    <a:pt x="3426" y="4095"/>
                  </a:lnTo>
                  <a:lnTo>
                    <a:pt x="0" y="6049"/>
                  </a:lnTo>
                  <a:lnTo>
                    <a:pt x="81" y="6210"/>
                  </a:lnTo>
                  <a:lnTo>
                    <a:pt x="3507" y="4229"/>
                  </a:lnTo>
                  <a:lnTo>
                    <a:pt x="3507" y="8191"/>
                  </a:lnTo>
                  <a:lnTo>
                    <a:pt x="3667" y="8191"/>
                  </a:lnTo>
                  <a:lnTo>
                    <a:pt x="3667" y="4229"/>
                  </a:lnTo>
                  <a:lnTo>
                    <a:pt x="7093" y="6210"/>
                  </a:lnTo>
                  <a:lnTo>
                    <a:pt x="7173" y="6049"/>
                  </a:lnTo>
                  <a:lnTo>
                    <a:pt x="3774" y="4095"/>
                  </a:lnTo>
                  <a:lnTo>
                    <a:pt x="7173" y="2115"/>
                  </a:lnTo>
                  <a:lnTo>
                    <a:pt x="7093" y="1954"/>
                  </a:lnTo>
                  <a:lnTo>
                    <a:pt x="3667" y="3935"/>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7"/>
            <p:cNvSpPr/>
            <p:nvPr/>
          </p:nvSpPr>
          <p:spPr>
            <a:xfrm>
              <a:off x="-212008" y="2094050"/>
              <a:ext cx="309481" cy="352029"/>
            </a:xfrm>
            <a:custGeom>
              <a:avLst/>
              <a:gdLst/>
              <a:ahLst/>
              <a:cxnLst/>
              <a:rect l="l" t="t" r="r" b="b"/>
              <a:pathLst>
                <a:path w="7201" h="8191" extrusionOk="0">
                  <a:moveTo>
                    <a:pt x="3506" y="0"/>
                  </a:moveTo>
                  <a:lnTo>
                    <a:pt x="3506" y="3935"/>
                  </a:lnTo>
                  <a:lnTo>
                    <a:pt x="107" y="1954"/>
                  </a:lnTo>
                  <a:lnTo>
                    <a:pt x="0" y="2115"/>
                  </a:lnTo>
                  <a:lnTo>
                    <a:pt x="3426" y="4095"/>
                  </a:lnTo>
                  <a:lnTo>
                    <a:pt x="0" y="6049"/>
                  </a:lnTo>
                  <a:lnTo>
                    <a:pt x="107" y="6210"/>
                  </a:lnTo>
                  <a:lnTo>
                    <a:pt x="3506" y="4229"/>
                  </a:lnTo>
                  <a:lnTo>
                    <a:pt x="3506" y="8191"/>
                  </a:lnTo>
                  <a:lnTo>
                    <a:pt x="3694" y="8191"/>
                  </a:lnTo>
                  <a:lnTo>
                    <a:pt x="3694" y="4229"/>
                  </a:lnTo>
                  <a:lnTo>
                    <a:pt x="7093" y="6210"/>
                  </a:lnTo>
                  <a:lnTo>
                    <a:pt x="7200" y="6049"/>
                  </a:lnTo>
                  <a:lnTo>
                    <a:pt x="3774" y="4095"/>
                  </a:lnTo>
                  <a:lnTo>
                    <a:pt x="7200" y="2115"/>
                  </a:lnTo>
                  <a:lnTo>
                    <a:pt x="7120" y="1954"/>
                  </a:lnTo>
                  <a:lnTo>
                    <a:pt x="3694" y="3935"/>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7"/>
            <p:cNvSpPr/>
            <p:nvPr/>
          </p:nvSpPr>
          <p:spPr>
            <a:xfrm>
              <a:off x="197481" y="2092890"/>
              <a:ext cx="308321" cy="353189"/>
            </a:xfrm>
            <a:custGeom>
              <a:avLst/>
              <a:gdLst/>
              <a:ahLst/>
              <a:cxnLst/>
              <a:rect l="l" t="t" r="r" b="b"/>
              <a:pathLst>
                <a:path w="7174" h="8218" extrusionOk="0">
                  <a:moveTo>
                    <a:pt x="3507" y="0"/>
                  </a:moveTo>
                  <a:lnTo>
                    <a:pt x="3507" y="3962"/>
                  </a:lnTo>
                  <a:lnTo>
                    <a:pt x="81" y="1981"/>
                  </a:lnTo>
                  <a:lnTo>
                    <a:pt x="1" y="2142"/>
                  </a:lnTo>
                  <a:lnTo>
                    <a:pt x="3400" y="4122"/>
                  </a:lnTo>
                  <a:lnTo>
                    <a:pt x="1" y="6076"/>
                  </a:lnTo>
                  <a:lnTo>
                    <a:pt x="81" y="6237"/>
                  </a:lnTo>
                  <a:lnTo>
                    <a:pt x="3507" y="4256"/>
                  </a:lnTo>
                  <a:lnTo>
                    <a:pt x="3507" y="8218"/>
                  </a:lnTo>
                  <a:lnTo>
                    <a:pt x="3668" y="8218"/>
                  </a:lnTo>
                  <a:lnTo>
                    <a:pt x="3668" y="4256"/>
                  </a:lnTo>
                  <a:lnTo>
                    <a:pt x="7094" y="6237"/>
                  </a:lnTo>
                  <a:lnTo>
                    <a:pt x="7174" y="6076"/>
                  </a:lnTo>
                  <a:lnTo>
                    <a:pt x="3748" y="4122"/>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7"/>
            <p:cNvSpPr/>
            <p:nvPr/>
          </p:nvSpPr>
          <p:spPr>
            <a:xfrm>
              <a:off x="605853" y="2092890"/>
              <a:ext cx="207109" cy="353189"/>
            </a:xfrm>
            <a:custGeom>
              <a:avLst/>
              <a:gdLst/>
              <a:ahLst/>
              <a:cxnLst/>
              <a:rect l="l" t="t" r="r" b="b"/>
              <a:pathLst>
                <a:path w="4819" h="8218" extrusionOk="0">
                  <a:moveTo>
                    <a:pt x="3507" y="0"/>
                  </a:moveTo>
                  <a:lnTo>
                    <a:pt x="3507" y="3962"/>
                  </a:lnTo>
                  <a:lnTo>
                    <a:pt x="81" y="1981"/>
                  </a:lnTo>
                  <a:lnTo>
                    <a:pt x="0" y="2142"/>
                  </a:lnTo>
                  <a:lnTo>
                    <a:pt x="3426" y="4096"/>
                  </a:lnTo>
                  <a:lnTo>
                    <a:pt x="0" y="6076"/>
                  </a:lnTo>
                  <a:lnTo>
                    <a:pt x="81" y="6237"/>
                  </a:lnTo>
                  <a:lnTo>
                    <a:pt x="3507" y="4256"/>
                  </a:lnTo>
                  <a:lnTo>
                    <a:pt x="3507" y="8218"/>
                  </a:lnTo>
                  <a:lnTo>
                    <a:pt x="3667" y="8218"/>
                  </a:lnTo>
                  <a:lnTo>
                    <a:pt x="3667" y="4256"/>
                  </a:lnTo>
                  <a:lnTo>
                    <a:pt x="4818" y="4925"/>
                  </a:lnTo>
                  <a:cubicBezTo>
                    <a:pt x="4818" y="4845"/>
                    <a:pt x="4818" y="4765"/>
                    <a:pt x="4792" y="4711"/>
                  </a:cubicBezTo>
                  <a:lnTo>
                    <a:pt x="3774" y="4096"/>
                  </a:lnTo>
                  <a:lnTo>
                    <a:pt x="4604" y="3614"/>
                  </a:lnTo>
                  <a:cubicBezTo>
                    <a:pt x="4604" y="3560"/>
                    <a:pt x="4577" y="3507"/>
                    <a:pt x="4577" y="3453"/>
                  </a:cubicBezTo>
                  <a:lnTo>
                    <a:pt x="3667" y="3962"/>
                  </a:lnTo>
                  <a:lnTo>
                    <a:pt x="3667" y="295"/>
                  </a:lnTo>
                  <a:cubicBezTo>
                    <a:pt x="3641" y="188"/>
                    <a:pt x="3614" y="108"/>
                    <a:pt x="35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7"/>
            <p:cNvSpPr/>
            <p:nvPr/>
          </p:nvSpPr>
          <p:spPr>
            <a:xfrm>
              <a:off x="-1131125" y="2435678"/>
              <a:ext cx="209386" cy="352029"/>
            </a:xfrm>
            <a:custGeom>
              <a:avLst/>
              <a:gdLst/>
              <a:ahLst/>
              <a:cxnLst/>
              <a:rect l="l" t="t" r="r" b="b"/>
              <a:pathLst>
                <a:path w="4872" h="8191" extrusionOk="0">
                  <a:moveTo>
                    <a:pt x="1205" y="1"/>
                  </a:moveTo>
                  <a:lnTo>
                    <a:pt x="1205" y="3935"/>
                  </a:lnTo>
                  <a:lnTo>
                    <a:pt x="0" y="3266"/>
                  </a:lnTo>
                  <a:lnTo>
                    <a:pt x="0" y="3266"/>
                  </a:lnTo>
                  <a:cubicBezTo>
                    <a:pt x="0" y="3320"/>
                    <a:pt x="27" y="3400"/>
                    <a:pt x="27" y="3480"/>
                  </a:cubicBezTo>
                  <a:lnTo>
                    <a:pt x="1098" y="4096"/>
                  </a:lnTo>
                  <a:lnTo>
                    <a:pt x="214" y="4604"/>
                  </a:lnTo>
                  <a:cubicBezTo>
                    <a:pt x="241" y="4658"/>
                    <a:pt x="241" y="4738"/>
                    <a:pt x="268" y="4792"/>
                  </a:cubicBezTo>
                  <a:lnTo>
                    <a:pt x="1205" y="4256"/>
                  </a:lnTo>
                  <a:lnTo>
                    <a:pt x="1205" y="8030"/>
                  </a:lnTo>
                  <a:cubicBezTo>
                    <a:pt x="1205" y="8084"/>
                    <a:pt x="1232" y="8137"/>
                    <a:pt x="1258" y="8191"/>
                  </a:cubicBezTo>
                  <a:lnTo>
                    <a:pt x="1365" y="8191"/>
                  </a:lnTo>
                  <a:lnTo>
                    <a:pt x="1365" y="4256"/>
                  </a:lnTo>
                  <a:lnTo>
                    <a:pt x="4791" y="6210"/>
                  </a:lnTo>
                  <a:lnTo>
                    <a:pt x="4872" y="6076"/>
                  </a:lnTo>
                  <a:lnTo>
                    <a:pt x="1446" y="4096"/>
                  </a:lnTo>
                  <a:lnTo>
                    <a:pt x="4872" y="2115"/>
                  </a:lnTo>
                  <a:lnTo>
                    <a:pt x="4791" y="1981"/>
                  </a:lnTo>
                  <a:lnTo>
                    <a:pt x="1365" y="3935"/>
                  </a:lnTo>
                  <a:lnTo>
                    <a:pt x="136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7"/>
            <p:cNvSpPr/>
            <p:nvPr/>
          </p:nvSpPr>
          <p:spPr>
            <a:xfrm>
              <a:off x="-821687" y="2435678"/>
              <a:ext cx="308321" cy="352029"/>
            </a:xfrm>
            <a:custGeom>
              <a:avLst/>
              <a:gdLst/>
              <a:ahLst/>
              <a:cxnLst/>
              <a:rect l="l" t="t" r="r" b="b"/>
              <a:pathLst>
                <a:path w="7174" h="8191" extrusionOk="0">
                  <a:moveTo>
                    <a:pt x="3507" y="1"/>
                  </a:moveTo>
                  <a:lnTo>
                    <a:pt x="3507" y="3935"/>
                  </a:lnTo>
                  <a:lnTo>
                    <a:pt x="81" y="1981"/>
                  </a:lnTo>
                  <a:lnTo>
                    <a:pt x="0" y="2115"/>
                  </a:lnTo>
                  <a:lnTo>
                    <a:pt x="3426" y="4096"/>
                  </a:lnTo>
                  <a:lnTo>
                    <a:pt x="0" y="6076"/>
                  </a:lnTo>
                  <a:lnTo>
                    <a:pt x="81" y="6210"/>
                  </a:lnTo>
                  <a:lnTo>
                    <a:pt x="3507" y="4256"/>
                  </a:lnTo>
                  <a:lnTo>
                    <a:pt x="3507" y="8191"/>
                  </a:lnTo>
                  <a:lnTo>
                    <a:pt x="3667" y="8191"/>
                  </a:lnTo>
                  <a:lnTo>
                    <a:pt x="3667" y="4256"/>
                  </a:lnTo>
                  <a:lnTo>
                    <a:pt x="7093" y="6210"/>
                  </a:lnTo>
                  <a:lnTo>
                    <a:pt x="7173" y="6076"/>
                  </a:lnTo>
                  <a:lnTo>
                    <a:pt x="3774" y="4096"/>
                  </a:lnTo>
                  <a:lnTo>
                    <a:pt x="7173" y="2115"/>
                  </a:lnTo>
                  <a:lnTo>
                    <a:pt x="7093" y="1981"/>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7"/>
            <p:cNvSpPr/>
            <p:nvPr/>
          </p:nvSpPr>
          <p:spPr>
            <a:xfrm>
              <a:off x="-413315" y="2435678"/>
              <a:ext cx="309481" cy="352029"/>
            </a:xfrm>
            <a:custGeom>
              <a:avLst/>
              <a:gdLst/>
              <a:ahLst/>
              <a:cxnLst/>
              <a:rect l="l" t="t" r="r" b="b"/>
              <a:pathLst>
                <a:path w="7201" h="8191" extrusionOk="0">
                  <a:moveTo>
                    <a:pt x="3506" y="1"/>
                  </a:moveTo>
                  <a:lnTo>
                    <a:pt x="3506" y="3935"/>
                  </a:lnTo>
                  <a:lnTo>
                    <a:pt x="80" y="1981"/>
                  </a:lnTo>
                  <a:lnTo>
                    <a:pt x="0" y="2115"/>
                  </a:lnTo>
                  <a:lnTo>
                    <a:pt x="3426" y="4096"/>
                  </a:lnTo>
                  <a:lnTo>
                    <a:pt x="0" y="6076"/>
                  </a:lnTo>
                  <a:lnTo>
                    <a:pt x="80" y="6210"/>
                  </a:lnTo>
                  <a:lnTo>
                    <a:pt x="3506" y="4230"/>
                  </a:lnTo>
                  <a:lnTo>
                    <a:pt x="3506" y="8191"/>
                  </a:lnTo>
                  <a:lnTo>
                    <a:pt x="3694" y="8191"/>
                  </a:lnTo>
                  <a:lnTo>
                    <a:pt x="3694" y="4230"/>
                  </a:lnTo>
                  <a:lnTo>
                    <a:pt x="7093" y="6210"/>
                  </a:lnTo>
                  <a:lnTo>
                    <a:pt x="7200" y="6076"/>
                  </a:lnTo>
                  <a:lnTo>
                    <a:pt x="3774" y="4096"/>
                  </a:lnTo>
                  <a:lnTo>
                    <a:pt x="7200" y="2115"/>
                  </a:lnTo>
                  <a:lnTo>
                    <a:pt x="7093" y="1981"/>
                  </a:lnTo>
                  <a:lnTo>
                    <a:pt x="3694" y="3935"/>
                  </a:lnTo>
                  <a:lnTo>
                    <a:pt x="369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7"/>
            <p:cNvSpPr/>
            <p:nvPr/>
          </p:nvSpPr>
          <p:spPr>
            <a:xfrm>
              <a:off x="-3825" y="2435678"/>
              <a:ext cx="308321" cy="352029"/>
            </a:xfrm>
            <a:custGeom>
              <a:avLst/>
              <a:gdLst/>
              <a:ahLst/>
              <a:cxnLst/>
              <a:rect l="l" t="t" r="r" b="b"/>
              <a:pathLst>
                <a:path w="7174" h="8191" extrusionOk="0">
                  <a:moveTo>
                    <a:pt x="3507" y="1"/>
                  </a:moveTo>
                  <a:lnTo>
                    <a:pt x="3507" y="3935"/>
                  </a:lnTo>
                  <a:lnTo>
                    <a:pt x="81" y="1955"/>
                  </a:lnTo>
                  <a:lnTo>
                    <a:pt x="1" y="2115"/>
                  </a:lnTo>
                  <a:lnTo>
                    <a:pt x="3400" y="4096"/>
                  </a:lnTo>
                  <a:lnTo>
                    <a:pt x="1" y="6050"/>
                  </a:lnTo>
                  <a:lnTo>
                    <a:pt x="81" y="6210"/>
                  </a:lnTo>
                  <a:lnTo>
                    <a:pt x="3507" y="4230"/>
                  </a:lnTo>
                  <a:lnTo>
                    <a:pt x="3480" y="8191"/>
                  </a:lnTo>
                  <a:lnTo>
                    <a:pt x="3668" y="8191"/>
                  </a:lnTo>
                  <a:lnTo>
                    <a:pt x="3668" y="4230"/>
                  </a:lnTo>
                  <a:lnTo>
                    <a:pt x="7094" y="6210"/>
                  </a:lnTo>
                  <a:lnTo>
                    <a:pt x="7174" y="6050"/>
                  </a:lnTo>
                  <a:lnTo>
                    <a:pt x="3748" y="4096"/>
                  </a:lnTo>
                  <a:lnTo>
                    <a:pt x="7174" y="2115"/>
                  </a:lnTo>
                  <a:lnTo>
                    <a:pt x="7094" y="1955"/>
                  </a:lnTo>
                  <a:lnTo>
                    <a:pt x="3668" y="3935"/>
                  </a:lnTo>
                  <a:lnTo>
                    <a:pt x="366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7"/>
            <p:cNvSpPr/>
            <p:nvPr/>
          </p:nvSpPr>
          <p:spPr>
            <a:xfrm>
              <a:off x="404547" y="2435678"/>
              <a:ext cx="308321" cy="352029"/>
            </a:xfrm>
            <a:custGeom>
              <a:avLst/>
              <a:gdLst/>
              <a:ahLst/>
              <a:cxnLst/>
              <a:rect l="l" t="t" r="r" b="b"/>
              <a:pathLst>
                <a:path w="7174" h="8191" extrusionOk="0">
                  <a:moveTo>
                    <a:pt x="3507" y="1"/>
                  </a:moveTo>
                  <a:lnTo>
                    <a:pt x="3507" y="3935"/>
                  </a:lnTo>
                  <a:lnTo>
                    <a:pt x="81" y="1955"/>
                  </a:lnTo>
                  <a:lnTo>
                    <a:pt x="0" y="2115"/>
                  </a:lnTo>
                  <a:lnTo>
                    <a:pt x="3426" y="4096"/>
                  </a:lnTo>
                  <a:lnTo>
                    <a:pt x="0" y="6050"/>
                  </a:lnTo>
                  <a:lnTo>
                    <a:pt x="81" y="6210"/>
                  </a:lnTo>
                  <a:lnTo>
                    <a:pt x="3507" y="4230"/>
                  </a:lnTo>
                  <a:lnTo>
                    <a:pt x="3507" y="8191"/>
                  </a:lnTo>
                  <a:lnTo>
                    <a:pt x="3667" y="8191"/>
                  </a:lnTo>
                  <a:lnTo>
                    <a:pt x="3667" y="4230"/>
                  </a:lnTo>
                  <a:lnTo>
                    <a:pt x="7093" y="6210"/>
                  </a:lnTo>
                  <a:lnTo>
                    <a:pt x="7174" y="6050"/>
                  </a:lnTo>
                  <a:lnTo>
                    <a:pt x="3748" y="4096"/>
                  </a:lnTo>
                  <a:lnTo>
                    <a:pt x="7174" y="2115"/>
                  </a:lnTo>
                  <a:lnTo>
                    <a:pt x="7093" y="1955"/>
                  </a:lnTo>
                  <a:lnTo>
                    <a:pt x="3667" y="3935"/>
                  </a:lnTo>
                  <a:lnTo>
                    <a:pt x="36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7"/>
            <p:cNvSpPr/>
            <p:nvPr/>
          </p:nvSpPr>
          <p:spPr>
            <a:xfrm>
              <a:off x="-1028753" y="2801503"/>
              <a:ext cx="308321" cy="314080"/>
            </a:xfrm>
            <a:custGeom>
              <a:avLst/>
              <a:gdLst/>
              <a:ahLst/>
              <a:cxnLst/>
              <a:rect l="l" t="t" r="r" b="b"/>
              <a:pathLst>
                <a:path w="7174" h="7308" extrusionOk="0">
                  <a:moveTo>
                    <a:pt x="3507" y="0"/>
                  </a:moveTo>
                  <a:lnTo>
                    <a:pt x="3507" y="3961"/>
                  </a:lnTo>
                  <a:lnTo>
                    <a:pt x="81" y="1981"/>
                  </a:lnTo>
                  <a:lnTo>
                    <a:pt x="0" y="2141"/>
                  </a:lnTo>
                  <a:lnTo>
                    <a:pt x="3426" y="4095"/>
                  </a:lnTo>
                  <a:lnTo>
                    <a:pt x="1767" y="5059"/>
                  </a:lnTo>
                  <a:cubicBezTo>
                    <a:pt x="1821" y="5086"/>
                    <a:pt x="1847" y="5139"/>
                    <a:pt x="1874" y="5193"/>
                  </a:cubicBezTo>
                  <a:lnTo>
                    <a:pt x="3507" y="4256"/>
                  </a:lnTo>
                  <a:lnTo>
                    <a:pt x="3507" y="7120"/>
                  </a:lnTo>
                  <a:cubicBezTo>
                    <a:pt x="3560" y="7200"/>
                    <a:pt x="3614" y="7254"/>
                    <a:pt x="3667" y="7307"/>
                  </a:cubicBezTo>
                  <a:lnTo>
                    <a:pt x="3667" y="4256"/>
                  </a:lnTo>
                  <a:lnTo>
                    <a:pt x="7093" y="6236"/>
                  </a:lnTo>
                  <a:lnTo>
                    <a:pt x="7174" y="6076"/>
                  </a:lnTo>
                  <a:lnTo>
                    <a:pt x="3748" y="4095"/>
                  </a:lnTo>
                  <a:lnTo>
                    <a:pt x="7174" y="2141"/>
                  </a:lnTo>
                  <a:lnTo>
                    <a:pt x="7093" y="1981"/>
                  </a:lnTo>
                  <a:lnTo>
                    <a:pt x="3667" y="3961"/>
                  </a:lnTo>
                  <a:lnTo>
                    <a:pt x="3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7"/>
            <p:cNvSpPr/>
            <p:nvPr/>
          </p:nvSpPr>
          <p:spPr>
            <a:xfrm>
              <a:off x="-620381" y="2801503"/>
              <a:ext cx="308321" cy="352029"/>
            </a:xfrm>
            <a:custGeom>
              <a:avLst/>
              <a:gdLst/>
              <a:ahLst/>
              <a:cxnLst/>
              <a:rect l="l" t="t" r="r" b="b"/>
              <a:pathLst>
                <a:path w="7174" h="8191" extrusionOk="0">
                  <a:moveTo>
                    <a:pt x="3507" y="0"/>
                  </a:moveTo>
                  <a:lnTo>
                    <a:pt x="3507" y="3961"/>
                  </a:lnTo>
                  <a:lnTo>
                    <a:pt x="81" y="1981"/>
                  </a:lnTo>
                  <a:lnTo>
                    <a:pt x="0" y="2141"/>
                  </a:lnTo>
                  <a:lnTo>
                    <a:pt x="3426" y="4095"/>
                  </a:lnTo>
                  <a:lnTo>
                    <a:pt x="0" y="6076"/>
                  </a:lnTo>
                  <a:lnTo>
                    <a:pt x="81" y="6236"/>
                  </a:lnTo>
                  <a:lnTo>
                    <a:pt x="3507" y="4256"/>
                  </a:lnTo>
                  <a:lnTo>
                    <a:pt x="3507" y="8190"/>
                  </a:lnTo>
                  <a:lnTo>
                    <a:pt x="3667" y="8190"/>
                  </a:lnTo>
                  <a:lnTo>
                    <a:pt x="3667" y="4256"/>
                  </a:lnTo>
                  <a:lnTo>
                    <a:pt x="7093" y="6236"/>
                  </a:lnTo>
                  <a:lnTo>
                    <a:pt x="7173" y="6076"/>
                  </a:lnTo>
                  <a:lnTo>
                    <a:pt x="3774" y="4095"/>
                  </a:lnTo>
                  <a:lnTo>
                    <a:pt x="7173" y="2141"/>
                  </a:lnTo>
                  <a:lnTo>
                    <a:pt x="7093" y="1981"/>
                  </a:lnTo>
                  <a:lnTo>
                    <a:pt x="3667" y="3961"/>
                  </a:lnTo>
                  <a:lnTo>
                    <a:pt x="3667"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7"/>
            <p:cNvSpPr/>
            <p:nvPr/>
          </p:nvSpPr>
          <p:spPr>
            <a:xfrm>
              <a:off x="-212008" y="2801503"/>
              <a:ext cx="309481" cy="352029"/>
            </a:xfrm>
            <a:custGeom>
              <a:avLst/>
              <a:gdLst/>
              <a:ahLst/>
              <a:cxnLst/>
              <a:rect l="l" t="t" r="r" b="b"/>
              <a:pathLst>
                <a:path w="7201" h="8191" extrusionOk="0">
                  <a:moveTo>
                    <a:pt x="3506" y="0"/>
                  </a:moveTo>
                  <a:lnTo>
                    <a:pt x="3506" y="3961"/>
                  </a:lnTo>
                  <a:lnTo>
                    <a:pt x="107" y="1981"/>
                  </a:lnTo>
                  <a:lnTo>
                    <a:pt x="0" y="2115"/>
                  </a:lnTo>
                  <a:lnTo>
                    <a:pt x="3426" y="4095"/>
                  </a:lnTo>
                  <a:lnTo>
                    <a:pt x="0" y="6076"/>
                  </a:lnTo>
                  <a:lnTo>
                    <a:pt x="107" y="6236"/>
                  </a:lnTo>
                  <a:lnTo>
                    <a:pt x="3506" y="4256"/>
                  </a:lnTo>
                  <a:lnTo>
                    <a:pt x="3506" y="8190"/>
                  </a:lnTo>
                  <a:lnTo>
                    <a:pt x="3694" y="8190"/>
                  </a:lnTo>
                  <a:lnTo>
                    <a:pt x="3694" y="4256"/>
                  </a:lnTo>
                  <a:lnTo>
                    <a:pt x="7093" y="6236"/>
                  </a:lnTo>
                  <a:lnTo>
                    <a:pt x="7200" y="6076"/>
                  </a:lnTo>
                  <a:lnTo>
                    <a:pt x="3774" y="4095"/>
                  </a:lnTo>
                  <a:lnTo>
                    <a:pt x="7200" y="2115"/>
                  </a:lnTo>
                  <a:lnTo>
                    <a:pt x="7120" y="1981"/>
                  </a:lnTo>
                  <a:lnTo>
                    <a:pt x="3694" y="3961"/>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7"/>
            <p:cNvSpPr/>
            <p:nvPr/>
          </p:nvSpPr>
          <p:spPr>
            <a:xfrm>
              <a:off x="197481" y="2801503"/>
              <a:ext cx="308321" cy="352029"/>
            </a:xfrm>
            <a:custGeom>
              <a:avLst/>
              <a:gdLst/>
              <a:ahLst/>
              <a:cxnLst/>
              <a:rect l="l" t="t" r="r" b="b"/>
              <a:pathLst>
                <a:path w="7174" h="8191" extrusionOk="0">
                  <a:moveTo>
                    <a:pt x="3507" y="0"/>
                  </a:moveTo>
                  <a:lnTo>
                    <a:pt x="3507" y="3961"/>
                  </a:lnTo>
                  <a:lnTo>
                    <a:pt x="81" y="1981"/>
                  </a:lnTo>
                  <a:lnTo>
                    <a:pt x="1" y="2115"/>
                  </a:lnTo>
                  <a:lnTo>
                    <a:pt x="3400" y="4095"/>
                  </a:lnTo>
                  <a:lnTo>
                    <a:pt x="1" y="6076"/>
                  </a:lnTo>
                  <a:lnTo>
                    <a:pt x="81" y="6210"/>
                  </a:lnTo>
                  <a:lnTo>
                    <a:pt x="3507" y="4256"/>
                  </a:lnTo>
                  <a:lnTo>
                    <a:pt x="3507" y="8190"/>
                  </a:lnTo>
                  <a:lnTo>
                    <a:pt x="3668" y="8190"/>
                  </a:lnTo>
                  <a:lnTo>
                    <a:pt x="3668" y="4256"/>
                  </a:lnTo>
                  <a:lnTo>
                    <a:pt x="7094" y="6210"/>
                  </a:lnTo>
                  <a:lnTo>
                    <a:pt x="7174" y="6076"/>
                  </a:lnTo>
                  <a:lnTo>
                    <a:pt x="3748" y="4095"/>
                  </a:lnTo>
                  <a:lnTo>
                    <a:pt x="7174" y="2115"/>
                  </a:lnTo>
                  <a:lnTo>
                    <a:pt x="7094" y="1981"/>
                  </a:lnTo>
                  <a:lnTo>
                    <a:pt x="3668" y="3961"/>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7"/>
            <p:cNvSpPr/>
            <p:nvPr/>
          </p:nvSpPr>
          <p:spPr>
            <a:xfrm>
              <a:off x="605853" y="2886598"/>
              <a:ext cx="84021" cy="52948"/>
            </a:xfrm>
            <a:custGeom>
              <a:avLst/>
              <a:gdLst/>
              <a:ahLst/>
              <a:cxnLst/>
              <a:rect l="l" t="t" r="r" b="b"/>
              <a:pathLst>
                <a:path w="1955" h="1232" extrusionOk="0">
                  <a:moveTo>
                    <a:pt x="81" y="1"/>
                  </a:moveTo>
                  <a:lnTo>
                    <a:pt x="0" y="135"/>
                  </a:lnTo>
                  <a:lnTo>
                    <a:pt x="1874" y="1232"/>
                  </a:lnTo>
                  <a:cubicBezTo>
                    <a:pt x="1901" y="1178"/>
                    <a:pt x="1928" y="1125"/>
                    <a:pt x="1954" y="1071"/>
                  </a:cubicBezTo>
                  <a:lnTo>
                    <a:pt x="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7"/>
            <p:cNvSpPr/>
            <p:nvPr/>
          </p:nvSpPr>
          <p:spPr>
            <a:xfrm>
              <a:off x="-636497" y="3228269"/>
              <a:ext cx="123131" cy="73663"/>
            </a:xfrm>
            <a:custGeom>
              <a:avLst/>
              <a:gdLst/>
              <a:ahLst/>
              <a:cxnLst/>
              <a:rect l="l" t="t" r="r" b="b"/>
              <a:pathLst>
                <a:path w="2865" h="1714" extrusionOk="0">
                  <a:moveTo>
                    <a:pt x="2784" y="0"/>
                  </a:moveTo>
                  <a:lnTo>
                    <a:pt x="1" y="1606"/>
                  </a:lnTo>
                  <a:cubicBezTo>
                    <a:pt x="54" y="1660"/>
                    <a:pt x="108" y="1686"/>
                    <a:pt x="161" y="1713"/>
                  </a:cubicBezTo>
                  <a:lnTo>
                    <a:pt x="2864" y="161"/>
                  </a:lnTo>
                  <a:lnTo>
                    <a:pt x="27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7"/>
            <p:cNvSpPr/>
            <p:nvPr/>
          </p:nvSpPr>
          <p:spPr>
            <a:xfrm>
              <a:off x="-671008" y="3143131"/>
              <a:ext cx="6962" cy="139247"/>
            </a:xfrm>
            <a:custGeom>
              <a:avLst/>
              <a:gdLst/>
              <a:ahLst/>
              <a:cxnLst/>
              <a:rect l="l" t="t" r="r" b="b"/>
              <a:pathLst>
                <a:path w="162" h="3240" extrusionOk="0">
                  <a:moveTo>
                    <a:pt x="1" y="0"/>
                  </a:moveTo>
                  <a:lnTo>
                    <a:pt x="1" y="3132"/>
                  </a:lnTo>
                  <a:cubicBezTo>
                    <a:pt x="54" y="3159"/>
                    <a:pt x="108" y="3212"/>
                    <a:pt x="161" y="3239"/>
                  </a:cubicBezTo>
                  <a:lnTo>
                    <a:pt x="16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7"/>
            <p:cNvSpPr/>
            <p:nvPr/>
          </p:nvSpPr>
          <p:spPr>
            <a:xfrm>
              <a:off x="-413315" y="3143131"/>
              <a:ext cx="309481" cy="273810"/>
            </a:xfrm>
            <a:custGeom>
              <a:avLst/>
              <a:gdLst/>
              <a:ahLst/>
              <a:cxnLst/>
              <a:rect l="l" t="t" r="r" b="b"/>
              <a:pathLst>
                <a:path w="7201" h="6371" extrusionOk="0">
                  <a:moveTo>
                    <a:pt x="3506" y="0"/>
                  </a:moveTo>
                  <a:lnTo>
                    <a:pt x="3506" y="3962"/>
                  </a:lnTo>
                  <a:lnTo>
                    <a:pt x="80" y="1981"/>
                  </a:lnTo>
                  <a:lnTo>
                    <a:pt x="0" y="2142"/>
                  </a:lnTo>
                  <a:lnTo>
                    <a:pt x="3426" y="4096"/>
                  </a:lnTo>
                  <a:lnTo>
                    <a:pt x="455" y="5835"/>
                  </a:lnTo>
                  <a:cubicBezTo>
                    <a:pt x="535" y="5835"/>
                    <a:pt x="616" y="5862"/>
                    <a:pt x="696" y="5889"/>
                  </a:cubicBezTo>
                  <a:lnTo>
                    <a:pt x="3506" y="4256"/>
                  </a:lnTo>
                  <a:lnTo>
                    <a:pt x="3506" y="6371"/>
                  </a:lnTo>
                  <a:lnTo>
                    <a:pt x="3694" y="6371"/>
                  </a:lnTo>
                  <a:lnTo>
                    <a:pt x="3694" y="4256"/>
                  </a:lnTo>
                  <a:lnTo>
                    <a:pt x="7093" y="6237"/>
                  </a:lnTo>
                  <a:lnTo>
                    <a:pt x="7200" y="6076"/>
                  </a:lnTo>
                  <a:lnTo>
                    <a:pt x="3774" y="4096"/>
                  </a:lnTo>
                  <a:lnTo>
                    <a:pt x="7200" y="2142"/>
                  </a:lnTo>
                  <a:lnTo>
                    <a:pt x="7093" y="1981"/>
                  </a:lnTo>
                  <a:lnTo>
                    <a:pt x="3694" y="3962"/>
                  </a:lnTo>
                  <a:lnTo>
                    <a:pt x="36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7"/>
            <p:cNvSpPr/>
            <p:nvPr/>
          </p:nvSpPr>
          <p:spPr>
            <a:xfrm>
              <a:off x="-3825" y="3143131"/>
              <a:ext cx="308321" cy="265773"/>
            </a:xfrm>
            <a:custGeom>
              <a:avLst/>
              <a:gdLst/>
              <a:ahLst/>
              <a:cxnLst/>
              <a:rect l="l" t="t" r="r" b="b"/>
              <a:pathLst>
                <a:path w="7174" h="6184" extrusionOk="0">
                  <a:moveTo>
                    <a:pt x="3507" y="0"/>
                  </a:moveTo>
                  <a:lnTo>
                    <a:pt x="3480" y="3962"/>
                  </a:lnTo>
                  <a:lnTo>
                    <a:pt x="81" y="1981"/>
                  </a:lnTo>
                  <a:lnTo>
                    <a:pt x="1" y="2142"/>
                  </a:lnTo>
                  <a:lnTo>
                    <a:pt x="3400" y="4096"/>
                  </a:lnTo>
                  <a:lnTo>
                    <a:pt x="1" y="6076"/>
                  </a:lnTo>
                  <a:lnTo>
                    <a:pt x="54" y="6183"/>
                  </a:lnTo>
                  <a:lnTo>
                    <a:pt x="161" y="6183"/>
                  </a:lnTo>
                  <a:lnTo>
                    <a:pt x="3480" y="4256"/>
                  </a:lnTo>
                  <a:lnTo>
                    <a:pt x="3480" y="5354"/>
                  </a:lnTo>
                  <a:cubicBezTo>
                    <a:pt x="3560" y="5327"/>
                    <a:pt x="3614" y="5327"/>
                    <a:pt x="3668" y="5300"/>
                  </a:cubicBezTo>
                  <a:lnTo>
                    <a:pt x="3668" y="4256"/>
                  </a:lnTo>
                  <a:lnTo>
                    <a:pt x="4765" y="4899"/>
                  </a:lnTo>
                  <a:cubicBezTo>
                    <a:pt x="4845" y="4872"/>
                    <a:pt x="4899" y="4845"/>
                    <a:pt x="4979" y="4818"/>
                  </a:cubicBezTo>
                  <a:lnTo>
                    <a:pt x="3748" y="4096"/>
                  </a:lnTo>
                  <a:lnTo>
                    <a:pt x="7174" y="2142"/>
                  </a:lnTo>
                  <a:lnTo>
                    <a:pt x="7094" y="1981"/>
                  </a:lnTo>
                  <a:lnTo>
                    <a:pt x="3668" y="3962"/>
                  </a:lnTo>
                  <a:lnTo>
                    <a:pt x="36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7"/>
            <p:cNvSpPr/>
            <p:nvPr/>
          </p:nvSpPr>
          <p:spPr>
            <a:xfrm>
              <a:off x="404547" y="3228269"/>
              <a:ext cx="13839" cy="10401"/>
            </a:xfrm>
            <a:custGeom>
              <a:avLst/>
              <a:gdLst/>
              <a:ahLst/>
              <a:cxnLst/>
              <a:rect l="l" t="t" r="r" b="b"/>
              <a:pathLst>
                <a:path w="322" h="242" extrusionOk="0">
                  <a:moveTo>
                    <a:pt x="81" y="0"/>
                  </a:moveTo>
                  <a:lnTo>
                    <a:pt x="0" y="134"/>
                  </a:lnTo>
                  <a:lnTo>
                    <a:pt x="161" y="241"/>
                  </a:lnTo>
                  <a:cubicBezTo>
                    <a:pt x="215" y="214"/>
                    <a:pt x="268" y="161"/>
                    <a:pt x="322" y="134"/>
                  </a:cubicBezTo>
                  <a:lnTo>
                    <a:pt x="8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7" name="Google Shape;147;p7"/>
          <p:cNvSpPr/>
          <p:nvPr/>
        </p:nvSpPr>
        <p:spPr>
          <a:xfrm flipH="1">
            <a:off x="-817503" y="2575150"/>
            <a:ext cx="2540578" cy="3781493"/>
          </a:xfrm>
          <a:custGeom>
            <a:avLst/>
            <a:gdLst/>
            <a:ahLst/>
            <a:cxnLst/>
            <a:rect l="l" t="t" r="r" b="b"/>
            <a:pathLst>
              <a:path w="142469" h="136664" extrusionOk="0">
                <a:moveTo>
                  <a:pt x="97052" y="0"/>
                </a:moveTo>
                <a:cubicBezTo>
                  <a:pt x="94985" y="0"/>
                  <a:pt x="92658" y="685"/>
                  <a:pt x="89955" y="2065"/>
                </a:cubicBezTo>
                <a:cubicBezTo>
                  <a:pt x="76197" y="9104"/>
                  <a:pt x="81149" y="14564"/>
                  <a:pt x="82755" y="40634"/>
                </a:cubicBezTo>
                <a:cubicBezTo>
                  <a:pt x="85458" y="83646"/>
                  <a:pt x="12896" y="58112"/>
                  <a:pt x="4519" y="103881"/>
                </a:cubicBezTo>
                <a:cubicBezTo>
                  <a:pt x="0" y="128495"/>
                  <a:pt x="10558" y="136664"/>
                  <a:pt x="39417" y="136664"/>
                </a:cubicBezTo>
                <a:cubicBezTo>
                  <a:pt x="47997" y="136664"/>
                  <a:pt x="58195" y="135942"/>
                  <a:pt x="70095" y="134715"/>
                </a:cubicBezTo>
                <a:cubicBezTo>
                  <a:pt x="122047" y="129389"/>
                  <a:pt x="142469" y="101392"/>
                  <a:pt x="125767" y="56907"/>
                </a:cubicBezTo>
                <a:cubicBezTo>
                  <a:pt x="111706" y="19432"/>
                  <a:pt x="108060" y="0"/>
                  <a:pt x="970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48"/>
        <p:cNvGrpSpPr/>
        <p:nvPr/>
      </p:nvGrpSpPr>
      <p:grpSpPr>
        <a:xfrm>
          <a:off x="0" y="0"/>
          <a:ext cx="0" cy="0"/>
          <a:chOff x="0" y="0"/>
          <a:chExt cx="0" cy="0"/>
        </a:xfrm>
      </p:grpSpPr>
      <p:sp>
        <p:nvSpPr>
          <p:cNvPr id="149" name="Google Shape;149;p8"/>
          <p:cNvSpPr/>
          <p:nvPr/>
        </p:nvSpPr>
        <p:spPr>
          <a:xfrm rot="-1855510" flipH="1">
            <a:off x="2277590" y="326956"/>
            <a:ext cx="4979106" cy="4104445"/>
          </a:xfrm>
          <a:custGeom>
            <a:avLst/>
            <a:gdLst/>
            <a:ahLst/>
            <a:cxnLst/>
            <a:rect l="l" t="t" r="r" b="b"/>
            <a:pathLst>
              <a:path w="59243" h="48836" extrusionOk="0">
                <a:moveTo>
                  <a:pt x="27153" y="9007"/>
                </a:moveTo>
                <a:cubicBezTo>
                  <a:pt x="33591" y="9007"/>
                  <a:pt x="31990" y="9240"/>
                  <a:pt x="38094" y="5071"/>
                </a:cubicBezTo>
                <a:cubicBezTo>
                  <a:pt x="44232" y="901"/>
                  <a:pt x="51737" y="0"/>
                  <a:pt x="55473" y="5071"/>
                </a:cubicBezTo>
                <a:cubicBezTo>
                  <a:pt x="59243" y="10108"/>
                  <a:pt x="46800" y="16346"/>
                  <a:pt x="46767" y="22483"/>
                </a:cubicBezTo>
                <a:cubicBezTo>
                  <a:pt x="46734" y="28621"/>
                  <a:pt x="48768" y="48835"/>
                  <a:pt x="28354" y="48835"/>
                </a:cubicBezTo>
                <a:cubicBezTo>
                  <a:pt x="7939" y="48835"/>
                  <a:pt x="0" y="22583"/>
                  <a:pt x="8973" y="14011"/>
                </a:cubicBezTo>
                <a:cubicBezTo>
                  <a:pt x="17946" y="5471"/>
                  <a:pt x="20715" y="9007"/>
                  <a:pt x="27153" y="9007"/>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8"/>
          <p:cNvSpPr/>
          <p:nvPr/>
        </p:nvSpPr>
        <p:spPr>
          <a:xfrm rot="-458900">
            <a:off x="-1050010" y="1201201"/>
            <a:ext cx="3369322" cy="3877052"/>
          </a:xfrm>
          <a:custGeom>
            <a:avLst/>
            <a:gdLst/>
            <a:ahLst/>
            <a:cxnLst/>
            <a:rect l="l" t="t" r="r" b="b"/>
            <a:pathLst>
              <a:path w="72386" h="83294" extrusionOk="0">
                <a:moveTo>
                  <a:pt x="50403" y="3137"/>
                </a:moveTo>
                <a:cubicBezTo>
                  <a:pt x="56941" y="6272"/>
                  <a:pt x="64246" y="10108"/>
                  <a:pt x="60711" y="17614"/>
                </a:cubicBezTo>
                <a:cubicBezTo>
                  <a:pt x="57175" y="25119"/>
                  <a:pt x="44632" y="42031"/>
                  <a:pt x="52938" y="45433"/>
                </a:cubicBezTo>
                <a:cubicBezTo>
                  <a:pt x="61211" y="48803"/>
                  <a:pt x="72386" y="48302"/>
                  <a:pt x="71885" y="57942"/>
                </a:cubicBezTo>
                <a:cubicBezTo>
                  <a:pt x="71351" y="67583"/>
                  <a:pt x="54640" y="83294"/>
                  <a:pt x="40096" y="76189"/>
                </a:cubicBezTo>
                <a:cubicBezTo>
                  <a:pt x="25552" y="69084"/>
                  <a:pt x="35359" y="53839"/>
                  <a:pt x="20982" y="50137"/>
                </a:cubicBezTo>
                <a:cubicBezTo>
                  <a:pt x="6605" y="46434"/>
                  <a:pt x="1" y="20916"/>
                  <a:pt x="6939" y="13477"/>
                </a:cubicBezTo>
                <a:cubicBezTo>
                  <a:pt x="13877" y="6039"/>
                  <a:pt x="43865" y="1"/>
                  <a:pt x="50403" y="3137"/>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8"/>
          <p:cNvSpPr/>
          <p:nvPr/>
        </p:nvSpPr>
        <p:spPr>
          <a:xfrm rot="-5776221" flipH="1">
            <a:off x="5743624" y="-1186688"/>
            <a:ext cx="4752751" cy="4346457"/>
          </a:xfrm>
          <a:custGeom>
            <a:avLst/>
            <a:gdLst/>
            <a:ahLst/>
            <a:cxnLst/>
            <a:rect l="l" t="t" r="r" b="b"/>
            <a:pathLst>
              <a:path w="61178" h="52038" extrusionOk="0">
                <a:moveTo>
                  <a:pt x="4170" y="12043"/>
                </a:moveTo>
                <a:cubicBezTo>
                  <a:pt x="7339" y="7239"/>
                  <a:pt x="14177" y="1"/>
                  <a:pt x="24184" y="5571"/>
                </a:cubicBezTo>
                <a:cubicBezTo>
                  <a:pt x="34191" y="11142"/>
                  <a:pt x="29988" y="17146"/>
                  <a:pt x="34024" y="21249"/>
                </a:cubicBezTo>
                <a:cubicBezTo>
                  <a:pt x="38061" y="25319"/>
                  <a:pt x="43198" y="25586"/>
                  <a:pt x="51103" y="27253"/>
                </a:cubicBezTo>
                <a:cubicBezTo>
                  <a:pt x="58976" y="28921"/>
                  <a:pt x="61177" y="36093"/>
                  <a:pt x="54472" y="41664"/>
                </a:cubicBezTo>
                <a:cubicBezTo>
                  <a:pt x="47801" y="47268"/>
                  <a:pt x="33758" y="52038"/>
                  <a:pt x="26819" y="46467"/>
                </a:cubicBezTo>
                <a:cubicBezTo>
                  <a:pt x="19848" y="40930"/>
                  <a:pt x="11108" y="34826"/>
                  <a:pt x="5537" y="31590"/>
                </a:cubicBezTo>
                <a:cubicBezTo>
                  <a:pt x="0" y="28388"/>
                  <a:pt x="967" y="16879"/>
                  <a:pt x="4170" y="1204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8"/>
          <p:cNvSpPr/>
          <p:nvPr/>
        </p:nvSpPr>
        <p:spPr>
          <a:xfrm rot="8329862" flipH="1">
            <a:off x="3226188" y="-1327516"/>
            <a:ext cx="2044712" cy="3486061"/>
          </a:xfrm>
          <a:custGeom>
            <a:avLst/>
            <a:gdLst/>
            <a:ahLst/>
            <a:cxnLst/>
            <a:rect l="l" t="t" r="r" b="b"/>
            <a:pathLst>
              <a:path w="19210" h="32752" extrusionOk="0">
                <a:moveTo>
                  <a:pt x="14053" y="490"/>
                </a:moveTo>
                <a:lnTo>
                  <a:pt x="14053" y="490"/>
                </a:lnTo>
                <a:cubicBezTo>
                  <a:pt x="14026" y="597"/>
                  <a:pt x="13999" y="758"/>
                  <a:pt x="13972" y="918"/>
                </a:cubicBezTo>
                <a:cubicBezTo>
                  <a:pt x="13972" y="865"/>
                  <a:pt x="13972" y="838"/>
                  <a:pt x="13946" y="838"/>
                </a:cubicBezTo>
                <a:cubicBezTo>
                  <a:pt x="13972" y="731"/>
                  <a:pt x="14026" y="597"/>
                  <a:pt x="14053" y="490"/>
                </a:cubicBezTo>
                <a:close/>
                <a:moveTo>
                  <a:pt x="13651" y="1560"/>
                </a:moveTo>
                <a:lnTo>
                  <a:pt x="13651" y="1560"/>
                </a:lnTo>
                <a:cubicBezTo>
                  <a:pt x="13276" y="3862"/>
                  <a:pt x="12045" y="5923"/>
                  <a:pt x="11189" y="8038"/>
                </a:cubicBezTo>
                <a:cubicBezTo>
                  <a:pt x="10522" y="9665"/>
                  <a:pt x="10466" y="11531"/>
                  <a:pt x="10493" y="13318"/>
                </a:cubicBezTo>
                <a:lnTo>
                  <a:pt x="10493" y="13318"/>
                </a:lnTo>
                <a:cubicBezTo>
                  <a:pt x="10490" y="13217"/>
                  <a:pt x="10464" y="13118"/>
                  <a:pt x="10439" y="13043"/>
                </a:cubicBezTo>
                <a:cubicBezTo>
                  <a:pt x="10091" y="10634"/>
                  <a:pt x="9904" y="8412"/>
                  <a:pt x="11001" y="6191"/>
                </a:cubicBezTo>
                <a:cubicBezTo>
                  <a:pt x="11724" y="4772"/>
                  <a:pt x="12714" y="3541"/>
                  <a:pt x="13410" y="2123"/>
                </a:cubicBezTo>
                <a:cubicBezTo>
                  <a:pt x="13491" y="1935"/>
                  <a:pt x="13571" y="1748"/>
                  <a:pt x="13651" y="1560"/>
                </a:cubicBezTo>
                <a:close/>
                <a:moveTo>
                  <a:pt x="13972" y="945"/>
                </a:moveTo>
                <a:lnTo>
                  <a:pt x="13972" y="945"/>
                </a:lnTo>
                <a:cubicBezTo>
                  <a:pt x="13972" y="1079"/>
                  <a:pt x="13946" y="1212"/>
                  <a:pt x="13946" y="1346"/>
                </a:cubicBezTo>
                <a:cubicBezTo>
                  <a:pt x="13946" y="2524"/>
                  <a:pt x="13758" y="3702"/>
                  <a:pt x="13517" y="4853"/>
                </a:cubicBezTo>
                <a:cubicBezTo>
                  <a:pt x="12821" y="7877"/>
                  <a:pt x="11376" y="10580"/>
                  <a:pt x="10760" y="13605"/>
                </a:cubicBezTo>
                <a:cubicBezTo>
                  <a:pt x="10787" y="11357"/>
                  <a:pt x="10921" y="9189"/>
                  <a:pt x="11858" y="7074"/>
                </a:cubicBezTo>
                <a:cubicBezTo>
                  <a:pt x="12741" y="5094"/>
                  <a:pt x="13785" y="3140"/>
                  <a:pt x="13972" y="945"/>
                </a:cubicBezTo>
                <a:close/>
                <a:moveTo>
                  <a:pt x="5002" y="14350"/>
                </a:moveTo>
                <a:cubicBezTo>
                  <a:pt x="5585" y="14350"/>
                  <a:pt x="6085" y="14646"/>
                  <a:pt x="6746" y="15104"/>
                </a:cubicBezTo>
                <a:cubicBezTo>
                  <a:pt x="6879" y="15184"/>
                  <a:pt x="7013" y="15264"/>
                  <a:pt x="7147" y="15372"/>
                </a:cubicBezTo>
                <a:cubicBezTo>
                  <a:pt x="6694" y="15252"/>
                  <a:pt x="6232" y="15200"/>
                  <a:pt x="5767" y="15200"/>
                </a:cubicBezTo>
                <a:cubicBezTo>
                  <a:pt x="4364" y="15200"/>
                  <a:pt x="2927" y="15672"/>
                  <a:pt x="1580" y="16174"/>
                </a:cubicBezTo>
                <a:cubicBezTo>
                  <a:pt x="2329" y="15666"/>
                  <a:pt x="3025" y="15077"/>
                  <a:pt x="3855" y="14676"/>
                </a:cubicBezTo>
                <a:cubicBezTo>
                  <a:pt x="4297" y="14450"/>
                  <a:pt x="4663" y="14350"/>
                  <a:pt x="5002" y="14350"/>
                </a:cubicBezTo>
                <a:close/>
                <a:moveTo>
                  <a:pt x="5753" y="15432"/>
                </a:moveTo>
                <a:cubicBezTo>
                  <a:pt x="6514" y="15432"/>
                  <a:pt x="7262" y="15581"/>
                  <a:pt x="7977" y="15960"/>
                </a:cubicBezTo>
                <a:cubicBezTo>
                  <a:pt x="8619" y="16389"/>
                  <a:pt x="9208" y="16870"/>
                  <a:pt x="9743" y="17406"/>
                </a:cubicBezTo>
                <a:cubicBezTo>
                  <a:pt x="8352" y="16737"/>
                  <a:pt x="6906" y="16389"/>
                  <a:pt x="5381" y="16335"/>
                </a:cubicBezTo>
                <a:lnTo>
                  <a:pt x="4765" y="16335"/>
                </a:lnTo>
                <a:cubicBezTo>
                  <a:pt x="3828" y="16335"/>
                  <a:pt x="2918" y="16469"/>
                  <a:pt x="1981" y="16576"/>
                </a:cubicBezTo>
                <a:cubicBezTo>
                  <a:pt x="1633" y="16603"/>
                  <a:pt x="1312" y="16629"/>
                  <a:pt x="964" y="16656"/>
                </a:cubicBezTo>
                <a:cubicBezTo>
                  <a:pt x="2489" y="16094"/>
                  <a:pt x="4149" y="15432"/>
                  <a:pt x="5753" y="15432"/>
                </a:cubicBezTo>
                <a:close/>
                <a:moveTo>
                  <a:pt x="18748" y="11060"/>
                </a:moveTo>
                <a:cubicBezTo>
                  <a:pt x="18737" y="11089"/>
                  <a:pt x="18737" y="11129"/>
                  <a:pt x="18737" y="11169"/>
                </a:cubicBezTo>
                <a:cubicBezTo>
                  <a:pt x="18603" y="11892"/>
                  <a:pt x="18442" y="12588"/>
                  <a:pt x="18282" y="13284"/>
                </a:cubicBezTo>
                <a:cubicBezTo>
                  <a:pt x="17907" y="14729"/>
                  <a:pt x="17291" y="16255"/>
                  <a:pt x="16087" y="17165"/>
                </a:cubicBezTo>
                <a:cubicBezTo>
                  <a:pt x="14963" y="17995"/>
                  <a:pt x="13223" y="18289"/>
                  <a:pt x="12045" y="19119"/>
                </a:cubicBezTo>
                <a:cubicBezTo>
                  <a:pt x="12473" y="18342"/>
                  <a:pt x="12955" y="17700"/>
                  <a:pt x="13785" y="17218"/>
                </a:cubicBezTo>
                <a:cubicBezTo>
                  <a:pt x="14508" y="16790"/>
                  <a:pt x="15257" y="16469"/>
                  <a:pt x="15873" y="15907"/>
                </a:cubicBezTo>
                <a:cubicBezTo>
                  <a:pt x="16542" y="15291"/>
                  <a:pt x="17077" y="14408"/>
                  <a:pt x="17532" y="13659"/>
                </a:cubicBezTo>
                <a:cubicBezTo>
                  <a:pt x="18036" y="12864"/>
                  <a:pt x="18250" y="11859"/>
                  <a:pt x="18748" y="11060"/>
                </a:cubicBezTo>
                <a:close/>
                <a:moveTo>
                  <a:pt x="18549" y="10928"/>
                </a:moveTo>
                <a:lnTo>
                  <a:pt x="18549" y="10928"/>
                </a:lnTo>
                <a:cubicBezTo>
                  <a:pt x="18201" y="11517"/>
                  <a:pt x="18014" y="12213"/>
                  <a:pt x="17693" y="12856"/>
                </a:cubicBezTo>
                <a:cubicBezTo>
                  <a:pt x="17184" y="13899"/>
                  <a:pt x="16488" y="14863"/>
                  <a:pt x="15712" y="15719"/>
                </a:cubicBezTo>
                <a:cubicBezTo>
                  <a:pt x="15016" y="16469"/>
                  <a:pt x="13919" y="16844"/>
                  <a:pt x="13062" y="17379"/>
                </a:cubicBezTo>
                <a:cubicBezTo>
                  <a:pt x="12313" y="17861"/>
                  <a:pt x="11911" y="18798"/>
                  <a:pt x="11510" y="19547"/>
                </a:cubicBezTo>
                <a:cubicBezTo>
                  <a:pt x="11485" y="19571"/>
                  <a:pt x="11461" y="19573"/>
                  <a:pt x="11457" y="19594"/>
                </a:cubicBezTo>
                <a:lnTo>
                  <a:pt x="11457" y="19594"/>
                </a:lnTo>
                <a:cubicBezTo>
                  <a:pt x="11836" y="15557"/>
                  <a:pt x="16249" y="13818"/>
                  <a:pt x="18549" y="10928"/>
                </a:cubicBezTo>
                <a:close/>
                <a:moveTo>
                  <a:pt x="6505" y="16683"/>
                </a:moveTo>
                <a:lnTo>
                  <a:pt x="6505" y="16683"/>
                </a:lnTo>
                <a:cubicBezTo>
                  <a:pt x="7763" y="16844"/>
                  <a:pt x="8994" y="17245"/>
                  <a:pt x="10145" y="17914"/>
                </a:cubicBezTo>
                <a:cubicBezTo>
                  <a:pt x="10573" y="18450"/>
                  <a:pt x="10921" y="19065"/>
                  <a:pt x="11135" y="19788"/>
                </a:cubicBezTo>
                <a:cubicBezTo>
                  <a:pt x="9315" y="19172"/>
                  <a:pt x="8191" y="17432"/>
                  <a:pt x="6505" y="16683"/>
                </a:cubicBezTo>
                <a:close/>
                <a:moveTo>
                  <a:pt x="6772" y="20270"/>
                </a:moveTo>
                <a:cubicBezTo>
                  <a:pt x="7736" y="21581"/>
                  <a:pt x="9342" y="22384"/>
                  <a:pt x="10466" y="23535"/>
                </a:cubicBezTo>
                <a:cubicBezTo>
                  <a:pt x="9074" y="22598"/>
                  <a:pt x="7120" y="22331"/>
                  <a:pt x="6826" y="20350"/>
                </a:cubicBezTo>
                <a:cubicBezTo>
                  <a:pt x="6799" y="20323"/>
                  <a:pt x="6772" y="20296"/>
                  <a:pt x="6746" y="20270"/>
                </a:cubicBezTo>
                <a:close/>
                <a:moveTo>
                  <a:pt x="16221" y="20698"/>
                </a:moveTo>
                <a:cubicBezTo>
                  <a:pt x="15685" y="21635"/>
                  <a:pt x="14267" y="22304"/>
                  <a:pt x="13464" y="22812"/>
                </a:cubicBezTo>
                <a:cubicBezTo>
                  <a:pt x="12955" y="23187"/>
                  <a:pt x="12233" y="23615"/>
                  <a:pt x="11831" y="24177"/>
                </a:cubicBezTo>
                <a:cubicBezTo>
                  <a:pt x="12286" y="22357"/>
                  <a:pt x="14722" y="21768"/>
                  <a:pt x="16221" y="20698"/>
                </a:cubicBezTo>
                <a:close/>
                <a:moveTo>
                  <a:pt x="6692" y="20939"/>
                </a:moveTo>
                <a:cubicBezTo>
                  <a:pt x="7388" y="22893"/>
                  <a:pt x="9957" y="22866"/>
                  <a:pt x="11135" y="24445"/>
                </a:cubicBezTo>
                <a:cubicBezTo>
                  <a:pt x="9395" y="23481"/>
                  <a:pt x="6772" y="23080"/>
                  <a:pt x="6692" y="20939"/>
                </a:cubicBezTo>
                <a:close/>
                <a:moveTo>
                  <a:pt x="16194" y="21126"/>
                </a:moveTo>
                <a:cubicBezTo>
                  <a:pt x="15766" y="22304"/>
                  <a:pt x="14749" y="22919"/>
                  <a:pt x="13571" y="23455"/>
                </a:cubicBezTo>
                <a:cubicBezTo>
                  <a:pt x="12982" y="23722"/>
                  <a:pt x="12393" y="24017"/>
                  <a:pt x="11938" y="24445"/>
                </a:cubicBezTo>
                <a:cubicBezTo>
                  <a:pt x="12447" y="23562"/>
                  <a:pt x="13785" y="22919"/>
                  <a:pt x="14534" y="22411"/>
                </a:cubicBezTo>
                <a:cubicBezTo>
                  <a:pt x="15070" y="22063"/>
                  <a:pt x="15739" y="21661"/>
                  <a:pt x="16194" y="21126"/>
                </a:cubicBezTo>
                <a:close/>
                <a:moveTo>
                  <a:pt x="14048" y="0"/>
                </a:moveTo>
                <a:cubicBezTo>
                  <a:pt x="14002" y="0"/>
                  <a:pt x="13958" y="28"/>
                  <a:pt x="13946" y="88"/>
                </a:cubicBezTo>
                <a:cubicBezTo>
                  <a:pt x="13196" y="2390"/>
                  <a:pt x="11751" y="4183"/>
                  <a:pt x="10680" y="6298"/>
                </a:cubicBezTo>
                <a:cubicBezTo>
                  <a:pt x="9610" y="8466"/>
                  <a:pt x="9877" y="10795"/>
                  <a:pt x="10225" y="13096"/>
                </a:cubicBezTo>
                <a:cubicBezTo>
                  <a:pt x="10305" y="13766"/>
                  <a:pt x="10413" y="14435"/>
                  <a:pt x="10520" y="15104"/>
                </a:cubicBezTo>
                <a:cubicBezTo>
                  <a:pt x="10520" y="15131"/>
                  <a:pt x="10520" y="15157"/>
                  <a:pt x="10520" y="15157"/>
                </a:cubicBezTo>
                <a:cubicBezTo>
                  <a:pt x="10520" y="15184"/>
                  <a:pt x="10520" y="15211"/>
                  <a:pt x="10546" y="15211"/>
                </a:cubicBezTo>
                <a:cubicBezTo>
                  <a:pt x="10734" y="16469"/>
                  <a:pt x="10921" y="17727"/>
                  <a:pt x="11082" y="18985"/>
                </a:cubicBezTo>
                <a:cubicBezTo>
                  <a:pt x="10520" y="17700"/>
                  <a:pt x="9502" y="16737"/>
                  <a:pt x="8352" y="15907"/>
                </a:cubicBezTo>
                <a:cubicBezTo>
                  <a:pt x="8352" y="15880"/>
                  <a:pt x="8352" y="15853"/>
                  <a:pt x="8325" y="15853"/>
                </a:cubicBezTo>
                <a:cubicBezTo>
                  <a:pt x="8298" y="15853"/>
                  <a:pt x="8271" y="15827"/>
                  <a:pt x="8271" y="15827"/>
                </a:cubicBezTo>
                <a:cubicBezTo>
                  <a:pt x="7602" y="15345"/>
                  <a:pt x="6906" y="14890"/>
                  <a:pt x="6237" y="14461"/>
                </a:cubicBezTo>
                <a:cubicBezTo>
                  <a:pt x="5829" y="14193"/>
                  <a:pt x="5417" y="14081"/>
                  <a:pt x="5004" y="14081"/>
                </a:cubicBezTo>
                <a:cubicBezTo>
                  <a:pt x="3280" y="14081"/>
                  <a:pt x="1550" y="16040"/>
                  <a:pt x="81" y="16710"/>
                </a:cubicBezTo>
                <a:cubicBezTo>
                  <a:pt x="27" y="16737"/>
                  <a:pt x="1" y="16790"/>
                  <a:pt x="27" y="16844"/>
                </a:cubicBezTo>
                <a:cubicBezTo>
                  <a:pt x="27" y="16870"/>
                  <a:pt x="54" y="16870"/>
                  <a:pt x="54" y="16870"/>
                </a:cubicBezTo>
                <a:cubicBezTo>
                  <a:pt x="54" y="16870"/>
                  <a:pt x="54" y="16897"/>
                  <a:pt x="81" y="16897"/>
                </a:cubicBezTo>
                <a:cubicBezTo>
                  <a:pt x="81" y="16924"/>
                  <a:pt x="108" y="16924"/>
                  <a:pt x="108" y="16924"/>
                </a:cubicBezTo>
                <a:lnTo>
                  <a:pt x="135" y="16924"/>
                </a:lnTo>
                <a:cubicBezTo>
                  <a:pt x="1580" y="16924"/>
                  <a:pt x="2972" y="16656"/>
                  <a:pt x="4390" y="16576"/>
                </a:cubicBezTo>
                <a:lnTo>
                  <a:pt x="5354" y="16576"/>
                </a:lnTo>
                <a:cubicBezTo>
                  <a:pt x="7736" y="16870"/>
                  <a:pt x="8967" y="19413"/>
                  <a:pt x="11242" y="20082"/>
                </a:cubicBezTo>
                <a:cubicBezTo>
                  <a:pt x="11376" y="21367"/>
                  <a:pt x="11483" y="22679"/>
                  <a:pt x="11483" y="23990"/>
                </a:cubicBezTo>
                <a:cubicBezTo>
                  <a:pt x="11483" y="24124"/>
                  <a:pt x="11483" y="24284"/>
                  <a:pt x="11483" y="24445"/>
                </a:cubicBezTo>
                <a:cubicBezTo>
                  <a:pt x="10413" y="22545"/>
                  <a:pt x="7977" y="21715"/>
                  <a:pt x="6799" y="19895"/>
                </a:cubicBezTo>
                <a:cubicBezTo>
                  <a:pt x="6778" y="19863"/>
                  <a:pt x="6740" y="19848"/>
                  <a:pt x="6701" y="19848"/>
                </a:cubicBezTo>
                <a:cubicBezTo>
                  <a:pt x="6640" y="19848"/>
                  <a:pt x="6574" y="19884"/>
                  <a:pt x="6558" y="19948"/>
                </a:cubicBezTo>
                <a:cubicBezTo>
                  <a:pt x="6237" y="21340"/>
                  <a:pt x="6719" y="22411"/>
                  <a:pt x="7897" y="23241"/>
                </a:cubicBezTo>
                <a:cubicBezTo>
                  <a:pt x="8967" y="23990"/>
                  <a:pt x="10386" y="24177"/>
                  <a:pt x="11456" y="24954"/>
                </a:cubicBezTo>
                <a:cubicBezTo>
                  <a:pt x="11349" y="27523"/>
                  <a:pt x="10734" y="30093"/>
                  <a:pt x="10145" y="32609"/>
                </a:cubicBezTo>
                <a:cubicBezTo>
                  <a:pt x="10112" y="32690"/>
                  <a:pt x="10188" y="32751"/>
                  <a:pt x="10265" y="32751"/>
                </a:cubicBezTo>
                <a:cubicBezTo>
                  <a:pt x="10315" y="32751"/>
                  <a:pt x="10365" y="32725"/>
                  <a:pt x="10386" y="32662"/>
                </a:cubicBezTo>
                <a:cubicBezTo>
                  <a:pt x="10760" y="31003"/>
                  <a:pt x="11108" y="29343"/>
                  <a:pt x="11430" y="27684"/>
                </a:cubicBezTo>
                <a:cubicBezTo>
                  <a:pt x="11563" y="26854"/>
                  <a:pt x="11670" y="26024"/>
                  <a:pt x="11697" y="25194"/>
                </a:cubicBezTo>
                <a:cubicBezTo>
                  <a:pt x="12179" y="24017"/>
                  <a:pt x="13839" y="23669"/>
                  <a:pt x="14829" y="23080"/>
                </a:cubicBezTo>
                <a:cubicBezTo>
                  <a:pt x="15899" y="22491"/>
                  <a:pt x="16488" y="21581"/>
                  <a:pt x="16595" y="20377"/>
                </a:cubicBezTo>
                <a:cubicBezTo>
                  <a:pt x="16595" y="20350"/>
                  <a:pt x="16595" y="20350"/>
                  <a:pt x="16595" y="20323"/>
                </a:cubicBezTo>
                <a:cubicBezTo>
                  <a:pt x="16622" y="20270"/>
                  <a:pt x="16569" y="20243"/>
                  <a:pt x="16515" y="20216"/>
                </a:cubicBezTo>
                <a:lnTo>
                  <a:pt x="16462" y="20216"/>
                </a:lnTo>
                <a:cubicBezTo>
                  <a:pt x="16435" y="20216"/>
                  <a:pt x="16435" y="20243"/>
                  <a:pt x="16408" y="20243"/>
                </a:cubicBezTo>
                <a:cubicBezTo>
                  <a:pt x="15043" y="21474"/>
                  <a:pt x="12473" y="21983"/>
                  <a:pt x="11724" y="23722"/>
                </a:cubicBezTo>
                <a:cubicBezTo>
                  <a:pt x="11724" y="22571"/>
                  <a:pt x="11644" y="21447"/>
                  <a:pt x="11510" y="20323"/>
                </a:cubicBezTo>
                <a:cubicBezTo>
                  <a:pt x="11510" y="20189"/>
                  <a:pt x="11483" y="20082"/>
                  <a:pt x="11483" y="19948"/>
                </a:cubicBezTo>
                <a:cubicBezTo>
                  <a:pt x="12072" y="19172"/>
                  <a:pt x="13250" y="18824"/>
                  <a:pt x="14106" y="18450"/>
                </a:cubicBezTo>
                <a:cubicBezTo>
                  <a:pt x="15070" y="18021"/>
                  <a:pt x="16060" y="17593"/>
                  <a:pt x="16809" y="16844"/>
                </a:cubicBezTo>
                <a:cubicBezTo>
                  <a:pt x="18522" y="15157"/>
                  <a:pt x="18790" y="12160"/>
                  <a:pt x="19192" y="9938"/>
                </a:cubicBezTo>
                <a:cubicBezTo>
                  <a:pt x="19210" y="9848"/>
                  <a:pt x="19130" y="9770"/>
                  <a:pt x="19060" y="9770"/>
                </a:cubicBezTo>
                <a:cubicBezTo>
                  <a:pt x="19026" y="9770"/>
                  <a:pt x="18995" y="9788"/>
                  <a:pt x="18978" y="9831"/>
                </a:cubicBezTo>
                <a:cubicBezTo>
                  <a:pt x="18014" y="11758"/>
                  <a:pt x="15846" y="13070"/>
                  <a:pt x="14294" y="14488"/>
                </a:cubicBezTo>
                <a:cubicBezTo>
                  <a:pt x="12982" y="15693"/>
                  <a:pt x="11751" y="17138"/>
                  <a:pt x="11349" y="18851"/>
                </a:cubicBezTo>
                <a:cubicBezTo>
                  <a:pt x="11162" y="17593"/>
                  <a:pt x="10975" y="16335"/>
                  <a:pt x="10760" y="15104"/>
                </a:cubicBezTo>
                <a:cubicBezTo>
                  <a:pt x="11028" y="12534"/>
                  <a:pt x="11911" y="10233"/>
                  <a:pt x="12821" y="7877"/>
                </a:cubicBezTo>
                <a:cubicBezTo>
                  <a:pt x="13758" y="5334"/>
                  <a:pt x="14267" y="2818"/>
                  <a:pt x="14160" y="115"/>
                </a:cubicBezTo>
                <a:cubicBezTo>
                  <a:pt x="14160" y="42"/>
                  <a:pt x="14103" y="0"/>
                  <a:pt x="140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8"/>
          <p:cNvSpPr/>
          <p:nvPr/>
        </p:nvSpPr>
        <p:spPr>
          <a:xfrm>
            <a:off x="7018450" y="3331851"/>
            <a:ext cx="1020984" cy="1333420"/>
          </a:xfrm>
          <a:custGeom>
            <a:avLst/>
            <a:gdLst/>
            <a:ahLst/>
            <a:cxnLst/>
            <a:rect l="l" t="t" r="r" b="b"/>
            <a:pathLst>
              <a:path w="17277" h="22564" extrusionOk="0">
                <a:moveTo>
                  <a:pt x="9074" y="0"/>
                </a:moveTo>
                <a:cubicBezTo>
                  <a:pt x="8555" y="0"/>
                  <a:pt x="8010" y="60"/>
                  <a:pt x="7441" y="188"/>
                </a:cubicBezTo>
                <a:cubicBezTo>
                  <a:pt x="2543" y="1285"/>
                  <a:pt x="1" y="6692"/>
                  <a:pt x="54" y="12607"/>
                </a:cubicBezTo>
                <a:cubicBezTo>
                  <a:pt x="134" y="18683"/>
                  <a:pt x="3989" y="22189"/>
                  <a:pt x="8592" y="22564"/>
                </a:cubicBezTo>
                <a:cubicBezTo>
                  <a:pt x="14641" y="22082"/>
                  <a:pt x="16354" y="18388"/>
                  <a:pt x="16836" y="12312"/>
                </a:cubicBezTo>
                <a:cubicBezTo>
                  <a:pt x="17276" y="6737"/>
                  <a:pt x="14567" y="0"/>
                  <a:pt x="90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8"/>
          <p:cNvSpPr txBox="1">
            <a:spLocks noGrp="1"/>
          </p:cNvSpPr>
          <p:nvPr>
            <p:ph type="title"/>
          </p:nvPr>
        </p:nvSpPr>
        <p:spPr>
          <a:xfrm>
            <a:off x="1388100" y="1557450"/>
            <a:ext cx="6367800" cy="20286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72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61"/>
        <p:cNvGrpSpPr/>
        <p:nvPr/>
      </p:nvGrpSpPr>
      <p:grpSpPr>
        <a:xfrm>
          <a:off x="0" y="0"/>
          <a:ext cx="0" cy="0"/>
          <a:chOff x="0" y="0"/>
          <a:chExt cx="0" cy="0"/>
        </a:xfrm>
      </p:grpSpPr>
      <p:sp>
        <p:nvSpPr>
          <p:cNvPr id="162" name="Google Shape;162;p10"/>
          <p:cNvSpPr/>
          <p:nvPr/>
        </p:nvSpPr>
        <p:spPr>
          <a:xfrm>
            <a:off x="0" y="0"/>
            <a:ext cx="9144000" cy="5143500"/>
          </a:xfrm>
          <a:prstGeom prst="rect">
            <a:avLst/>
          </a:prstGeom>
          <a:solidFill>
            <a:schemeClr val="accent1">
              <a:alpha val="553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10"/>
          <p:cNvSpPr txBox="1">
            <a:spLocks noGrp="1"/>
          </p:cNvSpPr>
          <p:nvPr>
            <p:ph type="title"/>
          </p:nvPr>
        </p:nvSpPr>
        <p:spPr>
          <a:xfrm>
            <a:off x="4184875" y="1473300"/>
            <a:ext cx="4245900" cy="2196900"/>
          </a:xfrm>
          <a:prstGeom prst="rect">
            <a:avLst/>
          </a:prstGeom>
        </p:spPr>
        <p:txBody>
          <a:bodyPr spcFirstLastPara="1" wrap="square" lIns="91425" tIns="91425" rIns="91425" bIns="91425" anchor="t" anchorCtr="0">
            <a:noAutofit/>
          </a:bodyPr>
          <a:lstStyle>
            <a:lvl1pPr lvl="0" algn="r">
              <a:spcBef>
                <a:spcPts val="0"/>
              </a:spcBef>
              <a:spcAft>
                <a:spcPts val="0"/>
              </a:spcAft>
              <a:buSzPts val="3000"/>
              <a:buNone/>
              <a:defRPr sz="4000">
                <a:solidFill>
                  <a:schemeClr val="dk1"/>
                </a:solidFill>
              </a:defRPr>
            </a:lvl1pPr>
            <a:lvl2pPr lvl="1">
              <a:spcBef>
                <a:spcPts val="0"/>
              </a:spcBef>
              <a:spcAft>
                <a:spcPts val="0"/>
              </a:spcAft>
              <a:buSzPts val="3000"/>
              <a:buNone/>
              <a:defRPr>
                <a:latin typeface="Manjari"/>
                <a:ea typeface="Manjari"/>
                <a:cs typeface="Manjari"/>
                <a:sym typeface="Manjari"/>
              </a:defRPr>
            </a:lvl2pPr>
            <a:lvl3pPr lvl="2">
              <a:spcBef>
                <a:spcPts val="0"/>
              </a:spcBef>
              <a:spcAft>
                <a:spcPts val="0"/>
              </a:spcAft>
              <a:buSzPts val="3000"/>
              <a:buNone/>
              <a:defRPr>
                <a:latin typeface="Manjari"/>
                <a:ea typeface="Manjari"/>
                <a:cs typeface="Manjari"/>
                <a:sym typeface="Manjari"/>
              </a:defRPr>
            </a:lvl3pPr>
            <a:lvl4pPr lvl="3">
              <a:spcBef>
                <a:spcPts val="0"/>
              </a:spcBef>
              <a:spcAft>
                <a:spcPts val="0"/>
              </a:spcAft>
              <a:buSzPts val="3000"/>
              <a:buNone/>
              <a:defRPr>
                <a:latin typeface="Manjari"/>
                <a:ea typeface="Manjari"/>
                <a:cs typeface="Manjari"/>
                <a:sym typeface="Manjari"/>
              </a:defRPr>
            </a:lvl4pPr>
            <a:lvl5pPr lvl="4">
              <a:spcBef>
                <a:spcPts val="0"/>
              </a:spcBef>
              <a:spcAft>
                <a:spcPts val="0"/>
              </a:spcAft>
              <a:buSzPts val="3000"/>
              <a:buNone/>
              <a:defRPr>
                <a:latin typeface="Manjari"/>
                <a:ea typeface="Manjari"/>
                <a:cs typeface="Manjari"/>
                <a:sym typeface="Manjari"/>
              </a:defRPr>
            </a:lvl5pPr>
            <a:lvl6pPr lvl="5">
              <a:spcBef>
                <a:spcPts val="0"/>
              </a:spcBef>
              <a:spcAft>
                <a:spcPts val="0"/>
              </a:spcAft>
              <a:buSzPts val="3000"/>
              <a:buNone/>
              <a:defRPr>
                <a:latin typeface="Manjari"/>
                <a:ea typeface="Manjari"/>
                <a:cs typeface="Manjari"/>
                <a:sym typeface="Manjari"/>
              </a:defRPr>
            </a:lvl6pPr>
            <a:lvl7pPr lvl="6">
              <a:spcBef>
                <a:spcPts val="0"/>
              </a:spcBef>
              <a:spcAft>
                <a:spcPts val="0"/>
              </a:spcAft>
              <a:buSzPts val="3000"/>
              <a:buNone/>
              <a:defRPr>
                <a:latin typeface="Manjari"/>
                <a:ea typeface="Manjari"/>
                <a:cs typeface="Manjari"/>
                <a:sym typeface="Manjari"/>
              </a:defRPr>
            </a:lvl7pPr>
            <a:lvl8pPr lvl="7">
              <a:spcBef>
                <a:spcPts val="0"/>
              </a:spcBef>
              <a:spcAft>
                <a:spcPts val="0"/>
              </a:spcAft>
              <a:buSzPts val="3000"/>
              <a:buNone/>
              <a:defRPr>
                <a:latin typeface="Manjari"/>
                <a:ea typeface="Manjari"/>
                <a:cs typeface="Manjari"/>
                <a:sym typeface="Manjari"/>
              </a:defRPr>
            </a:lvl8pPr>
            <a:lvl9pPr lvl="8">
              <a:spcBef>
                <a:spcPts val="0"/>
              </a:spcBef>
              <a:spcAft>
                <a:spcPts val="0"/>
              </a:spcAft>
              <a:buSzPts val="3000"/>
              <a:buNone/>
              <a:defRPr>
                <a:latin typeface="Manjari"/>
                <a:ea typeface="Manjari"/>
                <a:cs typeface="Manjari"/>
                <a:sym typeface="Manjari"/>
              </a:defRPr>
            </a:lvl9pPr>
          </a:lstStyle>
          <a:p>
            <a:endParaRPr/>
          </a:p>
        </p:txBody>
      </p:sp>
      <p:sp>
        <p:nvSpPr>
          <p:cNvPr id="164" name="Google Shape;164;p10"/>
          <p:cNvSpPr/>
          <p:nvPr/>
        </p:nvSpPr>
        <p:spPr>
          <a:xfrm rot="7018826" flipH="1">
            <a:off x="2857318" y="-764238"/>
            <a:ext cx="4267951" cy="2625760"/>
          </a:xfrm>
          <a:custGeom>
            <a:avLst/>
            <a:gdLst/>
            <a:ahLst/>
            <a:cxnLst/>
            <a:rect l="l" t="t" r="r" b="b"/>
            <a:pathLst>
              <a:path w="59643" h="36694" extrusionOk="0">
                <a:moveTo>
                  <a:pt x="6271" y="15779"/>
                </a:moveTo>
                <a:cubicBezTo>
                  <a:pt x="9374" y="14178"/>
                  <a:pt x="17513" y="18347"/>
                  <a:pt x="23150" y="11676"/>
                </a:cubicBezTo>
                <a:cubicBezTo>
                  <a:pt x="28787" y="5004"/>
                  <a:pt x="30455" y="1"/>
                  <a:pt x="37327" y="2302"/>
                </a:cubicBezTo>
                <a:cubicBezTo>
                  <a:pt x="44198" y="4571"/>
                  <a:pt x="43064" y="13410"/>
                  <a:pt x="47601" y="15779"/>
                </a:cubicBezTo>
                <a:cubicBezTo>
                  <a:pt x="52104" y="18147"/>
                  <a:pt x="59643" y="31690"/>
                  <a:pt x="43364" y="34192"/>
                </a:cubicBezTo>
                <a:cubicBezTo>
                  <a:pt x="27120" y="36694"/>
                  <a:pt x="10441" y="33158"/>
                  <a:pt x="5204" y="27520"/>
                </a:cubicBezTo>
                <a:cubicBezTo>
                  <a:pt x="0" y="21883"/>
                  <a:pt x="3136" y="17380"/>
                  <a:pt x="6271" y="1577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0"/>
          <p:cNvSpPr/>
          <p:nvPr/>
        </p:nvSpPr>
        <p:spPr>
          <a:xfrm rot="-8259636" flipH="1">
            <a:off x="4411264" y="3000624"/>
            <a:ext cx="3210911" cy="3197598"/>
          </a:xfrm>
          <a:custGeom>
            <a:avLst/>
            <a:gdLst/>
            <a:ahLst/>
            <a:cxnLst/>
            <a:rect l="l" t="t" r="r" b="b"/>
            <a:pathLst>
              <a:path w="48235" h="48035" extrusionOk="0">
                <a:moveTo>
                  <a:pt x="3770" y="17379"/>
                </a:moveTo>
                <a:cubicBezTo>
                  <a:pt x="7573" y="20948"/>
                  <a:pt x="10108" y="20948"/>
                  <a:pt x="20515" y="21349"/>
                </a:cubicBezTo>
                <a:cubicBezTo>
                  <a:pt x="30956" y="21782"/>
                  <a:pt x="19314" y="35525"/>
                  <a:pt x="27520" y="41797"/>
                </a:cubicBezTo>
                <a:cubicBezTo>
                  <a:pt x="35726" y="48034"/>
                  <a:pt x="48235" y="37827"/>
                  <a:pt x="48235" y="26986"/>
                </a:cubicBezTo>
                <a:cubicBezTo>
                  <a:pt x="48235" y="16145"/>
                  <a:pt x="35026" y="0"/>
                  <a:pt x="18080" y="867"/>
                </a:cubicBezTo>
                <a:cubicBezTo>
                  <a:pt x="1135" y="1768"/>
                  <a:pt x="1" y="13843"/>
                  <a:pt x="3770" y="1737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0"/>
          <p:cNvSpPr/>
          <p:nvPr/>
        </p:nvSpPr>
        <p:spPr>
          <a:xfrm>
            <a:off x="2285225" y="3225607"/>
            <a:ext cx="1419128" cy="1251787"/>
          </a:xfrm>
          <a:custGeom>
            <a:avLst/>
            <a:gdLst/>
            <a:ahLst/>
            <a:cxnLst/>
            <a:rect l="l" t="t" r="r" b="b"/>
            <a:pathLst>
              <a:path w="13679" h="12066" extrusionOk="0">
                <a:moveTo>
                  <a:pt x="7541" y="1"/>
                </a:moveTo>
                <a:cubicBezTo>
                  <a:pt x="7109" y="1"/>
                  <a:pt x="6648" y="24"/>
                  <a:pt x="6157" y="68"/>
                </a:cubicBezTo>
                <a:cubicBezTo>
                  <a:pt x="1981" y="443"/>
                  <a:pt x="28" y="3173"/>
                  <a:pt x="1" y="6385"/>
                </a:cubicBezTo>
                <a:cubicBezTo>
                  <a:pt x="598" y="10109"/>
                  <a:pt x="2003" y="12066"/>
                  <a:pt x="5300" y="12066"/>
                </a:cubicBezTo>
                <a:cubicBezTo>
                  <a:pt x="5700" y="12066"/>
                  <a:pt x="6128" y="12037"/>
                  <a:pt x="6585" y="11979"/>
                </a:cubicBezTo>
                <a:cubicBezTo>
                  <a:pt x="10680" y="11470"/>
                  <a:pt x="13678" y="9516"/>
                  <a:pt x="12822" y="4297"/>
                </a:cubicBezTo>
                <a:cubicBezTo>
                  <a:pt x="12326" y="1256"/>
                  <a:pt x="10731" y="1"/>
                  <a:pt x="754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08"/>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One column text 3">
  <p:cSld name="CUSTOM_23">
    <p:spTree>
      <p:nvGrpSpPr>
        <p:cNvPr id="1" name="Shape 441"/>
        <p:cNvGrpSpPr/>
        <p:nvPr/>
      </p:nvGrpSpPr>
      <p:grpSpPr>
        <a:xfrm>
          <a:off x="0" y="0"/>
          <a:ext cx="0" cy="0"/>
          <a:chOff x="0" y="0"/>
          <a:chExt cx="0" cy="0"/>
        </a:xfrm>
      </p:grpSpPr>
      <p:sp>
        <p:nvSpPr>
          <p:cNvPr id="442" name="Google Shape;442;p20"/>
          <p:cNvSpPr txBox="1">
            <a:spLocks noGrp="1"/>
          </p:cNvSpPr>
          <p:nvPr>
            <p:ph type="title"/>
          </p:nvPr>
        </p:nvSpPr>
        <p:spPr>
          <a:xfrm>
            <a:off x="713225" y="1505738"/>
            <a:ext cx="4450800" cy="12699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a:solidFill>
                  <a:schemeClr val="accent2"/>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443" name="Google Shape;443;p20"/>
          <p:cNvSpPr txBox="1">
            <a:spLocks noGrp="1"/>
          </p:cNvSpPr>
          <p:nvPr>
            <p:ph type="subTitle" idx="1"/>
          </p:nvPr>
        </p:nvSpPr>
        <p:spPr>
          <a:xfrm>
            <a:off x="713225" y="2725763"/>
            <a:ext cx="3231600" cy="9120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8C353C"/>
              </a:buClr>
              <a:buSzPts val="1600"/>
              <a:buFont typeface="Nunito"/>
              <a:buChar char="●"/>
              <a:defRPr sz="1600"/>
            </a:lvl1pPr>
            <a:lvl2pPr lvl="1" rtl="0">
              <a:spcBef>
                <a:spcPts val="0"/>
              </a:spcBef>
              <a:spcAft>
                <a:spcPts val="0"/>
              </a:spcAft>
              <a:buClr>
                <a:schemeClr val="dk1"/>
              </a:buClr>
              <a:buSzPts val="1600"/>
              <a:buFont typeface="Nunito"/>
              <a:buChar char="○"/>
              <a:defRPr/>
            </a:lvl2pPr>
            <a:lvl3pPr lvl="2" rtl="0">
              <a:spcBef>
                <a:spcPts val="0"/>
              </a:spcBef>
              <a:spcAft>
                <a:spcPts val="0"/>
              </a:spcAft>
              <a:buClr>
                <a:schemeClr val="dk1"/>
              </a:buClr>
              <a:buSzPts val="1600"/>
              <a:buFont typeface="Nunito"/>
              <a:buChar char="■"/>
              <a:defRPr/>
            </a:lvl3pPr>
            <a:lvl4pPr lvl="3" rtl="0">
              <a:spcBef>
                <a:spcPts val="0"/>
              </a:spcBef>
              <a:spcAft>
                <a:spcPts val="0"/>
              </a:spcAft>
              <a:buClr>
                <a:schemeClr val="dk1"/>
              </a:buClr>
              <a:buSzPts val="1600"/>
              <a:buFont typeface="Nunito"/>
              <a:buChar char="●"/>
              <a:defRPr/>
            </a:lvl4pPr>
            <a:lvl5pPr lvl="4" rtl="0">
              <a:spcBef>
                <a:spcPts val="0"/>
              </a:spcBef>
              <a:spcAft>
                <a:spcPts val="0"/>
              </a:spcAft>
              <a:buClr>
                <a:schemeClr val="dk1"/>
              </a:buClr>
              <a:buSzPts val="1600"/>
              <a:buFont typeface="Nunito"/>
              <a:buChar char="○"/>
              <a:defRPr/>
            </a:lvl5pPr>
            <a:lvl6pPr lvl="5" rtl="0">
              <a:spcBef>
                <a:spcPts val="0"/>
              </a:spcBef>
              <a:spcAft>
                <a:spcPts val="0"/>
              </a:spcAft>
              <a:buClr>
                <a:schemeClr val="dk1"/>
              </a:buClr>
              <a:buSzPts val="1600"/>
              <a:buFont typeface="Nunito"/>
              <a:buChar char="■"/>
              <a:defRPr/>
            </a:lvl6pPr>
            <a:lvl7pPr lvl="6" rtl="0">
              <a:spcBef>
                <a:spcPts val="0"/>
              </a:spcBef>
              <a:spcAft>
                <a:spcPts val="0"/>
              </a:spcAft>
              <a:buClr>
                <a:schemeClr val="dk1"/>
              </a:buClr>
              <a:buSzPts val="1600"/>
              <a:buFont typeface="Nunito"/>
              <a:buChar char="●"/>
              <a:defRPr/>
            </a:lvl7pPr>
            <a:lvl8pPr lvl="7" rtl="0">
              <a:spcBef>
                <a:spcPts val="0"/>
              </a:spcBef>
              <a:spcAft>
                <a:spcPts val="0"/>
              </a:spcAft>
              <a:buClr>
                <a:schemeClr val="dk1"/>
              </a:buClr>
              <a:buSzPts val="1600"/>
              <a:buFont typeface="Nunito"/>
              <a:buChar char="○"/>
              <a:defRPr/>
            </a:lvl8pPr>
            <a:lvl9pPr lvl="8" rtl="0">
              <a:spcBef>
                <a:spcPts val="0"/>
              </a:spcBef>
              <a:spcAft>
                <a:spcPts val="0"/>
              </a:spcAft>
              <a:buClr>
                <a:schemeClr val="dk1"/>
              </a:buClr>
              <a:buSzPts val="1600"/>
              <a:buFont typeface="Nunito"/>
              <a:buChar char="■"/>
              <a:defRPr/>
            </a:lvl9pPr>
          </a:lstStyle>
          <a:p>
            <a:endParaRPr/>
          </a:p>
        </p:txBody>
      </p:sp>
      <p:grpSp>
        <p:nvGrpSpPr>
          <p:cNvPr id="444" name="Google Shape;444;p20"/>
          <p:cNvGrpSpPr/>
          <p:nvPr/>
        </p:nvGrpSpPr>
        <p:grpSpPr>
          <a:xfrm flipH="1">
            <a:off x="5418880" y="1"/>
            <a:ext cx="2277317" cy="5304377"/>
            <a:chOff x="224725" y="566950"/>
            <a:chExt cx="1850875" cy="4311100"/>
          </a:xfrm>
        </p:grpSpPr>
        <p:sp>
          <p:nvSpPr>
            <p:cNvPr id="445" name="Google Shape;445;p20"/>
            <p:cNvSpPr/>
            <p:nvPr/>
          </p:nvSpPr>
          <p:spPr>
            <a:xfrm>
              <a:off x="1914975" y="566950"/>
              <a:ext cx="160625" cy="2033000"/>
            </a:xfrm>
            <a:custGeom>
              <a:avLst/>
              <a:gdLst/>
              <a:ahLst/>
              <a:cxnLst/>
              <a:rect l="l" t="t" r="r" b="b"/>
              <a:pathLst>
                <a:path w="6425" h="81320" extrusionOk="0">
                  <a:moveTo>
                    <a:pt x="126" y="1"/>
                  </a:moveTo>
                  <a:cubicBezTo>
                    <a:pt x="81" y="1"/>
                    <a:pt x="44" y="24"/>
                    <a:pt x="27" y="57"/>
                  </a:cubicBezTo>
                  <a:cubicBezTo>
                    <a:pt x="27" y="84"/>
                    <a:pt x="27" y="110"/>
                    <a:pt x="27" y="137"/>
                  </a:cubicBezTo>
                  <a:cubicBezTo>
                    <a:pt x="27" y="164"/>
                    <a:pt x="27" y="217"/>
                    <a:pt x="81" y="244"/>
                  </a:cubicBezTo>
                  <a:cubicBezTo>
                    <a:pt x="1821" y="1261"/>
                    <a:pt x="2972" y="3188"/>
                    <a:pt x="2945" y="5035"/>
                  </a:cubicBezTo>
                  <a:cubicBezTo>
                    <a:pt x="2945" y="5089"/>
                    <a:pt x="2972" y="5142"/>
                    <a:pt x="2998" y="5169"/>
                  </a:cubicBezTo>
                  <a:cubicBezTo>
                    <a:pt x="4952" y="6133"/>
                    <a:pt x="6157" y="8086"/>
                    <a:pt x="6157" y="10255"/>
                  </a:cubicBezTo>
                  <a:cubicBezTo>
                    <a:pt x="6157" y="12449"/>
                    <a:pt x="4952" y="14403"/>
                    <a:pt x="2998" y="15367"/>
                  </a:cubicBezTo>
                  <a:cubicBezTo>
                    <a:pt x="2945" y="15394"/>
                    <a:pt x="2945" y="15447"/>
                    <a:pt x="2945" y="15501"/>
                  </a:cubicBezTo>
                  <a:cubicBezTo>
                    <a:pt x="2998" y="17321"/>
                    <a:pt x="1848" y="19248"/>
                    <a:pt x="108" y="20292"/>
                  </a:cubicBezTo>
                  <a:cubicBezTo>
                    <a:pt x="54" y="20292"/>
                    <a:pt x="27" y="20318"/>
                    <a:pt x="27" y="20372"/>
                  </a:cubicBezTo>
                  <a:cubicBezTo>
                    <a:pt x="1" y="20425"/>
                    <a:pt x="27" y="20479"/>
                    <a:pt x="81" y="20506"/>
                  </a:cubicBezTo>
                  <a:cubicBezTo>
                    <a:pt x="1794" y="21496"/>
                    <a:pt x="2865" y="23316"/>
                    <a:pt x="2945" y="25324"/>
                  </a:cubicBezTo>
                  <a:cubicBezTo>
                    <a:pt x="2945" y="25350"/>
                    <a:pt x="2972" y="25404"/>
                    <a:pt x="2998" y="25431"/>
                  </a:cubicBezTo>
                  <a:cubicBezTo>
                    <a:pt x="4952" y="26394"/>
                    <a:pt x="6157" y="28348"/>
                    <a:pt x="6157" y="30543"/>
                  </a:cubicBezTo>
                  <a:cubicBezTo>
                    <a:pt x="6157" y="32711"/>
                    <a:pt x="4952" y="34665"/>
                    <a:pt x="2998" y="35628"/>
                  </a:cubicBezTo>
                  <a:cubicBezTo>
                    <a:pt x="2945" y="35655"/>
                    <a:pt x="2918" y="35709"/>
                    <a:pt x="2945" y="35762"/>
                  </a:cubicBezTo>
                  <a:cubicBezTo>
                    <a:pt x="3106" y="37823"/>
                    <a:pt x="1633" y="39643"/>
                    <a:pt x="108" y="40553"/>
                  </a:cubicBezTo>
                  <a:cubicBezTo>
                    <a:pt x="54" y="40553"/>
                    <a:pt x="27" y="40580"/>
                    <a:pt x="27" y="40633"/>
                  </a:cubicBezTo>
                  <a:cubicBezTo>
                    <a:pt x="1" y="40687"/>
                    <a:pt x="27" y="40741"/>
                    <a:pt x="81" y="40767"/>
                  </a:cubicBezTo>
                  <a:cubicBezTo>
                    <a:pt x="1821" y="41784"/>
                    <a:pt x="2945" y="43658"/>
                    <a:pt x="2945" y="45532"/>
                  </a:cubicBezTo>
                  <a:cubicBezTo>
                    <a:pt x="2945" y="45558"/>
                    <a:pt x="2945" y="45558"/>
                    <a:pt x="2945" y="45585"/>
                  </a:cubicBezTo>
                  <a:cubicBezTo>
                    <a:pt x="2945" y="45612"/>
                    <a:pt x="2972" y="45665"/>
                    <a:pt x="2998" y="45692"/>
                  </a:cubicBezTo>
                  <a:cubicBezTo>
                    <a:pt x="4952" y="46656"/>
                    <a:pt x="6157" y="48636"/>
                    <a:pt x="6157" y="50804"/>
                  </a:cubicBezTo>
                  <a:cubicBezTo>
                    <a:pt x="6157" y="52972"/>
                    <a:pt x="4952" y="54926"/>
                    <a:pt x="2998" y="55917"/>
                  </a:cubicBezTo>
                  <a:cubicBezTo>
                    <a:pt x="2972" y="55917"/>
                    <a:pt x="2945" y="55970"/>
                    <a:pt x="2945" y="56024"/>
                  </a:cubicBezTo>
                  <a:cubicBezTo>
                    <a:pt x="2891" y="58004"/>
                    <a:pt x="1821" y="59798"/>
                    <a:pt x="108" y="60815"/>
                  </a:cubicBezTo>
                  <a:cubicBezTo>
                    <a:pt x="54" y="60815"/>
                    <a:pt x="27" y="60868"/>
                    <a:pt x="27" y="60895"/>
                  </a:cubicBezTo>
                  <a:cubicBezTo>
                    <a:pt x="1" y="60949"/>
                    <a:pt x="27" y="61002"/>
                    <a:pt x="81" y="61029"/>
                  </a:cubicBezTo>
                  <a:cubicBezTo>
                    <a:pt x="1821" y="62046"/>
                    <a:pt x="2891" y="63839"/>
                    <a:pt x="2945" y="65847"/>
                  </a:cubicBezTo>
                  <a:cubicBezTo>
                    <a:pt x="2945" y="65900"/>
                    <a:pt x="2972" y="65927"/>
                    <a:pt x="2998" y="65954"/>
                  </a:cubicBezTo>
                  <a:cubicBezTo>
                    <a:pt x="4952" y="66944"/>
                    <a:pt x="6157" y="68898"/>
                    <a:pt x="6157" y="71066"/>
                  </a:cubicBezTo>
                  <a:cubicBezTo>
                    <a:pt x="6157" y="73234"/>
                    <a:pt x="4952" y="75188"/>
                    <a:pt x="2998" y="76178"/>
                  </a:cubicBezTo>
                  <a:cubicBezTo>
                    <a:pt x="2972" y="76178"/>
                    <a:pt x="2945" y="76232"/>
                    <a:pt x="2945" y="76285"/>
                  </a:cubicBezTo>
                  <a:cubicBezTo>
                    <a:pt x="2891" y="78266"/>
                    <a:pt x="1821" y="80086"/>
                    <a:pt x="81" y="81076"/>
                  </a:cubicBezTo>
                  <a:cubicBezTo>
                    <a:pt x="27" y="81130"/>
                    <a:pt x="1" y="81183"/>
                    <a:pt x="27" y="81264"/>
                  </a:cubicBezTo>
                  <a:cubicBezTo>
                    <a:pt x="61" y="81297"/>
                    <a:pt x="104" y="81320"/>
                    <a:pt x="145" y="81320"/>
                  </a:cubicBezTo>
                  <a:cubicBezTo>
                    <a:pt x="170" y="81320"/>
                    <a:pt x="194" y="81311"/>
                    <a:pt x="215" y="81290"/>
                  </a:cubicBezTo>
                  <a:cubicBezTo>
                    <a:pt x="2008" y="80273"/>
                    <a:pt x="3106" y="78427"/>
                    <a:pt x="3186" y="76366"/>
                  </a:cubicBezTo>
                  <a:cubicBezTo>
                    <a:pt x="5166" y="75322"/>
                    <a:pt x="6424" y="73314"/>
                    <a:pt x="6424" y="71066"/>
                  </a:cubicBezTo>
                  <a:cubicBezTo>
                    <a:pt x="6424" y="68818"/>
                    <a:pt x="5166" y="66784"/>
                    <a:pt x="3186" y="65766"/>
                  </a:cubicBezTo>
                  <a:cubicBezTo>
                    <a:pt x="3106" y="63786"/>
                    <a:pt x="2062" y="61992"/>
                    <a:pt x="375" y="60922"/>
                  </a:cubicBezTo>
                  <a:cubicBezTo>
                    <a:pt x="2062" y="59878"/>
                    <a:pt x="3106" y="58085"/>
                    <a:pt x="3186" y="56104"/>
                  </a:cubicBezTo>
                  <a:cubicBezTo>
                    <a:pt x="5166" y="55060"/>
                    <a:pt x="6424" y="53053"/>
                    <a:pt x="6424" y="50804"/>
                  </a:cubicBezTo>
                  <a:cubicBezTo>
                    <a:pt x="6424" y="48556"/>
                    <a:pt x="5166" y="46522"/>
                    <a:pt x="3186" y="45505"/>
                  </a:cubicBezTo>
                  <a:cubicBezTo>
                    <a:pt x="3159" y="43604"/>
                    <a:pt x="2088" y="41731"/>
                    <a:pt x="375" y="40660"/>
                  </a:cubicBezTo>
                  <a:cubicBezTo>
                    <a:pt x="1901" y="39723"/>
                    <a:pt x="3320" y="37877"/>
                    <a:pt x="3186" y="35816"/>
                  </a:cubicBezTo>
                  <a:cubicBezTo>
                    <a:pt x="5193" y="34799"/>
                    <a:pt x="6424" y="32764"/>
                    <a:pt x="6424" y="30543"/>
                  </a:cubicBezTo>
                  <a:cubicBezTo>
                    <a:pt x="6424" y="28295"/>
                    <a:pt x="5166" y="26260"/>
                    <a:pt x="3186" y="25243"/>
                  </a:cubicBezTo>
                  <a:cubicBezTo>
                    <a:pt x="3106" y="23236"/>
                    <a:pt x="2062" y="21443"/>
                    <a:pt x="375" y="20399"/>
                  </a:cubicBezTo>
                  <a:cubicBezTo>
                    <a:pt x="2088" y="19328"/>
                    <a:pt x="3186" y="17454"/>
                    <a:pt x="3186" y="15608"/>
                  </a:cubicBezTo>
                  <a:cubicBezTo>
                    <a:pt x="3186" y="15608"/>
                    <a:pt x="3186" y="15581"/>
                    <a:pt x="3186" y="15554"/>
                  </a:cubicBezTo>
                  <a:cubicBezTo>
                    <a:pt x="5166" y="14537"/>
                    <a:pt x="6424" y="12503"/>
                    <a:pt x="6424" y="10255"/>
                  </a:cubicBezTo>
                  <a:cubicBezTo>
                    <a:pt x="6424" y="8033"/>
                    <a:pt x="5166" y="5999"/>
                    <a:pt x="3186" y="4982"/>
                  </a:cubicBezTo>
                  <a:lnTo>
                    <a:pt x="3186" y="4955"/>
                  </a:lnTo>
                  <a:cubicBezTo>
                    <a:pt x="3186" y="3028"/>
                    <a:pt x="2008" y="1074"/>
                    <a:pt x="215" y="30"/>
                  </a:cubicBezTo>
                  <a:cubicBezTo>
                    <a:pt x="184" y="10"/>
                    <a:pt x="153" y="1"/>
                    <a:pt x="1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20"/>
            <p:cNvSpPr/>
            <p:nvPr/>
          </p:nvSpPr>
          <p:spPr>
            <a:xfrm>
              <a:off x="1761075" y="818875"/>
              <a:ext cx="160625" cy="2032875"/>
            </a:xfrm>
            <a:custGeom>
              <a:avLst/>
              <a:gdLst/>
              <a:ahLst/>
              <a:cxnLst/>
              <a:rect l="l" t="t" r="r" b="b"/>
              <a:pathLst>
                <a:path w="6425" h="81315" extrusionOk="0">
                  <a:moveTo>
                    <a:pt x="149" y="1"/>
                  </a:moveTo>
                  <a:cubicBezTo>
                    <a:pt x="110" y="1"/>
                    <a:pt x="71" y="20"/>
                    <a:pt x="54" y="70"/>
                  </a:cubicBezTo>
                  <a:cubicBezTo>
                    <a:pt x="27" y="70"/>
                    <a:pt x="27" y="97"/>
                    <a:pt x="27" y="124"/>
                  </a:cubicBezTo>
                  <a:cubicBezTo>
                    <a:pt x="27" y="178"/>
                    <a:pt x="54" y="204"/>
                    <a:pt x="81" y="231"/>
                  </a:cubicBezTo>
                  <a:cubicBezTo>
                    <a:pt x="1821" y="1248"/>
                    <a:pt x="2972" y="3175"/>
                    <a:pt x="2945" y="5022"/>
                  </a:cubicBezTo>
                  <a:cubicBezTo>
                    <a:pt x="2945" y="5076"/>
                    <a:pt x="2972" y="5129"/>
                    <a:pt x="2998" y="5156"/>
                  </a:cubicBezTo>
                  <a:cubicBezTo>
                    <a:pt x="4952" y="6119"/>
                    <a:pt x="6183" y="8073"/>
                    <a:pt x="6183" y="10268"/>
                  </a:cubicBezTo>
                  <a:cubicBezTo>
                    <a:pt x="6183" y="12436"/>
                    <a:pt x="4952" y="14390"/>
                    <a:pt x="2998" y="15354"/>
                  </a:cubicBezTo>
                  <a:cubicBezTo>
                    <a:pt x="2972" y="15380"/>
                    <a:pt x="2945" y="15461"/>
                    <a:pt x="2945" y="15487"/>
                  </a:cubicBezTo>
                  <a:cubicBezTo>
                    <a:pt x="2998" y="17334"/>
                    <a:pt x="1847" y="19235"/>
                    <a:pt x="108" y="20278"/>
                  </a:cubicBezTo>
                  <a:cubicBezTo>
                    <a:pt x="81" y="20278"/>
                    <a:pt x="27" y="20305"/>
                    <a:pt x="27" y="20359"/>
                  </a:cubicBezTo>
                  <a:cubicBezTo>
                    <a:pt x="27" y="20412"/>
                    <a:pt x="27" y="20466"/>
                    <a:pt x="81" y="20493"/>
                  </a:cubicBezTo>
                  <a:cubicBezTo>
                    <a:pt x="1821" y="21510"/>
                    <a:pt x="2891" y="23303"/>
                    <a:pt x="2945" y="25310"/>
                  </a:cubicBezTo>
                  <a:cubicBezTo>
                    <a:pt x="2945" y="25364"/>
                    <a:pt x="2972" y="25391"/>
                    <a:pt x="2998" y="25417"/>
                  </a:cubicBezTo>
                  <a:cubicBezTo>
                    <a:pt x="4952" y="26381"/>
                    <a:pt x="6183" y="28362"/>
                    <a:pt x="6183" y="30530"/>
                  </a:cubicBezTo>
                  <a:cubicBezTo>
                    <a:pt x="6183" y="32698"/>
                    <a:pt x="4952" y="34652"/>
                    <a:pt x="2998" y="35642"/>
                  </a:cubicBezTo>
                  <a:cubicBezTo>
                    <a:pt x="2972" y="35642"/>
                    <a:pt x="2945" y="35695"/>
                    <a:pt x="2945" y="35749"/>
                  </a:cubicBezTo>
                  <a:cubicBezTo>
                    <a:pt x="3105" y="37837"/>
                    <a:pt x="1633" y="39630"/>
                    <a:pt x="108" y="40540"/>
                  </a:cubicBezTo>
                  <a:cubicBezTo>
                    <a:pt x="81" y="40540"/>
                    <a:pt x="27" y="40594"/>
                    <a:pt x="27" y="40620"/>
                  </a:cubicBezTo>
                  <a:cubicBezTo>
                    <a:pt x="27" y="40674"/>
                    <a:pt x="27" y="40727"/>
                    <a:pt x="81" y="40754"/>
                  </a:cubicBezTo>
                  <a:cubicBezTo>
                    <a:pt x="1821" y="41771"/>
                    <a:pt x="2945" y="43645"/>
                    <a:pt x="2945" y="45545"/>
                  </a:cubicBezTo>
                  <a:cubicBezTo>
                    <a:pt x="2945" y="45545"/>
                    <a:pt x="2945" y="45545"/>
                    <a:pt x="2945" y="45572"/>
                  </a:cubicBezTo>
                  <a:cubicBezTo>
                    <a:pt x="2945" y="45626"/>
                    <a:pt x="2972" y="45652"/>
                    <a:pt x="2998" y="45679"/>
                  </a:cubicBezTo>
                  <a:cubicBezTo>
                    <a:pt x="4952" y="46669"/>
                    <a:pt x="6183" y="48623"/>
                    <a:pt x="6183" y="50791"/>
                  </a:cubicBezTo>
                  <a:cubicBezTo>
                    <a:pt x="6183" y="52959"/>
                    <a:pt x="4952" y="54913"/>
                    <a:pt x="2998" y="55904"/>
                  </a:cubicBezTo>
                  <a:cubicBezTo>
                    <a:pt x="2972" y="55930"/>
                    <a:pt x="2945" y="55957"/>
                    <a:pt x="2945" y="56011"/>
                  </a:cubicBezTo>
                  <a:cubicBezTo>
                    <a:pt x="2891" y="57991"/>
                    <a:pt x="1847" y="59785"/>
                    <a:pt x="108" y="60802"/>
                  </a:cubicBezTo>
                  <a:cubicBezTo>
                    <a:pt x="81" y="60828"/>
                    <a:pt x="27" y="60855"/>
                    <a:pt x="27" y="60882"/>
                  </a:cubicBezTo>
                  <a:cubicBezTo>
                    <a:pt x="27" y="60935"/>
                    <a:pt x="27" y="60989"/>
                    <a:pt x="81" y="61016"/>
                  </a:cubicBezTo>
                  <a:cubicBezTo>
                    <a:pt x="1821" y="62033"/>
                    <a:pt x="2891" y="63826"/>
                    <a:pt x="2945" y="65834"/>
                  </a:cubicBezTo>
                  <a:cubicBezTo>
                    <a:pt x="2945" y="65887"/>
                    <a:pt x="2972" y="65914"/>
                    <a:pt x="2998" y="65941"/>
                  </a:cubicBezTo>
                  <a:cubicBezTo>
                    <a:pt x="4952" y="66931"/>
                    <a:pt x="6183" y="68885"/>
                    <a:pt x="6183" y="71053"/>
                  </a:cubicBezTo>
                  <a:cubicBezTo>
                    <a:pt x="6183" y="73221"/>
                    <a:pt x="4952" y="75175"/>
                    <a:pt x="2998" y="76165"/>
                  </a:cubicBezTo>
                  <a:cubicBezTo>
                    <a:pt x="2972" y="76192"/>
                    <a:pt x="2945" y="76219"/>
                    <a:pt x="2945" y="76272"/>
                  </a:cubicBezTo>
                  <a:cubicBezTo>
                    <a:pt x="2891" y="78280"/>
                    <a:pt x="1821" y="80073"/>
                    <a:pt x="81" y="81090"/>
                  </a:cubicBezTo>
                  <a:cubicBezTo>
                    <a:pt x="27" y="81117"/>
                    <a:pt x="1" y="81197"/>
                    <a:pt x="54" y="81251"/>
                  </a:cubicBezTo>
                  <a:cubicBezTo>
                    <a:pt x="74" y="81290"/>
                    <a:pt x="122" y="81315"/>
                    <a:pt x="167" y="81315"/>
                  </a:cubicBezTo>
                  <a:cubicBezTo>
                    <a:pt x="184" y="81315"/>
                    <a:pt x="200" y="81311"/>
                    <a:pt x="215" y="81304"/>
                  </a:cubicBezTo>
                  <a:cubicBezTo>
                    <a:pt x="2008" y="80260"/>
                    <a:pt x="3105" y="78413"/>
                    <a:pt x="3186" y="76352"/>
                  </a:cubicBezTo>
                  <a:cubicBezTo>
                    <a:pt x="5193" y="75309"/>
                    <a:pt x="6424" y="73301"/>
                    <a:pt x="6424" y="71053"/>
                  </a:cubicBezTo>
                  <a:cubicBezTo>
                    <a:pt x="6424" y="68805"/>
                    <a:pt x="5193" y="66797"/>
                    <a:pt x="3186" y="65753"/>
                  </a:cubicBezTo>
                  <a:cubicBezTo>
                    <a:pt x="3132" y="63773"/>
                    <a:pt x="2088" y="61979"/>
                    <a:pt x="402" y="60909"/>
                  </a:cubicBezTo>
                  <a:cubicBezTo>
                    <a:pt x="2088" y="59865"/>
                    <a:pt x="3132" y="58072"/>
                    <a:pt x="3186" y="56091"/>
                  </a:cubicBezTo>
                  <a:cubicBezTo>
                    <a:pt x="5193" y="55047"/>
                    <a:pt x="6424" y="53040"/>
                    <a:pt x="6424" y="50791"/>
                  </a:cubicBezTo>
                  <a:cubicBezTo>
                    <a:pt x="6424" y="48543"/>
                    <a:pt x="5193" y="46536"/>
                    <a:pt x="3186" y="45492"/>
                  </a:cubicBezTo>
                  <a:cubicBezTo>
                    <a:pt x="3186" y="43591"/>
                    <a:pt x="2088" y="41718"/>
                    <a:pt x="402" y="40647"/>
                  </a:cubicBezTo>
                  <a:cubicBezTo>
                    <a:pt x="1901" y="39710"/>
                    <a:pt x="3320" y="37890"/>
                    <a:pt x="3186" y="35829"/>
                  </a:cubicBezTo>
                  <a:cubicBezTo>
                    <a:pt x="5193" y="34785"/>
                    <a:pt x="6424" y="32751"/>
                    <a:pt x="6424" y="30530"/>
                  </a:cubicBezTo>
                  <a:cubicBezTo>
                    <a:pt x="6424" y="28281"/>
                    <a:pt x="5193" y="26247"/>
                    <a:pt x="3186" y="25230"/>
                  </a:cubicBezTo>
                  <a:cubicBezTo>
                    <a:pt x="3105" y="23223"/>
                    <a:pt x="2062" y="21429"/>
                    <a:pt x="402" y="20386"/>
                  </a:cubicBezTo>
                  <a:cubicBezTo>
                    <a:pt x="2115" y="19315"/>
                    <a:pt x="3212" y="17415"/>
                    <a:pt x="3186" y="15541"/>
                  </a:cubicBezTo>
                  <a:cubicBezTo>
                    <a:pt x="5193" y="14524"/>
                    <a:pt x="6424" y="12490"/>
                    <a:pt x="6424" y="10268"/>
                  </a:cubicBezTo>
                  <a:cubicBezTo>
                    <a:pt x="6424" y="8020"/>
                    <a:pt x="5193" y="5986"/>
                    <a:pt x="3186" y="4969"/>
                  </a:cubicBezTo>
                  <a:lnTo>
                    <a:pt x="3186" y="4942"/>
                  </a:lnTo>
                  <a:cubicBezTo>
                    <a:pt x="3186" y="3041"/>
                    <a:pt x="2008" y="1061"/>
                    <a:pt x="215" y="17"/>
                  </a:cubicBezTo>
                  <a:cubicBezTo>
                    <a:pt x="195" y="7"/>
                    <a:pt x="172" y="1"/>
                    <a:pt x="1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20"/>
            <p:cNvSpPr/>
            <p:nvPr/>
          </p:nvSpPr>
          <p:spPr>
            <a:xfrm>
              <a:off x="1607850" y="566950"/>
              <a:ext cx="159950" cy="2033000"/>
            </a:xfrm>
            <a:custGeom>
              <a:avLst/>
              <a:gdLst/>
              <a:ahLst/>
              <a:cxnLst/>
              <a:rect l="l" t="t" r="r" b="b"/>
              <a:pathLst>
                <a:path w="6398" h="81320" extrusionOk="0">
                  <a:moveTo>
                    <a:pt x="119" y="1"/>
                  </a:moveTo>
                  <a:cubicBezTo>
                    <a:pt x="81" y="1"/>
                    <a:pt x="44" y="24"/>
                    <a:pt x="27" y="57"/>
                  </a:cubicBezTo>
                  <a:cubicBezTo>
                    <a:pt x="0" y="84"/>
                    <a:pt x="0" y="110"/>
                    <a:pt x="0" y="137"/>
                  </a:cubicBezTo>
                  <a:cubicBezTo>
                    <a:pt x="0" y="164"/>
                    <a:pt x="27" y="217"/>
                    <a:pt x="81" y="244"/>
                  </a:cubicBezTo>
                  <a:cubicBezTo>
                    <a:pt x="1820" y="1261"/>
                    <a:pt x="2944" y="3188"/>
                    <a:pt x="2918" y="5035"/>
                  </a:cubicBezTo>
                  <a:cubicBezTo>
                    <a:pt x="2918" y="5089"/>
                    <a:pt x="2944" y="5142"/>
                    <a:pt x="2998" y="5169"/>
                  </a:cubicBezTo>
                  <a:cubicBezTo>
                    <a:pt x="4952" y="6133"/>
                    <a:pt x="6156" y="8086"/>
                    <a:pt x="6156" y="10255"/>
                  </a:cubicBezTo>
                  <a:cubicBezTo>
                    <a:pt x="6156" y="12449"/>
                    <a:pt x="4952" y="14403"/>
                    <a:pt x="2998" y="15367"/>
                  </a:cubicBezTo>
                  <a:cubicBezTo>
                    <a:pt x="2944" y="15394"/>
                    <a:pt x="2918" y="15447"/>
                    <a:pt x="2918" y="15501"/>
                  </a:cubicBezTo>
                  <a:cubicBezTo>
                    <a:pt x="2971" y="17347"/>
                    <a:pt x="1847" y="19248"/>
                    <a:pt x="81" y="20292"/>
                  </a:cubicBezTo>
                  <a:cubicBezTo>
                    <a:pt x="54" y="20292"/>
                    <a:pt x="27" y="20318"/>
                    <a:pt x="0" y="20372"/>
                  </a:cubicBezTo>
                  <a:cubicBezTo>
                    <a:pt x="0" y="20425"/>
                    <a:pt x="27" y="20479"/>
                    <a:pt x="81" y="20506"/>
                  </a:cubicBezTo>
                  <a:cubicBezTo>
                    <a:pt x="1794" y="21496"/>
                    <a:pt x="2864" y="23316"/>
                    <a:pt x="2918" y="25324"/>
                  </a:cubicBezTo>
                  <a:cubicBezTo>
                    <a:pt x="2918" y="25350"/>
                    <a:pt x="2944" y="25404"/>
                    <a:pt x="2998" y="25431"/>
                  </a:cubicBezTo>
                  <a:cubicBezTo>
                    <a:pt x="4952" y="26394"/>
                    <a:pt x="6156" y="28348"/>
                    <a:pt x="6156" y="30543"/>
                  </a:cubicBezTo>
                  <a:cubicBezTo>
                    <a:pt x="6156" y="32711"/>
                    <a:pt x="4952" y="34665"/>
                    <a:pt x="2998" y="35628"/>
                  </a:cubicBezTo>
                  <a:cubicBezTo>
                    <a:pt x="2944" y="35655"/>
                    <a:pt x="2918" y="35709"/>
                    <a:pt x="2918" y="35762"/>
                  </a:cubicBezTo>
                  <a:cubicBezTo>
                    <a:pt x="3078" y="37823"/>
                    <a:pt x="1633" y="39643"/>
                    <a:pt x="81" y="40553"/>
                  </a:cubicBezTo>
                  <a:cubicBezTo>
                    <a:pt x="54" y="40553"/>
                    <a:pt x="27" y="40580"/>
                    <a:pt x="0" y="40633"/>
                  </a:cubicBezTo>
                  <a:cubicBezTo>
                    <a:pt x="0" y="40687"/>
                    <a:pt x="27" y="40741"/>
                    <a:pt x="81" y="40767"/>
                  </a:cubicBezTo>
                  <a:cubicBezTo>
                    <a:pt x="1820" y="41784"/>
                    <a:pt x="2918" y="43658"/>
                    <a:pt x="2918" y="45532"/>
                  </a:cubicBezTo>
                  <a:cubicBezTo>
                    <a:pt x="2918" y="45558"/>
                    <a:pt x="2918" y="45558"/>
                    <a:pt x="2918" y="45585"/>
                  </a:cubicBezTo>
                  <a:cubicBezTo>
                    <a:pt x="2918" y="45612"/>
                    <a:pt x="2944" y="45665"/>
                    <a:pt x="2998" y="45692"/>
                  </a:cubicBezTo>
                  <a:cubicBezTo>
                    <a:pt x="4952" y="46656"/>
                    <a:pt x="6156" y="48636"/>
                    <a:pt x="6156" y="50804"/>
                  </a:cubicBezTo>
                  <a:cubicBezTo>
                    <a:pt x="6156" y="52972"/>
                    <a:pt x="4952" y="54926"/>
                    <a:pt x="2998" y="55917"/>
                  </a:cubicBezTo>
                  <a:cubicBezTo>
                    <a:pt x="2944" y="55917"/>
                    <a:pt x="2918" y="55970"/>
                    <a:pt x="2918" y="56024"/>
                  </a:cubicBezTo>
                  <a:cubicBezTo>
                    <a:pt x="2864" y="58004"/>
                    <a:pt x="1820" y="59798"/>
                    <a:pt x="81" y="60815"/>
                  </a:cubicBezTo>
                  <a:cubicBezTo>
                    <a:pt x="54" y="60815"/>
                    <a:pt x="27" y="60868"/>
                    <a:pt x="0" y="60895"/>
                  </a:cubicBezTo>
                  <a:cubicBezTo>
                    <a:pt x="0" y="60949"/>
                    <a:pt x="27" y="61002"/>
                    <a:pt x="81" y="61029"/>
                  </a:cubicBezTo>
                  <a:cubicBezTo>
                    <a:pt x="1820" y="62046"/>
                    <a:pt x="2864" y="63839"/>
                    <a:pt x="2918" y="65847"/>
                  </a:cubicBezTo>
                  <a:cubicBezTo>
                    <a:pt x="2918" y="65900"/>
                    <a:pt x="2944" y="65927"/>
                    <a:pt x="2998" y="65954"/>
                  </a:cubicBezTo>
                  <a:cubicBezTo>
                    <a:pt x="4952" y="66944"/>
                    <a:pt x="6156" y="68898"/>
                    <a:pt x="6156" y="71066"/>
                  </a:cubicBezTo>
                  <a:cubicBezTo>
                    <a:pt x="6156" y="73234"/>
                    <a:pt x="4952" y="75188"/>
                    <a:pt x="2998" y="76178"/>
                  </a:cubicBezTo>
                  <a:cubicBezTo>
                    <a:pt x="2944" y="76178"/>
                    <a:pt x="2918" y="76232"/>
                    <a:pt x="2918" y="76285"/>
                  </a:cubicBezTo>
                  <a:cubicBezTo>
                    <a:pt x="2864" y="78266"/>
                    <a:pt x="1820" y="80086"/>
                    <a:pt x="81" y="81076"/>
                  </a:cubicBezTo>
                  <a:cubicBezTo>
                    <a:pt x="27" y="81130"/>
                    <a:pt x="0" y="81183"/>
                    <a:pt x="27" y="81264"/>
                  </a:cubicBezTo>
                  <a:cubicBezTo>
                    <a:pt x="44" y="81297"/>
                    <a:pt x="81" y="81320"/>
                    <a:pt x="119" y="81320"/>
                  </a:cubicBezTo>
                  <a:cubicBezTo>
                    <a:pt x="143" y="81320"/>
                    <a:pt x="167" y="81311"/>
                    <a:pt x="188" y="81290"/>
                  </a:cubicBezTo>
                  <a:cubicBezTo>
                    <a:pt x="1981" y="80273"/>
                    <a:pt x="3105" y="78427"/>
                    <a:pt x="3185" y="76366"/>
                  </a:cubicBezTo>
                  <a:cubicBezTo>
                    <a:pt x="5166" y="75322"/>
                    <a:pt x="6397" y="73314"/>
                    <a:pt x="6397" y="71066"/>
                  </a:cubicBezTo>
                  <a:cubicBezTo>
                    <a:pt x="6397" y="68818"/>
                    <a:pt x="5166" y="66784"/>
                    <a:pt x="3185" y="65766"/>
                  </a:cubicBezTo>
                  <a:cubicBezTo>
                    <a:pt x="3105" y="63786"/>
                    <a:pt x="2061" y="61992"/>
                    <a:pt x="375" y="60922"/>
                  </a:cubicBezTo>
                  <a:cubicBezTo>
                    <a:pt x="2061" y="59878"/>
                    <a:pt x="3105" y="58085"/>
                    <a:pt x="3185" y="56104"/>
                  </a:cubicBezTo>
                  <a:cubicBezTo>
                    <a:pt x="5166" y="55060"/>
                    <a:pt x="6397" y="53053"/>
                    <a:pt x="6397" y="50804"/>
                  </a:cubicBezTo>
                  <a:cubicBezTo>
                    <a:pt x="6397" y="48556"/>
                    <a:pt x="5166" y="46522"/>
                    <a:pt x="3185" y="45505"/>
                  </a:cubicBezTo>
                  <a:cubicBezTo>
                    <a:pt x="3159" y="43604"/>
                    <a:pt x="2061" y="41731"/>
                    <a:pt x="375" y="40660"/>
                  </a:cubicBezTo>
                  <a:cubicBezTo>
                    <a:pt x="1901" y="39723"/>
                    <a:pt x="3292" y="37877"/>
                    <a:pt x="3185" y="35816"/>
                  </a:cubicBezTo>
                  <a:cubicBezTo>
                    <a:pt x="5166" y="34799"/>
                    <a:pt x="6397" y="32764"/>
                    <a:pt x="6397" y="30543"/>
                  </a:cubicBezTo>
                  <a:cubicBezTo>
                    <a:pt x="6397" y="28295"/>
                    <a:pt x="5166" y="26260"/>
                    <a:pt x="3185" y="25243"/>
                  </a:cubicBezTo>
                  <a:cubicBezTo>
                    <a:pt x="3078" y="23236"/>
                    <a:pt x="2061" y="21443"/>
                    <a:pt x="375" y="20399"/>
                  </a:cubicBezTo>
                  <a:cubicBezTo>
                    <a:pt x="2061" y="19328"/>
                    <a:pt x="3185" y="17454"/>
                    <a:pt x="3185" y="15608"/>
                  </a:cubicBezTo>
                  <a:cubicBezTo>
                    <a:pt x="3185" y="15608"/>
                    <a:pt x="3185" y="15581"/>
                    <a:pt x="3185" y="15554"/>
                  </a:cubicBezTo>
                  <a:cubicBezTo>
                    <a:pt x="5166" y="14537"/>
                    <a:pt x="6397" y="12503"/>
                    <a:pt x="6397" y="10255"/>
                  </a:cubicBezTo>
                  <a:cubicBezTo>
                    <a:pt x="6397" y="8033"/>
                    <a:pt x="5166" y="5999"/>
                    <a:pt x="3185" y="4982"/>
                  </a:cubicBezTo>
                  <a:lnTo>
                    <a:pt x="3185" y="4955"/>
                  </a:lnTo>
                  <a:cubicBezTo>
                    <a:pt x="3185" y="3028"/>
                    <a:pt x="1981" y="1074"/>
                    <a:pt x="188" y="30"/>
                  </a:cubicBezTo>
                  <a:cubicBezTo>
                    <a:pt x="167" y="10"/>
                    <a:pt x="143" y="1"/>
                    <a:pt x="1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20"/>
            <p:cNvSpPr/>
            <p:nvPr/>
          </p:nvSpPr>
          <p:spPr>
            <a:xfrm>
              <a:off x="1453950" y="818875"/>
              <a:ext cx="160600" cy="2032875"/>
            </a:xfrm>
            <a:custGeom>
              <a:avLst/>
              <a:gdLst/>
              <a:ahLst/>
              <a:cxnLst/>
              <a:rect l="l" t="t" r="r" b="b"/>
              <a:pathLst>
                <a:path w="6424" h="81315" extrusionOk="0">
                  <a:moveTo>
                    <a:pt x="136" y="1"/>
                  </a:moveTo>
                  <a:cubicBezTo>
                    <a:pt x="95" y="1"/>
                    <a:pt x="61" y="20"/>
                    <a:pt x="27" y="70"/>
                  </a:cubicBezTo>
                  <a:cubicBezTo>
                    <a:pt x="27" y="70"/>
                    <a:pt x="27" y="97"/>
                    <a:pt x="27" y="124"/>
                  </a:cubicBezTo>
                  <a:cubicBezTo>
                    <a:pt x="27" y="178"/>
                    <a:pt x="27" y="204"/>
                    <a:pt x="80" y="231"/>
                  </a:cubicBezTo>
                  <a:cubicBezTo>
                    <a:pt x="1820" y="1248"/>
                    <a:pt x="2971" y="3175"/>
                    <a:pt x="2944" y="5022"/>
                  </a:cubicBezTo>
                  <a:cubicBezTo>
                    <a:pt x="2944" y="5076"/>
                    <a:pt x="2971" y="5129"/>
                    <a:pt x="2998" y="5156"/>
                  </a:cubicBezTo>
                  <a:cubicBezTo>
                    <a:pt x="4952" y="6119"/>
                    <a:pt x="6156" y="8073"/>
                    <a:pt x="6156" y="10268"/>
                  </a:cubicBezTo>
                  <a:cubicBezTo>
                    <a:pt x="6156" y="12436"/>
                    <a:pt x="4952" y="14390"/>
                    <a:pt x="2998" y="15354"/>
                  </a:cubicBezTo>
                  <a:cubicBezTo>
                    <a:pt x="2971" y="15380"/>
                    <a:pt x="2944" y="15434"/>
                    <a:pt x="2944" y="15487"/>
                  </a:cubicBezTo>
                  <a:cubicBezTo>
                    <a:pt x="2944" y="15514"/>
                    <a:pt x="2944" y="15568"/>
                    <a:pt x="2944" y="15595"/>
                  </a:cubicBezTo>
                  <a:cubicBezTo>
                    <a:pt x="2944" y="17415"/>
                    <a:pt x="1820" y="19261"/>
                    <a:pt x="107" y="20278"/>
                  </a:cubicBezTo>
                  <a:cubicBezTo>
                    <a:pt x="54" y="20278"/>
                    <a:pt x="27" y="20305"/>
                    <a:pt x="27" y="20359"/>
                  </a:cubicBezTo>
                  <a:cubicBezTo>
                    <a:pt x="0" y="20412"/>
                    <a:pt x="27" y="20466"/>
                    <a:pt x="80" y="20493"/>
                  </a:cubicBezTo>
                  <a:cubicBezTo>
                    <a:pt x="1793" y="21510"/>
                    <a:pt x="2864" y="23303"/>
                    <a:pt x="2944" y="25310"/>
                  </a:cubicBezTo>
                  <a:cubicBezTo>
                    <a:pt x="2944" y="25364"/>
                    <a:pt x="2971" y="25391"/>
                    <a:pt x="2998" y="25417"/>
                  </a:cubicBezTo>
                  <a:cubicBezTo>
                    <a:pt x="4952" y="26381"/>
                    <a:pt x="6156" y="28362"/>
                    <a:pt x="6156" y="30530"/>
                  </a:cubicBezTo>
                  <a:cubicBezTo>
                    <a:pt x="6156" y="32698"/>
                    <a:pt x="4952" y="34652"/>
                    <a:pt x="2998" y="35642"/>
                  </a:cubicBezTo>
                  <a:cubicBezTo>
                    <a:pt x="2944" y="35642"/>
                    <a:pt x="2918" y="35695"/>
                    <a:pt x="2944" y="35749"/>
                  </a:cubicBezTo>
                  <a:cubicBezTo>
                    <a:pt x="3105" y="37837"/>
                    <a:pt x="1633" y="39630"/>
                    <a:pt x="107" y="40540"/>
                  </a:cubicBezTo>
                  <a:cubicBezTo>
                    <a:pt x="54" y="40540"/>
                    <a:pt x="27" y="40594"/>
                    <a:pt x="27" y="40620"/>
                  </a:cubicBezTo>
                  <a:cubicBezTo>
                    <a:pt x="0" y="40674"/>
                    <a:pt x="27" y="40727"/>
                    <a:pt x="80" y="40754"/>
                  </a:cubicBezTo>
                  <a:cubicBezTo>
                    <a:pt x="1820" y="41771"/>
                    <a:pt x="2944" y="43645"/>
                    <a:pt x="2944" y="45545"/>
                  </a:cubicBezTo>
                  <a:cubicBezTo>
                    <a:pt x="2944" y="45545"/>
                    <a:pt x="2944" y="45572"/>
                    <a:pt x="2944" y="45572"/>
                  </a:cubicBezTo>
                  <a:cubicBezTo>
                    <a:pt x="2944" y="45626"/>
                    <a:pt x="2971" y="45652"/>
                    <a:pt x="2998" y="45679"/>
                  </a:cubicBezTo>
                  <a:cubicBezTo>
                    <a:pt x="4952" y="46669"/>
                    <a:pt x="6156" y="48623"/>
                    <a:pt x="6156" y="50791"/>
                  </a:cubicBezTo>
                  <a:cubicBezTo>
                    <a:pt x="6156" y="52959"/>
                    <a:pt x="4952" y="54913"/>
                    <a:pt x="2998" y="55904"/>
                  </a:cubicBezTo>
                  <a:cubicBezTo>
                    <a:pt x="2971" y="55930"/>
                    <a:pt x="2944" y="55957"/>
                    <a:pt x="2944" y="56011"/>
                  </a:cubicBezTo>
                  <a:cubicBezTo>
                    <a:pt x="2891" y="57991"/>
                    <a:pt x="1820" y="59785"/>
                    <a:pt x="107" y="60802"/>
                  </a:cubicBezTo>
                  <a:cubicBezTo>
                    <a:pt x="54" y="60828"/>
                    <a:pt x="27" y="60855"/>
                    <a:pt x="27" y="60882"/>
                  </a:cubicBezTo>
                  <a:cubicBezTo>
                    <a:pt x="0" y="60935"/>
                    <a:pt x="27" y="60989"/>
                    <a:pt x="80" y="61016"/>
                  </a:cubicBezTo>
                  <a:cubicBezTo>
                    <a:pt x="1820" y="62033"/>
                    <a:pt x="2891" y="63826"/>
                    <a:pt x="2944" y="65834"/>
                  </a:cubicBezTo>
                  <a:cubicBezTo>
                    <a:pt x="2944" y="65887"/>
                    <a:pt x="2971" y="65914"/>
                    <a:pt x="2998" y="65941"/>
                  </a:cubicBezTo>
                  <a:cubicBezTo>
                    <a:pt x="4952" y="66931"/>
                    <a:pt x="6156" y="68885"/>
                    <a:pt x="6156" y="71053"/>
                  </a:cubicBezTo>
                  <a:cubicBezTo>
                    <a:pt x="6156" y="73221"/>
                    <a:pt x="4952" y="75175"/>
                    <a:pt x="2998" y="76165"/>
                  </a:cubicBezTo>
                  <a:cubicBezTo>
                    <a:pt x="2971" y="76192"/>
                    <a:pt x="2944" y="76219"/>
                    <a:pt x="2944" y="76272"/>
                  </a:cubicBezTo>
                  <a:cubicBezTo>
                    <a:pt x="2891" y="78280"/>
                    <a:pt x="1820" y="80073"/>
                    <a:pt x="80" y="81090"/>
                  </a:cubicBezTo>
                  <a:cubicBezTo>
                    <a:pt x="27" y="81117"/>
                    <a:pt x="0" y="81197"/>
                    <a:pt x="27" y="81251"/>
                  </a:cubicBezTo>
                  <a:cubicBezTo>
                    <a:pt x="66" y="81290"/>
                    <a:pt x="120" y="81315"/>
                    <a:pt x="167" y="81315"/>
                  </a:cubicBezTo>
                  <a:cubicBezTo>
                    <a:pt x="184" y="81315"/>
                    <a:pt x="200" y="81311"/>
                    <a:pt x="214" y="81304"/>
                  </a:cubicBezTo>
                  <a:cubicBezTo>
                    <a:pt x="2008" y="80260"/>
                    <a:pt x="3105" y="78413"/>
                    <a:pt x="3185" y="76352"/>
                  </a:cubicBezTo>
                  <a:cubicBezTo>
                    <a:pt x="5166" y="75309"/>
                    <a:pt x="6424" y="73301"/>
                    <a:pt x="6424" y="71053"/>
                  </a:cubicBezTo>
                  <a:cubicBezTo>
                    <a:pt x="6424" y="68805"/>
                    <a:pt x="5166" y="66797"/>
                    <a:pt x="3185" y="65753"/>
                  </a:cubicBezTo>
                  <a:cubicBezTo>
                    <a:pt x="3105" y="63773"/>
                    <a:pt x="2061" y="61979"/>
                    <a:pt x="375" y="60909"/>
                  </a:cubicBezTo>
                  <a:cubicBezTo>
                    <a:pt x="2061" y="59865"/>
                    <a:pt x="3105" y="58072"/>
                    <a:pt x="3185" y="56091"/>
                  </a:cubicBezTo>
                  <a:cubicBezTo>
                    <a:pt x="5166" y="55047"/>
                    <a:pt x="6424" y="53040"/>
                    <a:pt x="6424" y="50791"/>
                  </a:cubicBezTo>
                  <a:cubicBezTo>
                    <a:pt x="6424" y="48543"/>
                    <a:pt x="5193" y="46536"/>
                    <a:pt x="3185" y="45492"/>
                  </a:cubicBezTo>
                  <a:cubicBezTo>
                    <a:pt x="3159" y="43591"/>
                    <a:pt x="2088" y="41718"/>
                    <a:pt x="375" y="40647"/>
                  </a:cubicBezTo>
                  <a:cubicBezTo>
                    <a:pt x="1901" y="39710"/>
                    <a:pt x="3319" y="37890"/>
                    <a:pt x="3185" y="35829"/>
                  </a:cubicBezTo>
                  <a:cubicBezTo>
                    <a:pt x="5193" y="34785"/>
                    <a:pt x="6424" y="32751"/>
                    <a:pt x="6424" y="30530"/>
                  </a:cubicBezTo>
                  <a:cubicBezTo>
                    <a:pt x="6424" y="28281"/>
                    <a:pt x="5166" y="26247"/>
                    <a:pt x="3185" y="25230"/>
                  </a:cubicBezTo>
                  <a:cubicBezTo>
                    <a:pt x="3105" y="23223"/>
                    <a:pt x="2061" y="21429"/>
                    <a:pt x="375" y="20386"/>
                  </a:cubicBezTo>
                  <a:cubicBezTo>
                    <a:pt x="2088" y="19315"/>
                    <a:pt x="3185" y="17441"/>
                    <a:pt x="3185" y="15595"/>
                  </a:cubicBezTo>
                  <a:cubicBezTo>
                    <a:pt x="3185" y="15595"/>
                    <a:pt x="3185" y="15568"/>
                    <a:pt x="3185" y="15541"/>
                  </a:cubicBezTo>
                  <a:cubicBezTo>
                    <a:pt x="5193" y="14524"/>
                    <a:pt x="6424" y="12490"/>
                    <a:pt x="6424" y="10268"/>
                  </a:cubicBezTo>
                  <a:cubicBezTo>
                    <a:pt x="6424" y="8020"/>
                    <a:pt x="5193" y="5986"/>
                    <a:pt x="3185" y="4969"/>
                  </a:cubicBezTo>
                  <a:cubicBezTo>
                    <a:pt x="3185" y="3041"/>
                    <a:pt x="2008" y="1061"/>
                    <a:pt x="214" y="17"/>
                  </a:cubicBezTo>
                  <a:cubicBezTo>
                    <a:pt x="185" y="7"/>
                    <a:pt x="159" y="1"/>
                    <a:pt x="1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20"/>
            <p:cNvSpPr/>
            <p:nvPr/>
          </p:nvSpPr>
          <p:spPr>
            <a:xfrm>
              <a:off x="1300050" y="566950"/>
              <a:ext cx="160600" cy="2033000"/>
            </a:xfrm>
            <a:custGeom>
              <a:avLst/>
              <a:gdLst/>
              <a:ahLst/>
              <a:cxnLst/>
              <a:rect l="l" t="t" r="r" b="b"/>
              <a:pathLst>
                <a:path w="6424" h="81320" extrusionOk="0">
                  <a:moveTo>
                    <a:pt x="146" y="1"/>
                  </a:moveTo>
                  <a:cubicBezTo>
                    <a:pt x="107" y="1"/>
                    <a:pt x="70" y="24"/>
                    <a:pt x="54" y="57"/>
                  </a:cubicBezTo>
                  <a:cubicBezTo>
                    <a:pt x="27" y="84"/>
                    <a:pt x="27" y="110"/>
                    <a:pt x="27" y="137"/>
                  </a:cubicBezTo>
                  <a:cubicBezTo>
                    <a:pt x="27" y="164"/>
                    <a:pt x="54" y="217"/>
                    <a:pt x="80" y="244"/>
                  </a:cubicBezTo>
                  <a:cubicBezTo>
                    <a:pt x="1820" y="1261"/>
                    <a:pt x="2971" y="3188"/>
                    <a:pt x="2944" y="5035"/>
                  </a:cubicBezTo>
                  <a:cubicBezTo>
                    <a:pt x="2944" y="5089"/>
                    <a:pt x="2971" y="5142"/>
                    <a:pt x="3025" y="5169"/>
                  </a:cubicBezTo>
                  <a:cubicBezTo>
                    <a:pt x="4952" y="6133"/>
                    <a:pt x="6183" y="8086"/>
                    <a:pt x="6183" y="10255"/>
                  </a:cubicBezTo>
                  <a:cubicBezTo>
                    <a:pt x="6183" y="12449"/>
                    <a:pt x="4952" y="14403"/>
                    <a:pt x="3025" y="15367"/>
                  </a:cubicBezTo>
                  <a:cubicBezTo>
                    <a:pt x="2971" y="15394"/>
                    <a:pt x="2944" y="15447"/>
                    <a:pt x="2944" y="15501"/>
                  </a:cubicBezTo>
                  <a:cubicBezTo>
                    <a:pt x="2998" y="17321"/>
                    <a:pt x="1847" y="19248"/>
                    <a:pt x="107" y="20292"/>
                  </a:cubicBezTo>
                  <a:cubicBezTo>
                    <a:pt x="80" y="20292"/>
                    <a:pt x="54" y="20318"/>
                    <a:pt x="27" y="20372"/>
                  </a:cubicBezTo>
                  <a:cubicBezTo>
                    <a:pt x="27" y="20425"/>
                    <a:pt x="27" y="20479"/>
                    <a:pt x="80" y="20506"/>
                  </a:cubicBezTo>
                  <a:cubicBezTo>
                    <a:pt x="1820" y="21496"/>
                    <a:pt x="2891" y="23316"/>
                    <a:pt x="2944" y="25324"/>
                  </a:cubicBezTo>
                  <a:cubicBezTo>
                    <a:pt x="2944" y="25350"/>
                    <a:pt x="2971" y="25404"/>
                    <a:pt x="3025" y="25431"/>
                  </a:cubicBezTo>
                  <a:cubicBezTo>
                    <a:pt x="4952" y="26394"/>
                    <a:pt x="6183" y="28348"/>
                    <a:pt x="6183" y="30543"/>
                  </a:cubicBezTo>
                  <a:cubicBezTo>
                    <a:pt x="6183" y="32711"/>
                    <a:pt x="4952" y="34665"/>
                    <a:pt x="3025" y="35628"/>
                  </a:cubicBezTo>
                  <a:cubicBezTo>
                    <a:pt x="2971" y="35655"/>
                    <a:pt x="2944" y="35709"/>
                    <a:pt x="2944" y="35762"/>
                  </a:cubicBezTo>
                  <a:cubicBezTo>
                    <a:pt x="3105" y="37823"/>
                    <a:pt x="1633" y="39643"/>
                    <a:pt x="107" y="40553"/>
                  </a:cubicBezTo>
                  <a:cubicBezTo>
                    <a:pt x="80" y="40553"/>
                    <a:pt x="54" y="40580"/>
                    <a:pt x="27" y="40633"/>
                  </a:cubicBezTo>
                  <a:cubicBezTo>
                    <a:pt x="27" y="40687"/>
                    <a:pt x="27" y="40741"/>
                    <a:pt x="80" y="40767"/>
                  </a:cubicBezTo>
                  <a:cubicBezTo>
                    <a:pt x="1820" y="41784"/>
                    <a:pt x="2944" y="43658"/>
                    <a:pt x="2944" y="45532"/>
                  </a:cubicBezTo>
                  <a:cubicBezTo>
                    <a:pt x="2944" y="45558"/>
                    <a:pt x="2944" y="45558"/>
                    <a:pt x="2944" y="45585"/>
                  </a:cubicBezTo>
                  <a:cubicBezTo>
                    <a:pt x="2944" y="45612"/>
                    <a:pt x="2971" y="45665"/>
                    <a:pt x="3025" y="45692"/>
                  </a:cubicBezTo>
                  <a:cubicBezTo>
                    <a:pt x="4952" y="46656"/>
                    <a:pt x="6183" y="48636"/>
                    <a:pt x="6183" y="50804"/>
                  </a:cubicBezTo>
                  <a:cubicBezTo>
                    <a:pt x="6183" y="52972"/>
                    <a:pt x="4952" y="54926"/>
                    <a:pt x="3025" y="55917"/>
                  </a:cubicBezTo>
                  <a:cubicBezTo>
                    <a:pt x="2971" y="55917"/>
                    <a:pt x="2944" y="55970"/>
                    <a:pt x="2944" y="56024"/>
                  </a:cubicBezTo>
                  <a:cubicBezTo>
                    <a:pt x="2891" y="58004"/>
                    <a:pt x="1847" y="59798"/>
                    <a:pt x="107" y="60815"/>
                  </a:cubicBezTo>
                  <a:cubicBezTo>
                    <a:pt x="80" y="60815"/>
                    <a:pt x="54" y="60868"/>
                    <a:pt x="27" y="60895"/>
                  </a:cubicBezTo>
                  <a:cubicBezTo>
                    <a:pt x="27" y="60949"/>
                    <a:pt x="27" y="61002"/>
                    <a:pt x="80" y="61029"/>
                  </a:cubicBezTo>
                  <a:cubicBezTo>
                    <a:pt x="1820" y="62046"/>
                    <a:pt x="2891" y="63839"/>
                    <a:pt x="2944" y="65847"/>
                  </a:cubicBezTo>
                  <a:cubicBezTo>
                    <a:pt x="2944" y="65900"/>
                    <a:pt x="2971" y="65927"/>
                    <a:pt x="3025" y="65954"/>
                  </a:cubicBezTo>
                  <a:cubicBezTo>
                    <a:pt x="4952" y="66944"/>
                    <a:pt x="6183" y="68898"/>
                    <a:pt x="6183" y="71066"/>
                  </a:cubicBezTo>
                  <a:cubicBezTo>
                    <a:pt x="6183" y="73234"/>
                    <a:pt x="4952" y="75188"/>
                    <a:pt x="3025" y="76178"/>
                  </a:cubicBezTo>
                  <a:cubicBezTo>
                    <a:pt x="2971" y="76178"/>
                    <a:pt x="2944" y="76232"/>
                    <a:pt x="2944" y="76285"/>
                  </a:cubicBezTo>
                  <a:cubicBezTo>
                    <a:pt x="2891" y="78266"/>
                    <a:pt x="1820" y="80086"/>
                    <a:pt x="80" y="81076"/>
                  </a:cubicBezTo>
                  <a:cubicBezTo>
                    <a:pt x="27" y="81130"/>
                    <a:pt x="0" y="81183"/>
                    <a:pt x="54" y="81264"/>
                  </a:cubicBezTo>
                  <a:cubicBezTo>
                    <a:pt x="70" y="81297"/>
                    <a:pt x="107" y="81320"/>
                    <a:pt x="146" y="81320"/>
                  </a:cubicBezTo>
                  <a:cubicBezTo>
                    <a:pt x="169" y="81320"/>
                    <a:pt x="194" y="81311"/>
                    <a:pt x="214" y="81290"/>
                  </a:cubicBezTo>
                  <a:cubicBezTo>
                    <a:pt x="2007" y="80273"/>
                    <a:pt x="3105" y="78427"/>
                    <a:pt x="3185" y="76366"/>
                  </a:cubicBezTo>
                  <a:cubicBezTo>
                    <a:pt x="5193" y="75322"/>
                    <a:pt x="6424" y="73314"/>
                    <a:pt x="6424" y="71066"/>
                  </a:cubicBezTo>
                  <a:cubicBezTo>
                    <a:pt x="6424" y="68818"/>
                    <a:pt x="5193" y="66784"/>
                    <a:pt x="3185" y="65766"/>
                  </a:cubicBezTo>
                  <a:cubicBezTo>
                    <a:pt x="3132" y="63786"/>
                    <a:pt x="2088" y="61992"/>
                    <a:pt x="402" y="60922"/>
                  </a:cubicBezTo>
                  <a:cubicBezTo>
                    <a:pt x="2088" y="59878"/>
                    <a:pt x="3132" y="58085"/>
                    <a:pt x="3185" y="56104"/>
                  </a:cubicBezTo>
                  <a:cubicBezTo>
                    <a:pt x="5193" y="55060"/>
                    <a:pt x="6424" y="53053"/>
                    <a:pt x="6424" y="50804"/>
                  </a:cubicBezTo>
                  <a:cubicBezTo>
                    <a:pt x="6424" y="48556"/>
                    <a:pt x="5193" y="46522"/>
                    <a:pt x="3185" y="45505"/>
                  </a:cubicBezTo>
                  <a:cubicBezTo>
                    <a:pt x="3185" y="43604"/>
                    <a:pt x="2088" y="41731"/>
                    <a:pt x="402" y="40660"/>
                  </a:cubicBezTo>
                  <a:cubicBezTo>
                    <a:pt x="1927" y="39723"/>
                    <a:pt x="3319" y="37903"/>
                    <a:pt x="3212" y="35816"/>
                  </a:cubicBezTo>
                  <a:cubicBezTo>
                    <a:pt x="5193" y="34799"/>
                    <a:pt x="6424" y="32764"/>
                    <a:pt x="6424" y="30543"/>
                  </a:cubicBezTo>
                  <a:cubicBezTo>
                    <a:pt x="6424" y="28295"/>
                    <a:pt x="5193" y="26260"/>
                    <a:pt x="3185" y="25243"/>
                  </a:cubicBezTo>
                  <a:cubicBezTo>
                    <a:pt x="3105" y="23236"/>
                    <a:pt x="2061" y="21443"/>
                    <a:pt x="402" y="20399"/>
                  </a:cubicBezTo>
                  <a:cubicBezTo>
                    <a:pt x="2088" y="19328"/>
                    <a:pt x="3185" y="17454"/>
                    <a:pt x="3185" y="15608"/>
                  </a:cubicBezTo>
                  <a:cubicBezTo>
                    <a:pt x="3185" y="15608"/>
                    <a:pt x="3185" y="15581"/>
                    <a:pt x="3185" y="15554"/>
                  </a:cubicBezTo>
                  <a:cubicBezTo>
                    <a:pt x="5193" y="14537"/>
                    <a:pt x="6424" y="12503"/>
                    <a:pt x="6424" y="10255"/>
                  </a:cubicBezTo>
                  <a:cubicBezTo>
                    <a:pt x="6424" y="8033"/>
                    <a:pt x="5193" y="5999"/>
                    <a:pt x="3185" y="4982"/>
                  </a:cubicBezTo>
                  <a:lnTo>
                    <a:pt x="3185" y="4955"/>
                  </a:lnTo>
                  <a:cubicBezTo>
                    <a:pt x="3185" y="3028"/>
                    <a:pt x="2007" y="1074"/>
                    <a:pt x="214" y="30"/>
                  </a:cubicBezTo>
                  <a:cubicBezTo>
                    <a:pt x="194" y="10"/>
                    <a:pt x="169" y="1"/>
                    <a:pt x="1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20"/>
            <p:cNvSpPr/>
            <p:nvPr/>
          </p:nvSpPr>
          <p:spPr>
            <a:xfrm>
              <a:off x="1146800" y="818875"/>
              <a:ext cx="159950" cy="2032875"/>
            </a:xfrm>
            <a:custGeom>
              <a:avLst/>
              <a:gdLst/>
              <a:ahLst/>
              <a:cxnLst/>
              <a:rect l="l" t="t" r="r" b="b"/>
              <a:pathLst>
                <a:path w="6398" h="81315" extrusionOk="0">
                  <a:moveTo>
                    <a:pt x="123" y="1"/>
                  </a:moveTo>
                  <a:cubicBezTo>
                    <a:pt x="83" y="1"/>
                    <a:pt x="44" y="20"/>
                    <a:pt x="28" y="70"/>
                  </a:cubicBezTo>
                  <a:cubicBezTo>
                    <a:pt x="28" y="70"/>
                    <a:pt x="1" y="97"/>
                    <a:pt x="1" y="124"/>
                  </a:cubicBezTo>
                  <a:cubicBezTo>
                    <a:pt x="1" y="178"/>
                    <a:pt x="28" y="204"/>
                    <a:pt x="81" y="231"/>
                  </a:cubicBezTo>
                  <a:cubicBezTo>
                    <a:pt x="1821" y="1248"/>
                    <a:pt x="2972" y="3175"/>
                    <a:pt x="2918" y="5022"/>
                  </a:cubicBezTo>
                  <a:cubicBezTo>
                    <a:pt x="2918" y="5076"/>
                    <a:pt x="2945" y="5129"/>
                    <a:pt x="2998" y="5156"/>
                  </a:cubicBezTo>
                  <a:cubicBezTo>
                    <a:pt x="4952" y="6119"/>
                    <a:pt x="6157" y="8073"/>
                    <a:pt x="6157" y="10268"/>
                  </a:cubicBezTo>
                  <a:cubicBezTo>
                    <a:pt x="6157" y="12436"/>
                    <a:pt x="4952" y="14390"/>
                    <a:pt x="2998" y="15354"/>
                  </a:cubicBezTo>
                  <a:cubicBezTo>
                    <a:pt x="2945" y="15380"/>
                    <a:pt x="2918" y="15434"/>
                    <a:pt x="2918" y="15487"/>
                  </a:cubicBezTo>
                  <a:cubicBezTo>
                    <a:pt x="2998" y="17334"/>
                    <a:pt x="1848" y="19235"/>
                    <a:pt x="81" y="20278"/>
                  </a:cubicBezTo>
                  <a:cubicBezTo>
                    <a:pt x="54" y="20278"/>
                    <a:pt x="28" y="20305"/>
                    <a:pt x="1" y="20359"/>
                  </a:cubicBezTo>
                  <a:cubicBezTo>
                    <a:pt x="1" y="20412"/>
                    <a:pt x="28" y="20466"/>
                    <a:pt x="81" y="20493"/>
                  </a:cubicBezTo>
                  <a:cubicBezTo>
                    <a:pt x="1794" y="21510"/>
                    <a:pt x="2865" y="23303"/>
                    <a:pt x="2918" y="25310"/>
                  </a:cubicBezTo>
                  <a:cubicBezTo>
                    <a:pt x="2918" y="25364"/>
                    <a:pt x="2945" y="25391"/>
                    <a:pt x="2998" y="25417"/>
                  </a:cubicBezTo>
                  <a:cubicBezTo>
                    <a:pt x="4952" y="26381"/>
                    <a:pt x="6157" y="28362"/>
                    <a:pt x="6157" y="30530"/>
                  </a:cubicBezTo>
                  <a:cubicBezTo>
                    <a:pt x="6157" y="32698"/>
                    <a:pt x="4952" y="34652"/>
                    <a:pt x="2998" y="35642"/>
                  </a:cubicBezTo>
                  <a:cubicBezTo>
                    <a:pt x="2945" y="35642"/>
                    <a:pt x="2918" y="35695"/>
                    <a:pt x="2918" y="35749"/>
                  </a:cubicBezTo>
                  <a:cubicBezTo>
                    <a:pt x="3079" y="37837"/>
                    <a:pt x="1633" y="39630"/>
                    <a:pt x="81" y="40540"/>
                  </a:cubicBezTo>
                  <a:cubicBezTo>
                    <a:pt x="54" y="40540"/>
                    <a:pt x="28" y="40594"/>
                    <a:pt x="1" y="40620"/>
                  </a:cubicBezTo>
                  <a:cubicBezTo>
                    <a:pt x="1" y="40674"/>
                    <a:pt x="28" y="40727"/>
                    <a:pt x="81" y="40754"/>
                  </a:cubicBezTo>
                  <a:cubicBezTo>
                    <a:pt x="1821" y="41771"/>
                    <a:pt x="2918" y="43645"/>
                    <a:pt x="2918" y="45545"/>
                  </a:cubicBezTo>
                  <a:cubicBezTo>
                    <a:pt x="2918" y="45545"/>
                    <a:pt x="2918" y="45545"/>
                    <a:pt x="2918" y="45572"/>
                  </a:cubicBezTo>
                  <a:cubicBezTo>
                    <a:pt x="2918" y="45626"/>
                    <a:pt x="2945" y="45652"/>
                    <a:pt x="2998" y="45679"/>
                  </a:cubicBezTo>
                  <a:cubicBezTo>
                    <a:pt x="4952" y="46669"/>
                    <a:pt x="6157" y="48623"/>
                    <a:pt x="6157" y="50791"/>
                  </a:cubicBezTo>
                  <a:cubicBezTo>
                    <a:pt x="6157" y="52959"/>
                    <a:pt x="4952" y="54913"/>
                    <a:pt x="2998" y="55904"/>
                  </a:cubicBezTo>
                  <a:cubicBezTo>
                    <a:pt x="2945" y="55930"/>
                    <a:pt x="2918" y="55957"/>
                    <a:pt x="2918" y="56011"/>
                  </a:cubicBezTo>
                  <a:cubicBezTo>
                    <a:pt x="2891" y="57991"/>
                    <a:pt x="1821" y="59785"/>
                    <a:pt x="81" y="60802"/>
                  </a:cubicBezTo>
                  <a:cubicBezTo>
                    <a:pt x="54" y="60828"/>
                    <a:pt x="28" y="60855"/>
                    <a:pt x="1" y="60882"/>
                  </a:cubicBezTo>
                  <a:cubicBezTo>
                    <a:pt x="1" y="60935"/>
                    <a:pt x="28" y="60989"/>
                    <a:pt x="81" y="61016"/>
                  </a:cubicBezTo>
                  <a:cubicBezTo>
                    <a:pt x="1821" y="62033"/>
                    <a:pt x="2891" y="63826"/>
                    <a:pt x="2918" y="65834"/>
                  </a:cubicBezTo>
                  <a:cubicBezTo>
                    <a:pt x="2918" y="65887"/>
                    <a:pt x="2945" y="65914"/>
                    <a:pt x="2998" y="65941"/>
                  </a:cubicBezTo>
                  <a:cubicBezTo>
                    <a:pt x="4952" y="66931"/>
                    <a:pt x="6157" y="68885"/>
                    <a:pt x="6157" y="71053"/>
                  </a:cubicBezTo>
                  <a:cubicBezTo>
                    <a:pt x="6157" y="73221"/>
                    <a:pt x="4952" y="75175"/>
                    <a:pt x="2998" y="76165"/>
                  </a:cubicBezTo>
                  <a:cubicBezTo>
                    <a:pt x="2945" y="76192"/>
                    <a:pt x="2918" y="76219"/>
                    <a:pt x="2918" y="76272"/>
                  </a:cubicBezTo>
                  <a:cubicBezTo>
                    <a:pt x="2891" y="78280"/>
                    <a:pt x="1821" y="80073"/>
                    <a:pt x="81" y="81090"/>
                  </a:cubicBezTo>
                  <a:cubicBezTo>
                    <a:pt x="28" y="81117"/>
                    <a:pt x="1" y="81197"/>
                    <a:pt x="28" y="81251"/>
                  </a:cubicBezTo>
                  <a:cubicBezTo>
                    <a:pt x="47" y="81290"/>
                    <a:pt x="95" y="81315"/>
                    <a:pt x="151" y="81315"/>
                  </a:cubicBezTo>
                  <a:cubicBezTo>
                    <a:pt x="172" y="81315"/>
                    <a:pt x="193" y="81311"/>
                    <a:pt x="215" y="81304"/>
                  </a:cubicBezTo>
                  <a:cubicBezTo>
                    <a:pt x="1981" y="80260"/>
                    <a:pt x="3106" y="78413"/>
                    <a:pt x="3186" y="76352"/>
                  </a:cubicBezTo>
                  <a:cubicBezTo>
                    <a:pt x="5167" y="75309"/>
                    <a:pt x="6398" y="73301"/>
                    <a:pt x="6398" y="71053"/>
                  </a:cubicBezTo>
                  <a:cubicBezTo>
                    <a:pt x="6398" y="68805"/>
                    <a:pt x="5167" y="66797"/>
                    <a:pt x="3186" y="65753"/>
                  </a:cubicBezTo>
                  <a:cubicBezTo>
                    <a:pt x="3106" y="63773"/>
                    <a:pt x="2062" y="61979"/>
                    <a:pt x="375" y="60909"/>
                  </a:cubicBezTo>
                  <a:cubicBezTo>
                    <a:pt x="2062" y="59865"/>
                    <a:pt x="3106" y="58072"/>
                    <a:pt x="3186" y="56091"/>
                  </a:cubicBezTo>
                  <a:cubicBezTo>
                    <a:pt x="5167" y="55047"/>
                    <a:pt x="6398" y="53040"/>
                    <a:pt x="6398" y="50791"/>
                  </a:cubicBezTo>
                  <a:cubicBezTo>
                    <a:pt x="6398" y="48543"/>
                    <a:pt x="5167" y="46536"/>
                    <a:pt x="3186" y="45492"/>
                  </a:cubicBezTo>
                  <a:cubicBezTo>
                    <a:pt x="3159" y="43591"/>
                    <a:pt x="2088" y="41718"/>
                    <a:pt x="375" y="40647"/>
                  </a:cubicBezTo>
                  <a:cubicBezTo>
                    <a:pt x="1901" y="39710"/>
                    <a:pt x="3293" y="37890"/>
                    <a:pt x="3186" y="35829"/>
                  </a:cubicBezTo>
                  <a:cubicBezTo>
                    <a:pt x="5167" y="34785"/>
                    <a:pt x="6398" y="32751"/>
                    <a:pt x="6398" y="30530"/>
                  </a:cubicBezTo>
                  <a:cubicBezTo>
                    <a:pt x="6398" y="28281"/>
                    <a:pt x="5167" y="26247"/>
                    <a:pt x="3186" y="25230"/>
                  </a:cubicBezTo>
                  <a:cubicBezTo>
                    <a:pt x="3079" y="23223"/>
                    <a:pt x="2062" y="21429"/>
                    <a:pt x="375" y="20386"/>
                  </a:cubicBezTo>
                  <a:cubicBezTo>
                    <a:pt x="2088" y="19315"/>
                    <a:pt x="3186" y="17415"/>
                    <a:pt x="3186" y="15541"/>
                  </a:cubicBezTo>
                  <a:cubicBezTo>
                    <a:pt x="5167" y="14524"/>
                    <a:pt x="6398" y="12490"/>
                    <a:pt x="6398" y="10268"/>
                  </a:cubicBezTo>
                  <a:cubicBezTo>
                    <a:pt x="6398" y="8020"/>
                    <a:pt x="5167" y="5986"/>
                    <a:pt x="3186" y="4969"/>
                  </a:cubicBezTo>
                  <a:lnTo>
                    <a:pt x="3186" y="4942"/>
                  </a:lnTo>
                  <a:cubicBezTo>
                    <a:pt x="3186" y="3041"/>
                    <a:pt x="1981" y="1061"/>
                    <a:pt x="188" y="17"/>
                  </a:cubicBezTo>
                  <a:cubicBezTo>
                    <a:pt x="169" y="7"/>
                    <a:pt x="145" y="1"/>
                    <a:pt x="1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20"/>
            <p:cNvSpPr/>
            <p:nvPr/>
          </p:nvSpPr>
          <p:spPr>
            <a:xfrm>
              <a:off x="992900" y="566950"/>
              <a:ext cx="160625" cy="2033000"/>
            </a:xfrm>
            <a:custGeom>
              <a:avLst/>
              <a:gdLst/>
              <a:ahLst/>
              <a:cxnLst/>
              <a:rect l="l" t="t" r="r" b="b"/>
              <a:pathLst>
                <a:path w="6425" h="81320" extrusionOk="0">
                  <a:moveTo>
                    <a:pt x="145" y="1"/>
                  </a:moveTo>
                  <a:cubicBezTo>
                    <a:pt x="104" y="1"/>
                    <a:pt x="60" y="24"/>
                    <a:pt x="27" y="57"/>
                  </a:cubicBezTo>
                  <a:cubicBezTo>
                    <a:pt x="27" y="84"/>
                    <a:pt x="27" y="110"/>
                    <a:pt x="27" y="137"/>
                  </a:cubicBezTo>
                  <a:cubicBezTo>
                    <a:pt x="27" y="164"/>
                    <a:pt x="54" y="217"/>
                    <a:pt x="81" y="244"/>
                  </a:cubicBezTo>
                  <a:cubicBezTo>
                    <a:pt x="1821" y="1261"/>
                    <a:pt x="2972" y="3188"/>
                    <a:pt x="2945" y="5035"/>
                  </a:cubicBezTo>
                  <a:cubicBezTo>
                    <a:pt x="2945" y="5089"/>
                    <a:pt x="2972" y="5142"/>
                    <a:pt x="2998" y="5169"/>
                  </a:cubicBezTo>
                  <a:cubicBezTo>
                    <a:pt x="4952" y="6133"/>
                    <a:pt x="6157" y="8086"/>
                    <a:pt x="6157" y="10255"/>
                  </a:cubicBezTo>
                  <a:cubicBezTo>
                    <a:pt x="6157" y="12449"/>
                    <a:pt x="4952" y="14403"/>
                    <a:pt x="2998" y="15367"/>
                  </a:cubicBezTo>
                  <a:cubicBezTo>
                    <a:pt x="2972" y="15394"/>
                    <a:pt x="2945" y="15447"/>
                    <a:pt x="2945" y="15501"/>
                  </a:cubicBezTo>
                  <a:cubicBezTo>
                    <a:pt x="2998" y="17347"/>
                    <a:pt x="1847" y="19248"/>
                    <a:pt x="108" y="20292"/>
                  </a:cubicBezTo>
                  <a:cubicBezTo>
                    <a:pt x="54" y="20292"/>
                    <a:pt x="27" y="20318"/>
                    <a:pt x="27" y="20372"/>
                  </a:cubicBezTo>
                  <a:cubicBezTo>
                    <a:pt x="1" y="20425"/>
                    <a:pt x="27" y="20479"/>
                    <a:pt x="81" y="20506"/>
                  </a:cubicBezTo>
                  <a:cubicBezTo>
                    <a:pt x="1794" y="21496"/>
                    <a:pt x="2865" y="23289"/>
                    <a:pt x="2945" y="25324"/>
                  </a:cubicBezTo>
                  <a:cubicBezTo>
                    <a:pt x="2945" y="25350"/>
                    <a:pt x="2972" y="25404"/>
                    <a:pt x="2998" y="25431"/>
                  </a:cubicBezTo>
                  <a:cubicBezTo>
                    <a:pt x="4952" y="26394"/>
                    <a:pt x="6157" y="28348"/>
                    <a:pt x="6157" y="30543"/>
                  </a:cubicBezTo>
                  <a:cubicBezTo>
                    <a:pt x="6157" y="32711"/>
                    <a:pt x="4952" y="34665"/>
                    <a:pt x="2998" y="35628"/>
                  </a:cubicBezTo>
                  <a:cubicBezTo>
                    <a:pt x="2972" y="35655"/>
                    <a:pt x="2945" y="35709"/>
                    <a:pt x="2945" y="35762"/>
                  </a:cubicBezTo>
                  <a:cubicBezTo>
                    <a:pt x="3105" y="37823"/>
                    <a:pt x="1633" y="39643"/>
                    <a:pt x="108" y="40553"/>
                  </a:cubicBezTo>
                  <a:cubicBezTo>
                    <a:pt x="54" y="40553"/>
                    <a:pt x="27" y="40580"/>
                    <a:pt x="27" y="40633"/>
                  </a:cubicBezTo>
                  <a:cubicBezTo>
                    <a:pt x="1" y="40687"/>
                    <a:pt x="27" y="40741"/>
                    <a:pt x="81" y="40767"/>
                  </a:cubicBezTo>
                  <a:cubicBezTo>
                    <a:pt x="1821" y="41784"/>
                    <a:pt x="2945" y="43658"/>
                    <a:pt x="2945" y="45532"/>
                  </a:cubicBezTo>
                  <a:cubicBezTo>
                    <a:pt x="2945" y="45558"/>
                    <a:pt x="2945" y="45558"/>
                    <a:pt x="2945" y="45585"/>
                  </a:cubicBezTo>
                  <a:cubicBezTo>
                    <a:pt x="2945" y="45612"/>
                    <a:pt x="2972" y="45665"/>
                    <a:pt x="2998" y="45692"/>
                  </a:cubicBezTo>
                  <a:cubicBezTo>
                    <a:pt x="4952" y="46656"/>
                    <a:pt x="6157" y="48636"/>
                    <a:pt x="6157" y="50804"/>
                  </a:cubicBezTo>
                  <a:cubicBezTo>
                    <a:pt x="6157" y="52972"/>
                    <a:pt x="4952" y="54926"/>
                    <a:pt x="2998" y="55917"/>
                  </a:cubicBezTo>
                  <a:cubicBezTo>
                    <a:pt x="2972" y="55917"/>
                    <a:pt x="2945" y="55970"/>
                    <a:pt x="2945" y="56024"/>
                  </a:cubicBezTo>
                  <a:cubicBezTo>
                    <a:pt x="2891" y="58004"/>
                    <a:pt x="1821" y="59798"/>
                    <a:pt x="108" y="60815"/>
                  </a:cubicBezTo>
                  <a:cubicBezTo>
                    <a:pt x="54" y="60815"/>
                    <a:pt x="27" y="60868"/>
                    <a:pt x="27" y="60895"/>
                  </a:cubicBezTo>
                  <a:cubicBezTo>
                    <a:pt x="1" y="60949"/>
                    <a:pt x="27" y="61002"/>
                    <a:pt x="81" y="61029"/>
                  </a:cubicBezTo>
                  <a:cubicBezTo>
                    <a:pt x="1821" y="62046"/>
                    <a:pt x="2891" y="63839"/>
                    <a:pt x="2945" y="65847"/>
                  </a:cubicBezTo>
                  <a:cubicBezTo>
                    <a:pt x="2945" y="65900"/>
                    <a:pt x="2972" y="65927"/>
                    <a:pt x="2998" y="65954"/>
                  </a:cubicBezTo>
                  <a:cubicBezTo>
                    <a:pt x="4952" y="66944"/>
                    <a:pt x="6157" y="68898"/>
                    <a:pt x="6157" y="71066"/>
                  </a:cubicBezTo>
                  <a:cubicBezTo>
                    <a:pt x="6157" y="73234"/>
                    <a:pt x="4952" y="75188"/>
                    <a:pt x="2998" y="76178"/>
                  </a:cubicBezTo>
                  <a:cubicBezTo>
                    <a:pt x="2972" y="76178"/>
                    <a:pt x="2945" y="76232"/>
                    <a:pt x="2945" y="76285"/>
                  </a:cubicBezTo>
                  <a:cubicBezTo>
                    <a:pt x="2891" y="78266"/>
                    <a:pt x="1821" y="80086"/>
                    <a:pt x="81" y="81076"/>
                  </a:cubicBezTo>
                  <a:cubicBezTo>
                    <a:pt x="27" y="81130"/>
                    <a:pt x="1" y="81183"/>
                    <a:pt x="27" y="81264"/>
                  </a:cubicBezTo>
                  <a:cubicBezTo>
                    <a:pt x="60" y="81297"/>
                    <a:pt x="104" y="81320"/>
                    <a:pt x="145" y="81320"/>
                  </a:cubicBezTo>
                  <a:cubicBezTo>
                    <a:pt x="170" y="81320"/>
                    <a:pt x="194" y="81311"/>
                    <a:pt x="215" y="81290"/>
                  </a:cubicBezTo>
                  <a:cubicBezTo>
                    <a:pt x="2008" y="80273"/>
                    <a:pt x="3105" y="78427"/>
                    <a:pt x="3186" y="76366"/>
                  </a:cubicBezTo>
                  <a:cubicBezTo>
                    <a:pt x="5193" y="75322"/>
                    <a:pt x="6424" y="73314"/>
                    <a:pt x="6424" y="71066"/>
                  </a:cubicBezTo>
                  <a:cubicBezTo>
                    <a:pt x="6424" y="68818"/>
                    <a:pt x="5193" y="66784"/>
                    <a:pt x="3186" y="65766"/>
                  </a:cubicBezTo>
                  <a:cubicBezTo>
                    <a:pt x="3105" y="63786"/>
                    <a:pt x="2088" y="61992"/>
                    <a:pt x="402" y="60922"/>
                  </a:cubicBezTo>
                  <a:cubicBezTo>
                    <a:pt x="2088" y="59878"/>
                    <a:pt x="3105" y="58085"/>
                    <a:pt x="3186" y="56104"/>
                  </a:cubicBezTo>
                  <a:cubicBezTo>
                    <a:pt x="5193" y="55060"/>
                    <a:pt x="6424" y="53053"/>
                    <a:pt x="6424" y="50804"/>
                  </a:cubicBezTo>
                  <a:cubicBezTo>
                    <a:pt x="6424" y="48556"/>
                    <a:pt x="5193" y="46522"/>
                    <a:pt x="3186" y="45505"/>
                  </a:cubicBezTo>
                  <a:cubicBezTo>
                    <a:pt x="3159" y="43604"/>
                    <a:pt x="2088" y="41731"/>
                    <a:pt x="402" y="40660"/>
                  </a:cubicBezTo>
                  <a:cubicBezTo>
                    <a:pt x="1901" y="39723"/>
                    <a:pt x="3320" y="37877"/>
                    <a:pt x="3186" y="35816"/>
                  </a:cubicBezTo>
                  <a:cubicBezTo>
                    <a:pt x="5193" y="34799"/>
                    <a:pt x="6424" y="32764"/>
                    <a:pt x="6424" y="30543"/>
                  </a:cubicBezTo>
                  <a:cubicBezTo>
                    <a:pt x="6424" y="28295"/>
                    <a:pt x="5193" y="26260"/>
                    <a:pt x="3186" y="25243"/>
                  </a:cubicBezTo>
                  <a:cubicBezTo>
                    <a:pt x="3105" y="23236"/>
                    <a:pt x="2062" y="21443"/>
                    <a:pt x="402" y="20399"/>
                  </a:cubicBezTo>
                  <a:cubicBezTo>
                    <a:pt x="2088" y="19328"/>
                    <a:pt x="3186" y="17454"/>
                    <a:pt x="3186" y="15608"/>
                  </a:cubicBezTo>
                  <a:cubicBezTo>
                    <a:pt x="3186" y="15608"/>
                    <a:pt x="3186" y="15581"/>
                    <a:pt x="3186" y="15554"/>
                  </a:cubicBezTo>
                  <a:cubicBezTo>
                    <a:pt x="5193" y="14537"/>
                    <a:pt x="6424" y="12503"/>
                    <a:pt x="6424" y="10255"/>
                  </a:cubicBezTo>
                  <a:cubicBezTo>
                    <a:pt x="6424" y="8033"/>
                    <a:pt x="5193" y="5999"/>
                    <a:pt x="3186" y="4982"/>
                  </a:cubicBezTo>
                  <a:lnTo>
                    <a:pt x="3186" y="4955"/>
                  </a:lnTo>
                  <a:cubicBezTo>
                    <a:pt x="3186" y="3028"/>
                    <a:pt x="2008" y="1074"/>
                    <a:pt x="215" y="30"/>
                  </a:cubicBezTo>
                  <a:cubicBezTo>
                    <a:pt x="194" y="10"/>
                    <a:pt x="170" y="1"/>
                    <a:pt x="1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20"/>
            <p:cNvSpPr/>
            <p:nvPr/>
          </p:nvSpPr>
          <p:spPr>
            <a:xfrm>
              <a:off x="839675" y="818875"/>
              <a:ext cx="159950" cy="2032875"/>
            </a:xfrm>
            <a:custGeom>
              <a:avLst/>
              <a:gdLst/>
              <a:ahLst/>
              <a:cxnLst/>
              <a:rect l="l" t="t" r="r" b="b"/>
              <a:pathLst>
                <a:path w="6398" h="81315" extrusionOk="0">
                  <a:moveTo>
                    <a:pt x="122" y="1"/>
                  </a:moveTo>
                  <a:cubicBezTo>
                    <a:pt x="83" y="1"/>
                    <a:pt x="44" y="20"/>
                    <a:pt x="27" y="70"/>
                  </a:cubicBezTo>
                  <a:cubicBezTo>
                    <a:pt x="0" y="70"/>
                    <a:pt x="0" y="97"/>
                    <a:pt x="0" y="124"/>
                  </a:cubicBezTo>
                  <a:cubicBezTo>
                    <a:pt x="0" y="178"/>
                    <a:pt x="27" y="204"/>
                    <a:pt x="54" y="231"/>
                  </a:cubicBezTo>
                  <a:cubicBezTo>
                    <a:pt x="1794" y="1248"/>
                    <a:pt x="2971" y="3175"/>
                    <a:pt x="2918" y="5022"/>
                  </a:cubicBezTo>
                  <a:cubicBezTo>
                    <a:pt x="2918" y="5076"/>
                    <a:pt x="2945" y="5129"/>
                    <a:pt x="2998" y="5156"/>
                  </a:cubicBezTo>
                  <a:cubicBezTo>
                    <a:pt x="4925" y="6119"/>
                    <a:pt x="6156" y="8073"/>
                    <a:pt x="6156" y="10268"/>
                  </a:cubicBezTo>
                  <a:cubicBezTo>
                    <a:pt x="6156" y="12436"/>
                    <a:pt x="4925" y="14390"/>
                    <a:pt x="2998" y="15354"/>
                  </a:cubicBezTo>
                  <a:cubicBezTo>
                    <a:pt x="2945" y="15380"/>
                    <a:pt x="2918" y="15434"/>
                    <a:pt x="2918" y="15487"/>
                  </a:cubicBezTo>
                  <a:cubicBezTo>
                    <a:pt x="2971" y="17334"/>
                    <a:pt x="1847" y="19235"/>
                    <a:pt x="81" y="20278"/>
                  </a:cubicBezTo>
                  <a:cubicBezTo>
                    <a:pt x="54" y="20278"/>
                    <a:pt x="27" y="20305"/>
                    <a:pt x="0" y="20359"/>
                  </a:cubicBezTo>
                  <a:cubicBezTo>
                    <a:pt x="0" y="20412"/>
                    <a:pt x="27" y="20466"/>
                    <a:pt x="54" y="20493"/>
                  </a:cubicBezTo>
                  <a:cubicBezTo>
                    <a:pt x="1794" y="21510"/>
                    <a:pt x="2864" y="23303"/>
                    <a:pt x="2918" y="25310"/>
                  </a:cubicBezTo>
                  <a:cubicBezTo>
                    <a:pt x="2918" y="25364"/>
                    <a:pt x="2945" y="25391"/>
                    <a:pt x="2998" y="25417"/>
                  </a:cubicBezTo>
                  <a:cubicBezTo>
                    <a:pt x="4925" y="26381"/>
                    <a:pt x="6156" y="28362"/>
                    <a:pt x="6156" y="30530"/>
                  </a:cubicBezTo>
                  <a:cubicBezTo>
                    <a:pt x="6156" y="32698"/>
                    <a:pt x="4925" y="34652"/>
                    <a:pt x="2998" y="35642"/>
                  </a:cubicBezTo>
                  <a:cubicBezTo>
                    <a:pt x="2945" y="35642"/>
                    <a:pt x="2918" y="35695"/>
                    <a:pt x="2918" y="35749"/>
                  </a:cubicBezTo>
                  <a:cubicBezTo>
                    <a:pt x="3078" y="37837"/>
                    <a:pt x="1606" y="39630"/>
                    <a:pt x="81" y="40540"/>
                  </a:cubicBezTo>
                  <a:cubicBezTo>
                    <a:pt x="54" y="40540"/>
                    <a:pt x="27" y="40594"/>
                    <a:pt x="0" y="40620"/>
                  </a:cubicBezTo>
                  <a:cubicBezTo>
                    <a:pt x="0" y="40674"/>
                    <a:pt x="27" y="40727"/>
                    <a:pt x="54" y="40754"/>
                  </a:cubicBezTo>
                  <a:cubicBezTo>
                    <a:pt x="1794" y="41771"/>
                    <a:pt x="2918" y="43645"/>
                    <a:pt x="2918" y="45545"/>
                  </a:cubicBezTo>
                  <a:cubicBezTo>
                    <a:pt x="2918" y="45545"/>
                    <a:pt x="2918" y="45545"/>
                    <a:pt x="2918" y="45572"/>
                  </a:cubicBezTo>
                  <a:cubicBezTo>
                    <a:pt x="2918" y="45626"/>
                    <a:pt x="2945" y="45652"/>
                    <a:pt x="2998" y="45679"/>
                  </a:cubicBezTo>
                  <a:cubicBezTo>
                    <a:pt x="4925" y="46669"/>
                    <a:pt x="6156" y="48623"/>
                    <a:pt x="6156" y="50791"/>
                  </a:cubicBezTo>
                  <a:cubicBezTo>
                    <a:pt x="6156" y="52959"/>
                    <a:pt x="4925" y="54913"/>
                    <a:pt x="2998" y="55904"/>
                  </a:cubicBezTo>
                  <a:cubicBezTo>
                    <a:pt x="2945" y="55930"/>
                    <a:pt x="2918" y="55957"/>
                    <a:pt x="2918" y="56011"/>
                  </a:cubicBezTo>
                  <a:cubicBezTo>
                    <a:pt x="2864" y="57991"/>
                    <a:pt x="1820" y="59785"/>
                    <a:pt x="81" y="60802"/>
                  </a:cubicBezTo>
                  <a:cubicBezTo>
                    <a:pt x="54" y="60828"/>
                    <a:pt x="27" y="60855"/>
                    <a:pt x="0" y="60882"/>
                  </a:cubicBezTo>
                  <a:cubicBezTo>
                    <a:pt x="0" y="60935"/>
                    <a:pt x="27" y="60989"/>
                    <a:pt x="54" y="61016"/>
                  </a:cubicBezTo>
                  <a:cubicBezTo>
                    <a:pt x="1794" y="62033"/>
                    <a:pt x="2864" y="63826"/>
                    <a:pt x="2918" y="65834"/>
                  </a:cubicBezTo>
                  <a:cubicBezTo>
                    <a:pt x="2918" y="65887"/>
                    <a:pt x="2945" y="65914"/>
                    <a:pt x="2998" y="65941"/>
                  </a:cubicBezTo>
                  <a:cubicBezTo>
                    <a:pt x="4925" y="66931"/>
                    <a:pt x="6156" y="68885"/>
                    <a:pt x="6156" y="71053"/>
                  </a:cubicBezTo>
                  <a:cubicBezTo>
                    <a:pt x="6156" y="73221"/>
                    <a:pt x="4925" y="75175"/>
                    <a:pt x="2998" y="76165"/>
                  </a:cubicBezTo>
                  <a:cubicBezTo>
                    <a:pt x="2945" y="76192"/>
                    <a:pt x="2918" y="76219"/>
                    <a:pt x="2918" y="76272"/>
                  </a:cubicBezTo>
                  <a:cubicBezTo>
                    <a:pt x="2864" y="78280"/>
                    <a:pt x="1794" y="80073"/>
                    <a:pt x="81" y="81090"/>
                  </a:cubicBezTo>
                  <a:cubicBezTo>
                    <a:pt x="0" y="81117"/>
                    <a:pt x="0" y="81197"/>
                    <a:pt x="27" y="81251"/>
                  </a:cubicBezTo>
                  <a:cubicBezTo>
                    <a:pt x="47" y="81290"/>
                    <a:pt x="95" y="81315"/>
                    <a:pt x="140" y="81315"/>
                  </a:cubicBezTo>
                  <a:cubicBezTo>
                    <a:pt x="157" y="81315"/>
                    <a:pt x="173" y="81311"/>
                    <a:pt x="188" y="81304"/>
                  </a:cubicBezTo>
                  <a:cubicBezTo>
                    <a:pt x="1981" y="80260"/>
                    <a:pt x="3105" y="78413"/>
                    <a:pt x="3159" y="76352"/>
                  </a:cubicBezTo>
                  <a:cubicBezTo>
                    <a:pt x="5166" y="75309"/>
                    <a:pt x="6397" y="73301"/>
                    <a:pt x="6397" y="71053"/>
                  </a:cubicBezTo>
                  <a:cubicBezTo>
                    <a:pt x="6397" y="68805"/>
                    <a:pt x="5166" y="66797"/>
                    <a:pt x="3159" y="65753"/>
                  </a:cubicBezTo>
                  <a:cubicBezTo>
                    <a:pt x="3105" y="63773"/>
                    <a:pt x="2061" y="61979"/>
                    <a:pt x="375" y="60909"/>
                  </a:cubicBezTo>
                  <a:cubicBezTo>
                    <a:pt x="2061" y="59865"/>
                    <a:pt x="3105" y="58072"/>
                    <a:pt x="3159" y="56091"/>
                  </a:cubicBezTo>
                  <a:cubicBezTo>
                    <a:pt x="5166" y="55047"/>
                    <a:pt x="6397" y="53040"/>
                    <a:pt x="6397" y="50791"/>
                  </a:cubicBezTo>
                  <a:cubicBezTo>
                    <a:pt x="6397" y="48543"/>
                    <a:pt x="5166" y="46536"/>
                    <a:pt x="3159" y="45492"/>
                  </a:cubicBezTo>
                  <a:cubicBezTo>
                    <a:pt x="3159" y="43591"/>
                    <a:pt x="2061" y="41718"/>
                    <a:pt x="375" y="40647"/>
                  </a:cubicBezTo>
                  <a:cubicBezTo>
                    <a:pt x="1901" y="39710"/>
                    <a:pt x="3292" y="37890"/>
                    <a:pt x="3185" y="35829"/>
                  </a:cubicBezTo>
                  <a:cubicBezTo>
                    <a:pt x="5166" y="34785"/>
                    <a:pt x="6397" y="32751"/>
                    <a:pt x="6397" y="30530"/>
                  </a:cubicBezTo>
                  <a:cubicBezTo>
                    <a:pt x="6397" y="28281"/>
                    <a:pt x="5166" y="26247"/>
                    <a:pt x="3159" y="25230"/>
                  </a:cubicBezTo>
                  <a:cubicBezTo>
                    <a:pt x="3078" y="23223"/>
                    <a:pt x="2035" y="21429"/>
                    <a:pt x="375" y="20386"/>
                  </a:cubicBezTo>
                  <a:cubicBezTo>
                    <a:pt x="2061" y="19315"/>
                    <a:pt x="3159" y="17441"/>
                    <a:pt x="3159" y="15595"/>
                  </a:cubicBezTo>
                  <a:cubicBezTo>
                    <a:pt x="3159" y="15595"/>
                    <a:pt x="3159" y="15568"/>
                    <a:pt x="3159" y="15541"/>
                  </a:cubicBezTo>
                  <a:cubicBezTo>
                    <a:pt x="5166" y="14524"/>
                    <a:pt x="6397" y="12490"/>
                    <a:pt x="6397" y="10268"/>
                  </a:cubicBezTo>
                  <a:cubicBezTo>
                    <a:pt x="6397" y="8020"/>
                    <a:pt x="5166" y="5986"/>
                    <a:pt x="3159" y="4969"/>
                  </a:cubicBezTo>
                  <a:lnTo>
                    <a:pt x="3159" y="4942"/>
                  </a:lnTo>
                  <a:cubicBezTo>
                    <a:pt x="3159" y="3041"/>
                    <a:pt x="1981" y="1061"/>
                    <a:pt x="188" y="17"/>
                  </a:cubicBezTo>
                  <a:cubicBezTo>
                    <a:pt x="168" y="7"/>
                    <a:pt x="145" y="1"/>
                    <a:pt x="1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20"/>
            <p:cNvSpPr/>
            <p:nvPr/>
          </p:nvSpPr>
          <p:spPr>
            <a:xfrm>
              <a:off x="685775" y="566950"/>
              <a:ext cx="159950" cy="2033000"/>
            </a:xfrm>
            <a:custGeom>
              <a:avLst/>
              <a:gdLst/>
              <a:ahLst/>
              <a:cxnLst/>
              <a:rect l="l" t="t" r="r" b="b"/>
              <a:pathLst>
                <a:path w="6398" h="81320" extrusionOk="0">
                  <a:moveTo>
                    <a:pt x="119" y="1"/>
                  </a:moveTo>
                  <a:cubicBezTo>
                    <a:pt x="81" y="1"/>
                    <a:pt x="44" y="24"/>
                    <a:pt x="27" y="57"/>
                  </a:cubicBezTo>
                  <a:cubicBezTo>
                    <a:pt x="27" y="84"/>
                    <a:pt x="0" y="110"/>
                    <a:pt x="0" y="137"/>
                  </a:cubicBezTo>
                  <a:cubicBezTo>
                    <a:pt x="0" y="164"/>
                    <a:pt x="27" y="217"/>
                    <a:pt x="81" y="244"/>
                  </a:cubicBezTo>
                  <a:cubicBezTo>
                    <a:pt x="1820" y="1261"/>
                    <a:pt x="2944" y="3188"/>
                    <a:pt x="2918" y="5035"/>
                  </a:cubicBezTo>
                  <a:cubicBezTo>
                    <a:pt x="2918" y="5089"/>
                    <a:pt x="2944" y="5142"/>
                    <a:pt x="2998" y="5169"/>
                  </a:cubicBezTo>
                  <a:cubicBezTo>
                    <a:pt x="4952" y="6133"/>
                    <a:pt x="6156" y="8086"/>
                    <a:pt x="6156" y="10255"/>
                  </a:cubicBezTo>
                  <a:cubicBezTo>
                    <a:pt x="6156" y="12449"/>
                    <a:pt x="4952" y="14403"/>
                    <a:pt x="2998" y="15367"/>
                  </a:cubicBezTo>
                  <a:cubicBezTo>
                    <a:pt x="2944" y="15394"/>
                    <a:pt x="2918" y="15447"/>
                    <a:pt x="2918" y="15501"/>
                  </a:cubicBezTo>
                  <a:cubicBezTo>
                    <a:pt x="2998" y="17347"/>
                    <a:pt x="1847" y="19248"/>
                    <a:pt x="81" y="20292"/>
                  </a:cubicBezTo>
                  <a:cubicBezTo>
                    <a:pt x="54" y="20292"/>
                    <a:pt x="27" y="20318"/>
                    <a:pt x="27" y="20372"/>
                  </a:cubicBezTo>
                  <a:cubicBezTo>
                    <a:pt x="0" y="20425"/>
                    <a:pt x="27" y="20479"/>
                    <a:pt x="81" y="20506"/>
                  </a:cubicBezTo>
                  <a:cubicBezTo>
                    <a:pt x="1794" y="21496"/>
                    <a:pt x="2864" y="23316"/>
                    <a:pt x="2918" y="25324"/>
                  </a:cubicBezTo>
                  <a:cubicBezTo>
                    <a:pt x="2918" y="25350"/>
                    <a:pt x="2944" y="25404"/>
                    <a:pt x="2998" y="25431"/>
                  </a:cubicBezTo>
                  <a:cubicBezTo>
                    <a:pt x="4952" y="26394"/>
                    <a:pt x="6156" y="28348"/>
                    <a:pt x="6156" y="30543"/>
                  </a:cubicBezTo>
                  <a:cubicBezTo>
                    <a:pt x="6156" y="32711"/>
                    <a:pt x="4952" y="34665"/>
                    <a:pt x="2998" y="35628"/>
                  </a:cubicBezTo>
                  <a:cubicBezTo>
                    <a:pt x="2944" y="35655"/>
                    <a:pt x="2918" y="35709"/>
                    <a:pt x="2918" y="35762"/>
                  </a:cubicBezTo>
                  <a:cubicBezTo>
                    <a:pt x="3078" y="37823"/>
                    <a:pt x="1633" y="39643"/>
                    <a:pt x="81" y="40553"/>
                  </a:cubicBezTo>
                  <a:cubicBezTo>
                    <a:pt x="54" y="40553"/>
                    <a:pt x="27" y="40580"/>
                    <a:pt x="27" y="40633"/>
                  </a:cubicBezTo>
                  <a:cubicBezTo>
                    <a:pt x="0" y="40687"/>
                    <a:pt x="27" y="40741"/>
                    <a:pt x="81" y="40767"/>
                  </a:cubicBezTo>
                  <a:cubicBezTo>
                    <a:pt x="1820" y="41784"/>
                    <a:pt x="2918" y="43658"/>
                    <a:pt x="2918" y="45532"/>
                  </a:cubicBezTo>
                  <a:cubicBezTo>
                    <a:pt x="2918" y="45558"/>
                    <a:pt x="2918" y="45558"/>
                    <a:pt x="2918" y="45585"/>
                  </a:cubicBezTo>
                  <a:cubicBezTo>
                    <a:pt x="2918" y="45612"/>
                    <a:pt x="2944" y="45665"/>
                    <a:pt x="2998" y="45692"/>
                  </a:cubicBezTo>
                  <a:cubicBezTo>
                    <a:pt x="4952" y="46656"/>
                    <a:pt x="6156" y="48636"/>
                    <a:pt x="6156" y="50804"/>
                  </a:cubicBezTo>
                  <a:cubicBezTo>
                    <a:pt x="6156" y="52972"/>
                    <a:pt x="4952" y="54926"/>
                    <a:pt x="2998" y="55917"/>
                  </a:cubicBezTo>
                  <a:cubicBezTo>
                    <a:pt x="2944" y="55917"/>
                    <a:pt x="2918" y="55970"/>
                    <a:pt x="2918" y="56024"/>
                  </a:cubicBezTo>
                  <a:cubicBezTo>
                    <a:pt x="2891" y="58004"/>
                    <a:pt x="1820" y="59798"/>
                    <a:pt x="81" y="60815"/>
                  </a:cubicBezTo>
                  <a:cubicBezTo>
                    <a:pt x="54" y="60815"/>
                    <a:pt x="27" y="60868"/>
                    <a:pt x="27" y="60895"/>
                  </a:cubicBezTo>
                  <a:cubicBezTo>
                    <a:pt x="0" y="60949"/>
                    <a:pt x="27" y="61002"/>
                    <a:pt x="81" y="61029"/>
                  </a:cubicBezTo>
                  <a:cubicBezTo>
                    <a:pt x="1820" y="62046"/>
                    <a:pt x="2891" y="63839"/>
                    <a:pt x="2918" y="65847"/>
                  </a:cubicBezTo>
                  <a:cubicBezTo>
                    <a:pt x="2918" y="65900"/>
                    <a:pt x="2944" y="65927"/>
                    <a:pt x="2998" y="65954"/>
                  </a:cubicBezTo>
                  <a:cubicBezTo>
                    <a:pt x="4952" y="66944"/>
                    <a:pt x="6156" y="68898"/>
                    <a:pt x="6156" y="71066"/>
                  </a:cubicBezTo>
                  <a:cubicBezTo>
                    <a:pt x="6156" y="73234"/>
                    <a:pt x="4952" y="75188"/>
                    <a:pt x="2998" y="76178"/>
                  </a:cubicBezTo>
                  <a:cubicBezTo>
                    <a:pt x="2944" y="76178"/>
                    <a:pt x="2918" y="76232"/>
                    <a:pt x="2918" y="76285"/>
                  </a:cubicBezTo>
                  <a:cubicBezTo>
                    <a:pt x="2891" y="78293"/>
                    <a:pt x="1820" y="80086"/>
                    <a:pt x="81" y="81076"/>
                  </a:cubicBezTo>
                  <a:cubicBezTo>
                    <a:pt x="27" y="81130"/>
                    <a:pt x="0" y="81183"/>
                    <a:pt x="27" y="81264"/>
                  </a:cubicBezTo>
                  <a:cubicBezTo>
                    <a:pt x="60" y="81297"/>
                    <a:pt x="93" y="81320"/>
                    <a:pt x="133" y="81320"/>
                  </a:cubicBezTo>
                  <a:cubicBezTo>
                    <a:pt x="157" y="81320"/>
                    <a:pt x="184" y="81311"/>
                    <a:pt x="214" y="81290"/>
                  </a:cubicBezTo>
                  <a:cubicBezTo>
                    <a:pt x="2008" y="80273"/>
                    <a:pt x="3105" y="78427"/>
                    <a:pt x="3185" y="76366"/>
                  </a:cubicBezTo>
                  <a:cubicBezTo>
                    <a:pt x="5166" y="75322"/>
                    <a:pt x="6397" y="73314"/>
                    <a:pt x="6397" y="71066"/>
                  </a:cubicBezTo>
                  <a:cubicBezTo>
                    <a:pt x="6397" y="68818"/>
                    <a:pt x="5166" y="66784"/>
                    <a:pt x="3185" y="65766"/>
                  </a:cubicBezTo>
                  <a:cubicBezTo>
                    <a:pt x="3105" y="63786"/>
                    <a:pt x="2061" y="61992"/>
                    <a:pt x="375" y="60922"/>
                  </a:cubicBezTo>
                  <a:cubicBezTo>
                    <a:pt x="2061" y="59878"/>
                    <a:pt x="3105" y="58085"/>
                    <a:pt x="3185" y="56104"/>
                  </a:cubicBezTo>
                  <a:cubicBezTo>
                    <a:pt x="5166" y="55060"/>
                    <a:pt x="6397" y="53053"/>
                    <a:pt x="6397" y="50804"/>
                  </a:cubicBezTo>
                  <a:cubicBezTo>
                    <a:pt x="6397" y="48556"/>
                    <a:pt x="5166" y="46522"/>
                    <a:pt x="3185" y="45505"/>
                  </a:cubicBezTo>
                  <a:cubicBezTo>
                    <a:pt x="3159" y="43604"/>
                    <a:pt x="2088" y="41731"/>
                    <a:pt x="375" y="40660"/>
                  </a:cubicBezTo>
                  <a:cubicBezTo>
                    <a:pt x="1901" y="39723"/>
                    <a:pt x="3292" y="37903"/>
                    <a:pt x="3185" y="35816"/>
                  </a:cubicBezTo>
                  <a:cubicBezTo>
                    <a:pt x="5166" y="34799"/>
                    <a:pt x="6397" y="32764"/>
                    <a:pt x="6397" y="30543"/>
                  </a:cubicBezTo>
                  <a:cubicBezTo>
                    <a:pt x="6397" y="28295"/>
                    <a:pt x="5166" y="26260"/>
                    <a:pt x="3185" y="25243"/>
                  </a:cubicBezTo>
                  <a:cubicBezTo>
                    <a:pt x="3078" y="23236"/>
                    <a:pt x="2061" y="21443"/>
                    <a:pt x="375" y="20399"/>
                  </a:cubicBezTo>
                  <a:cubicBezTo>
                    <a:pt x="2088" y="19328"/>
                    <a:pt x="3185" y="17401"/>
                    <a:pt x="3185" y="15554"/>
                  </a:cubicBezTo>
                  <a:cubicBezTo>
                    <a:pt x="5166" y="14537"/>
                    <a:pt x="6397" y="12503"/>
                    <a:pt x="6397" y="10255"/>
                  </a:cubicBezTo>
                  <a:cubicBezTo>
                    <a:pt x="6397" y="8033"/>
                    <a:pt x="5166" y="5999"/>
                    <a:pt x="3185" y="4982"/>
                  </a:cubicBezTo>
                  <a:lnTo>
                    <a:pt x="3185" y="4955"/>
                  </a:lnTo>
                  <a:cubicBezTo>
                    <a:pt x="3185" y="3028"/>
                    <a:pt x="1981" y="1074"/>
                    <a:pt x="188" y="30"/>
                  </a:cubicBezTo>
                  <a:cubicBezTo>
                    <a:pt x="167" y="10"/>
                    <a:pt x="143" y="1"/>
                    <a:pt x="1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20"/>
            <p:cNvSpPr/>
            <p:nvPr/>
          </p:nvSpPr>
          <p:spPr>
            <a:xfrm>
              <a:off x="531875" y="818875"/>
              <a:ext cx="160600" cy="2032875"/>
            </a:xfrm>
            <a:custGeom>
              <a:avLst/>
              <a:gdLst/>
              <a:ahLst/>
              <a:cxnLst/>
              <a:rect l="l" t="t" r="r" b="b"/>
              <a:pathLst>
                <a:path w="6424" h="81315" extrusionOk="0">
                  <a:moveTo>
                    <a:pt x="147" y="1"/>
                  </a:moveTo>
                  <a:cubicBezTo>
                    <a:pt x="106" y="1"/>
                    <a:pt x="61" y="20"/>
                    <a:pt x="27" y="70"/>
                  </a:cubicBezTo>
                  <a:cubicBezTo>
                    <a:pt x="27" y="70"/>
                    <a:pt x="27" y="97"/>
                    <a:pt x="27" y="124"/>
                  </a:cubicBezTo>
                  <a:cubicBezTo>
                    <a:pt x="27" y="178"/>
                    <a:pt x="54" y="204"/>
                    <a:pt x="80" y="231"/>
                  </a:cubicBezTo>
                  <a:cubicBezTo>
                    <a:pt x="1820" y="1248"/>
                    <a:pt x="2971" y="3175"/>
                    <a:pt x="2944" y="5022"/>
                  </a:cubicBezTo>
                  <a:cubicBezTo>
                    <a:pt x="2944" y="5076"/>
                    <a:pt x="2971" y="5129"/>
                    <a:pt x="2998" y="5156"/>
                  </a:cubicBezTo>
                  <a:cubicBezTo>
                    <a:pt x="4952" y="6119"/>
                    <a:pt x="6156" y="8073"/>
                    <a:pt x="6156" y="10268"/>
                  </a:cubicBezTo>
                  <a:cubicBezTo>
                    <a:pt x="6156" y="12436"/>
                    <a:pt x="4952" y="14390"/>
                    <a:pt x="2998" y="15354"/>
                  </a:cubicBezTo>
                  <a:cubicBezTo>
                    <a:pt x="2971" y="15380"/>
                    <a:pt x="2944" y="15461"/>
                    <a:pt x="2944" y="15487"/>
                  </a:cubicBezTo>
                  <a:cubicBezTo>
                    <a:pt x="2998" y="17334"/>
                    <a:pt x="1847" y="19235"/>
                    <a:pt x="107" y="20278"/>
                  </a:cubicBezTo>
                  <a:cubicBezTo>
                    <a:pt x="54" y="20278"/>
                    <a:pt x="27" y="20305"/>
                    <a:pt x="27" y="20359"/>
                  </a:cubicBezTo>
                  <a:cubicBezTo>
                    <a:pt x="0" y="20412"/>
                    <a:pt x="27" y="20466"/>
                    <a:pt x="80" y="20493"/>
                  </a:cubicBezTo>
                  <a:cubicBezTo>
                    <a:pt x="1793" y="21510"/>
                    <a:pt x="2864" y="23303"/>
                    <a:pt x="2944" y="25310"/>
                  </a:cubicBezTo>
                  <a:cubicBezTo>
                    <a:pt x="2944" y="25364"/>
                    <a:pt x="2971" y="25391"/>
                    <a:pt x="2998" y="25417"/>
                  </a:cubicBezTo>
                  <a:cubicBezTo>
                    <a:pt x="4952" y="26381"/>
                    <a:pt x="6156" y="28362"/>
                    <a:pt x="6156" y="30530"/>
                  </a:cubicBezTo>
                  <a:cubicBezTo>
                    <a:pt x="6156" y="32698"/>
                    <a:pt x="4952" y="34652"/>
                    <a:pt x="2998" y="35642"/>
                  </a:cubicBezTo>
                  <a:cubicBezTo>
                    <a:pt x="2971" y="35642"/>
                    <a:pt x="2944" y="35695"/>
                    <a:pt x="2944" y="35749"/>
                  </a:cubicBezTo>
                  <a:cubicBezTo>
                    <a:pt x="3105" y="37837"/>
                    <a:pt x="1633" y="39630"/>
                    <a:pt x="107" y="40540"/>
                  </a:cubicBezTo>
                  <a:cubicBezTo>
                    <a:pt x="54" y="40540"/>
                    <a:pt x="27" y="40594"/>
                    <a:pt x="27" y="40620"/>
                  </a:cubicBezTo>
                  <a:cubicBezTo>
                    <a:pt x="0" y="40674"/>
                    <a:pt x="27" y="40727"/>
                    <a:pt x="80" y="40754"/>
                  </a:cubicBezTo>
                  <a:cubicBezTo>
                    <a:pt x="1820" y="41771"/>
                    <a:pt x="2944" y="43645"/>
                    <a:pt x="2944" y="45545"/>
                  </a:cubicBezTo>
                  <a:cubicBezTo>
                    <a:pt x="2944" y="45545"/>
                    <a:pt x="2944" y="45545"/>
                    <a:pt x="2944" y="45572"/>
                  </a:cubicBezTo>
                  <a:cubicBezTo>
                    <a:pt x="2944" y="45626"/>
                    <a:pt x="2971" y="45652"/>
                    <a:pt x="2998" y="45679"/>
                  </a:cubicBezTo>
                  <a:cubicBezTo>
                    <a:pt x="4952" y="46669"/>
                    <a:pt x="6156" y="48623"/>
                    <a:pt x="6156" y="50791"/>
                  </a:cubicBezTo>
                  <a:cubicBezTo>
                    <a:pt x="6156" y="52959"/>
                    <a:pt x="4952" y="54913"/>
                    <a:pt x="2998" y="55904"/>
                  </a:cubicBezTo>
                  <a:cubicBezTo>
                    <a:pt x="2971" y="55930"/>
                    <a:pt x="2944" y="55957"/>
                    <a:pt x="2944" y="56011"/>
                  </a:cubicBezTo>
                  <a:cubicBezTo>
                    <a:pt x="2891" y="57991"/>
                    <a:pt x="1820" y="59785"/>
                    <a:pt x="107" y="60802"/>
                  </a:cubicBezTo>
                  <a:cubicBezTo>
                    <a:pt x="54" y="60828"/>
                    <a:pt x="27" y="60855"/>
                    <a:pt x="27" y="60882"/>
                  </a:cubicBezTo>
                  <a:cubicBezTo>
                    <a:pt x="0" y="60935"/>
                    <a:pt x="27" y="60989"/>
                    <a:pt x="80" y="61016"/>
                  </a:cubicBezTo>
                  <a:cubicBezTo>
                    <a:pt x="1820" y="62033"/>
                    <a:pt x="2891" y="63826"/>
                    <a:pt x="2944" y="65834"/>
                  </a:cubicBezTo>
                  <a:cubicBezTo>
                    <a:pt x="2944" y="65887"/>
                    <a:pt x="2971" y="65914"/>
                    <a:pt x="2998" y="65941"/>
                  </a:cubicBezTo>
                  <a:cubicBezTo>
                    <a:pt x="4952" y="66931"/>
                    <a:pt x="6156" y="68885"/>
                    <a:pt x="6156" y="71053"/>
                  </a:cubicBezTo>
                  <a:cubicBezTo>
                    <a:pt x="6156" y="73221"/>
                    <a:pt x="4952" y="75175"/>
                    <a:pt x="2998" y="76165"/>
                  </a:cubicBezTo>
                  <a:cubicBezTo>
                    <a:pt x="2971" y="76192"/>
                    <a:pt x="2944" y="76219"/>
                    <a:pt x="2944" y="76272"/>
                  </a:cubicBezTo>
                  <a:cubicBezTo>
                    <a:pt x="2891" y="78280"/>
                    <a:pt x="1820" y="80073"/>
                    <a:pt x="80" y="81090"/>
                  </a:cubicBezTo>
                  <a:cubicBezTo>
                    <a:pt x="27" y="81117"/>
                    <a:pt x="0" y="81197"/>
                    <a:pt x="54" y="81251"/>
                  </a:cubicBezTo>
                  <a:cubicBezTo>
                    <a:pt x="73" y="81290"/>
                    <a:pt x="122" y="81315"/>
                    <a:pt x="167" y="81315"/>
                  </a:cubicBezTo>
                  <a:cubicBezTo>
                    <a:pt x="184" y="81315"/>
                    <a:pt x="200" y="81311"/>
                    <a:pt x="214" y="81304"/>
                  </a:cubicBezTo>
                  <a:cubicBezTo>
                    <a:pt x="2008" y="80260"/>
                    <a:pt x="3105" y="78413"/>
                    <a:pt x="3185" y="76352"/>
                  </a:cubicBezTo>
                  <a:cubicBezTo>
                    <a:pt x="5193" y="75309"/>
                    <a:pt x="6424" y="73301"/>
                    <a:pt x="6424" y="71053"/>
                  </a:cubicBezTo>
                  <a:cubicBezTo>
                    <a:pt x="6424" y="68805"/>
                    <a:pt x="5193" y="66797"/>
                    <a:pt x="3185" y="65753"/>
                  </a:cubicBezTo>
                  <a:cubicBezTo>
                    <a:pt x="3105" y="63773"/>
                    <a:pt x="2088" y="61979"/>
                    <a:pt x="402" y="60909"/>
                  </a:cubicBezTo>
                  <a:cubicBezTo>
                    <a:pt x="2088" y="59865"/>
                    <a:pt x="3105" y="58072"/>
                    <a:pt x="3185" y="56091"/>
                  </a:cubicBezTo>
                  <a:cubicBezTo>
                    <a:pt x="5193" y="55047"/>
                    <a:pt x="6424" y="53040"/>
                    <a:pt x="6424" y="50791"/>
                  </a:cubicBezTo>
                  <a:cubicBezTo>
                    <a:pt x="6424" y="48543"/>
                    <a:pt x="5193" y="46536"/>
                    <a:pt x="3185" y="45492"/>
                  </a:cubicBezTo>
                  <a:cubicBezTo>
                    <a:pt x="3185" y="43591"/>
                    <a:pt x="2088" y="41718"/>
                    <a:pt x="402" y="40647"/>
                  </a:cubicBezTo>
                  <a:cubicBezTo>
                    <a:pt x="1900" y="39710"/>
                    <a:pt x="3319" y="37890"/>
                    <a:pt x="3185" y="35829"/>
                  </a:cubicBezTo>
                  <a:cubicBezTo>
                    <a:pt x="5193" y="34785"/>
                    <a:pt x="6424" y="32751"/>
                    <a:pt x="6424" y="30530"/>
                  </a:cubicBezTo>
                  <a:cubicBezTo>
                    <a:pt x="6424" y="28281"/>
                    <a:pt x="5193" y="26247"/>
                    <a:pt x="3185" y="25230"/>
                  </a:cubicBezTo>
                  <a:cubicBezTo>
                    <a:pt x="3105" y="23223"/>
                    <a:pt x="2061" y="21429"/>
                    <a:pt x="402" y="20386"/>
                  </a:cubicBezTo>
                  <a:cubicBezTo>
                    <a:pt x="2088" y="19315"/>
                    <a:pt x="3185" y="17441"/>
                    <a:pt x="3185" y="15595"/>
                  </a:cubicBezTo>
                  <a:cubicBezTo>
                    <a:pt x="3185" y="15595"/>
                    <a:pt x="3185" y="15568"/>
                    <a:pt x="3185" y="15541"/>
                  </a:cubicBezTo>
                  <a:cubicBezTo>
                    <a:pt x="5193" y="14524"/>
                    <a:pt x="6424" y="12490"/>
                    <a:pt x="6424" y="10268"/>
                  </a:cubicBezTo>
                  <a:cubicBezTo>
                    <a:pt x="6424" y="8020"/>
                    <a:pt x="5193" y="5986"/>
                    <a:pt x="3185" y="4969"/>
                  </a:cubicBezTo>
                  <a:lnTo>
                    <a:pt x="3185" y="4942"/>
                  </a:lnTo>
                  <a:cubicBezTo>
                    <a:pt x="3185" y="3041"/>
                    <a:pt x="2008" y="1061"/>
                    <a:pt x="214" y="17"/>
                  </a:cubicBezTo>
                  <a:cubicBezTo>
                    <a:pt x="195" y="7"/>
                    <a:pt x="171" y="1"/>
                    <a:pt x="1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20"/>
            <p:cNvSpPr/>
            <p:nvPr/>
          </p:nvSpPr>
          <p:spPr>
            <a:xfrm>
              <a:off x="378625" y="566950"/>
              <a:ext cx="159950" cy="2033000"/>
            </a:xfrm>
            <a:custGeom>
              <a:avLst/>
              <a:gdLst/>
              <a:ahLst/>
              <a:cxnLst/>
              <a:rect l="l" t="t" r="r" b="b"/>
              <a:pathLst>
                <a:path w="6398" h="81320" extrusionOk="0">
                  <a:moveTo>
                    <a:pt x="120" y="1"/>
                  </a:moveTo>
                  <a:cubicBezTo>
                    <a:pt x="81" y="1"/>
                    <a:pt x="44" y="24"/>
                    <a:pt x="28" y="57"/>
                  </a:cubicBezTo>
                  <a:cubicBezTo>
                    <a:pt x="1" y="84"/>
                    <a:pt x="1" y="110"/>
                    <a:pt x="1" y="137"/>
                  </a:cubicBezTo>
                  <a:cubicBezTo>
                    <a:pt x="1" y="164"/>
                    <a:pt x="28" y="217"/>
                    <a:pt x="54" y="244"/>
                  </a:cubicBezTo>
                  <a:cubicBezTo>
                    <a:pt x="1821" y="1261"/>
                    <a:pt x="2972" y="3188"/>
                    <a:pt x="2918" y="5035"/>
                  </a:cubicBezTo>
                  <a:cubicBezTo>
                    <a:pt x="2918" y="5116"/>
                    <a:pt x="2945" y="5142"/>
                    <a:pt x="2999" y="5169"/>
                  </a:cubicBezTo>
                  <a:cubicBezTo>
                    <a:pt x="4952" y="6133"/>
                    <a:pt x="6157" y="8086"/>
                    <a:pt x="6157" y="10255"/>
                  </a:cubicBezTo>
                  <a:cubicBezTo>
                    <a:pt x="6157" y="12449"/>
                    <a:pt x="4952" y="14403"/>
                    <a:pt x="2999" y="15367"/>
                  </a:cubicBezTo>
                  <a:cubicBezTo>
                    <a:pt x="2945" y="15394"/>
                    <a:pt x="2918" y="15447"/>
                    <a:pt x="2918" y="15501"/>
                  </a:cubicBezTo>
                  <a:cubicBezTo>
                    <a:pt x="2972" y="17347"/>
                    <a:pt x="1848" y="19248"/>
                    <a:pt x="81" y="20292"/>
                  </a:cubicBezTo>
                  <a:cubicBezTo>
                    <a:pt x="54" y="20292"/>
                    <a:pt x="28" y="20318"/>
                    <a:pt x="1" y="20372"/>
                  </a:cubicBezTo>
                  <a:cubicBezTo>
                    <a:pt x="1" y="20425"/>
                    <a:pt x="28" y="20479"/>
                    <a:pt x="54" y="20506"/>
                  </a:cubicBezTo>
                  <a:cubicBezTo>
                    <a:pt x="1794" y="21496"/>
                    <a:pt x="2865" y="23316"/>
                    <a:pt x="2918" y="25324"/>
                  </a:cubicBezTo>
                  <a:cubicBezTo>
                    <a:pt x="2918" y="25350"/>
                    <a:pt x="2945" y="25404"/>
                    <a:pt x="2999" y="25431"/>
                  </a:cubicBezTo>
                  <a:cubicBezTo>
                    <a:pt x="4952" y="26394"/>
                    <a:pt x="6157" y="28348"/>
                    <a:pt x="6157" y="30543"/>
                  </a:cubicBezTo>
                  <a:cubicBezTo>
                    <a:pt x="6157" y="32711"/>
                    <a:pt x="4952" y="34665"/>
                    <a:pt x="2999" y="35628"/>
                  </a:cubicBezTo>
                  <a:cubicBezTo>
                    <a:pt x="2945" y="35655"/>
                    <a:pt x="2918" y="35709"/>
                    <a:pt x="2918" y="35762"/>
                  </a:cubicBezTo>
                  <a:cubicBezTo>
                    <a:pt x="3079" y="37823"/>
                    <a:pt x="1607" y="39643"/>
                    <a:pt x="81" y="40553"/>
                  </a:cubicBezTo>
                  <a:cubicBezTo>
                    <a:pt x="54" y="40553"/>
                    <a:pt x="28" y="40580"/>
                    <a:pt x="1" y="40633"/>
                  </a:cubicBezTo>
                  <a:cubicBezTo>
                    <a:pt x="1" y="40687"/>
                    <a:pt x="28" y="40741"/>
                    <a:pt x="54" y="40767"/>
                  </a:cubicBezTo>
                  <a:cubicBezTo>
                    <a:pt x="1794" y="41784"/>
                    <a:pt x="2918" y="43658"/>
                    <a:pt x="2918" y="45532"/>
                  </a:cubicBezTo>
                  <a:cubicBezTo>
                    <a:pt x="2918" y="45558"/>
                    <a:pt x="2918" y="45558"/>
                    <a:pt x="2918" y="45585"/>
                  </a:cubicBezTo>
                  <a:cubicBezTo>
                    <a:pt x="2918" y="45612"/>
                    <a:pt x="2945" y="45665"/>
                    <a:pt x="2999" y="45692"/>
                  </a:cubicBezTo>
                  <a:cubicBezTo>
                    <a:pt x="4952" y="46656"/>
                    <a:pt x="6157" y="48636"/>
                    <a:pt x="6157" y="50804"/>
                  </a:cubicBezTo>
                  <a:cubicBezTo>
                    <a:pt x="6157" y="52972"/>
                    <a:pt x="4952" y="54926"/>
                    <a:pt x="2999" y="55917"/>
                  </a:cubicBezTo>
                  <a:cubicBezTo>
                    <a:pt x="2945" y="55917"/>
                    <a:pt x="2918" y="55970"/>
                    <a:pt x="2918" y="56024"/>
                  </a:cubicBezTo>
                  <a:cubicBezTo>
                    <a:pt x="2865" y="58004"/>
                    <a:pt x="1821" y="59798"/>
                    <a:pt x="81" y="60815"/>
                  </a:cubicBezTo>
                  <a:cubicBezTo>
                    <a:pt x="54" y="60815"/>
                    <a:pt x="28" y="60868"/>
                    <a:pt x="1" y="60895"/>
                  </a:cubicBezTo>
                  <a:cubicBezTo>
                    <a:pt x="1" y="60949"/>
                    <a:pt x="28" y="61002"/>
                    <a:pt x="54" y="61029"/>
                  </a:cubicBezTo>
                  <a:cubicBezTo>
                    <a:pt x="1794" y="62046"/>
                    <a:pt x="2865" y="63839"/>
                    <a:pt x="2918" y="65847"/>
                  </a:cubicBezTo>
                  <a:cubicBezTo>
                    <a:pt x="2918" y="65900"/>
                    <a:pt x="2945" y="65927"/>
                    <a:pt x="2999" y="65954"/>
                  </a:cubicBezTo>
                  <a:cubicBezTo>
                    <a:pt x="4952" y="66944"/>
                    <a:pt x="6157" y="68898"/>
                    <a:pt x="6157" y="71066"/>
                  </a:cubicBezTo>
                  <a:cubicBezTo>
                    <a:pt x="6157" y="73234"/>
                    <a:pt x="4952" y="75188"/>
                    <a:pt x="2999" y="76178"/>
                  </a:cubicBezTo>
                  <a:cubicBezTo>
                    <a:pt x="2945" y="76178"/>
                    <a:pt x="2918" y="76232"/>
                    <a:pt x="2918" y="76285"/>
                  </a:cubicBezTo>
                  <a:cubicBezTo>
                    <a:pt x="2865" y="78293"/>
                    <a:pt x="1821" y="80086"/>
                    <a:pt x="81" y="81076"/>
                  </a:cubicBezTo>
                  <a:cubicBezTo>
                    <a:pt x="1" y="81130"/>
                    <a:pt x="1" y="81183"/>
                    <a:pt x="28" y="81264"/>
                  </a:cubicBezTo>
                  <a:cubicBezTo>
                    <a:pt x="44" y="81297"/>
                    <a:pt x="81" y="81320"/>
                    <a:pt x="120" y="81320"/>
                  </a:cubicBezTo>
                  <a:cubicBezTo>
                    <a:pt x="143" y="81320"/>
                    <a:pt x="168" y="81311"/>
                    <a:pt x="188" y="81290"/>
                  </a:cubicBezTo>
                  <a:cubicBezTo>
                    <a:pt x="1981" y="80273"/>
                    <a:pt x="3106" y="78427"/>
                    <a:pt x="3159" y="76366"/>
                  </a:cubicBezTo>
                  <a:cubicBezTo>
                    <a:pt x="5167" y="75322"/>
                    <a:pt x="6398" y="73314"/>
                    <a:pt x="6398" y="71066"/>
                  </a:cubicBezTo>
                  <a:cubicBezTo>
                    <a:pt x="6398" y="68818"/>
                    <a:pt x="5167" y="66784"/>
                    <a:pt x="3159" y="65766"/>
                  </a:cubicBezTo>
                  <a:cubicBezTo>
                    <a:pt x="3106" y="63786"/>
                    <a:pt x="2062" y="61992"/>
                    <a:pt x="376" y="60922"/>
                  </a:cubicBezTo>
                  <a:cubicBezTo>
                    <a:pt x="2062" y="59878"/>
                    <a:pt x="3106" y="58085"/>
                    <a:pt x="3159" y="56104"/>
                  </a:cubicBezTo>
                  <a:cubicBezTo>
                    <a:pt x="5167" y="55060"/>
                    <a:pt x="6398" y="53053"/>
                    <a:pt x="6398" y="50804"/>
                  </a:cubicBezTo>
                  <a:cubicBezTo>
                    <a:pt x="6398" y="48556"/>
                    <a:pt x="5167" y="46522"/>
                    <a:pt x="3159" y="45505"/>
                  </a:cubicBezTo>
                  <a:cubicBezTo>
                    <a:pt x="3159" y="43604"/>
                    <a:pt x="2062" y="41731"/>
                    <a:pt x="376" y="40660"/>
                  </a:cubicBezTo>
                  <a:cubicBezTo>
                    <a:pt x="1901" y="39723"/>
                    <a:pt x="3293" y="37903"/>
                    <a:pt x="3186" y="35816"/>
                  </a:cubicBezTo>
                  <a:cubicBezTo>
                    <a:pt x="5167" y="34799"/>
                    <a:pt x="6398" y="32764"/>
                    <a:pt x="6398" y="30543"/>
                  </a:cubicBezTo>
                  <a:cubicBezTo>
                    <a:pt x="6398" y="28295"/>
                    <a:pt x="5167" y="26260"/>
                    <a:pt x="3159" y="25243"/>
                  </a:cubicBezTo>
                  <a:cubicBezTo>
                    <a:pt x="3079" y="23236"/>
                    <a:pt x="2035" y="21443"/>
                    <a:pt x="376" y="20399"/>
                  </a:cubicBezTo>
                  <a:cubicBezTo>
                    <a:pt x="2089" y="19328"/>
                    <a:pt x="3186" y="17401"/>
                    <a:pt x="3186" y="15554"/>
                  </a:cubicBezTo>
                  <a:cubicBezTo>
                    <a:pt x="5167" y="14537"/>
                    <a:pt x="6398" y="12503"/>
                    <a:pt x="6398" y="10255"/>
                  </a:cubicBezTo>
                  <a:cubicBezTo>
                    <a:pt x="6398" y="8033"/>
                    <a:pt x="5167" y="5999"/>
                    <a:pt x="3186" y="4982"/>
                  </a:cubicBezTo>
                  <a:lnTo>
                    <a:pt x="3186" y="4955"/>
                  </a:lnTo>
                  <a:cubicBezTo>
                    <a:pt x="3186" y="3028"/>
                    <a:pt x="1981" y="1074"/>
                    <a:pt x="188" y="30"/>
                  </a:cubicBezTo>
                  <a:cubicBezTo>
                    <a:pt x="168" y="10"/>
                    <a:pt x="143" y="1"/>
                    <a:pt x="1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20"/>
            <p:cNvSpPr/>
            <p:nvPr/>
          </p:nvSpPr>
          <p:spPr>
            <a:xfrm>
              <a:off x="224725" y="818875"/>
              <a:ext cx="159950" cy="2032875"/>
            </a:xfrm>
            <a:custGeom>
              <a:avLst/>
              <a:gdLst/>
              <a:ahLst/>
              <a:cxnLst/>
              <a:rect l="l" t="t" r="r" b="b"/>
              <a:pathLst>
                <a:path w="6398" h="81315" extrusionOk="0">
                  <a:moveTo>
                    <a:pt x="129" y="1"/>
                  </a:moveTo>
                  <a:cubicBezTo>
                    <a:pt x="83" y="1"/>
                    <a:pt x="44" y="20"/>
                    <a:pt x="27" y="70"/>
                  </a:cubicBezTo>
                  <a:cubicBezTo>
                    <a:pt x="27" y="70"/>
                    <a:pt x="1" y="97"/>
                    <a:pt x="1" y="124"/>
                  </a:cubicBezTo>
                  <a:cubicBezTo>
                    <a:pt x="1" y="178"/>
                    <a:pt x="27" y="204"/>
                    <a:pt x="81" y="231"/>
                  </a:cubicBezTo>
                  <a:cubicBezTo>
                    <a:pt x="1821" y="1248"/>
                    <a:pt x="2972" y="3175"/>
                    <a:pt x="2918" y="5022"/>
                  </a:cubicBezTo>
                  <a:cubicBezTo>
                    <a:pt x="2945" y="5076"/>
                    <a:pt x="2945" y="5129"/>
                    <a:pt x="2998" y="5156"/>
                  </a:cubicBezTo>
                  <a:cubicBezTo>
                    <a:pt x="4952" y="6119"/>
                    <a:pt x="6157" y="8073"/>
                    <a:pt x="6157" y="10268"/>
                  </a:cubicBezTo>
                  <a:cubicBezTo>
                    <a:pt x="6157" y="12436"/>
                    <a:pt x="4952" y="14390"/>
                    <a:pt x="2998" y="15354"/>
                  </a:cubicBezTo>
                  <a:cubicBezTo>
                    <a:pt x="2945" y="15380"/>
                    <a:pt x="2918" y="15461"/>
                    <a:pt x="2918" y="15487"/>
                  </a:cubicBezTo>
                  <a:cubicBezTo>
                    <a:pt x="2998" y="17334"/>
                    <a:pt x="1848" y="19235"/>
                    <a:pt x="108" y="20278"/>
                  </a:cubicBezTo>
                  <a:cubicBezTo>
                    <a:pt x="54" y="20278"/>
                    <a:pt x="27" y="20305"/>
                    <a:pt x="27" y="20359"/>
                  </a:cubicBezTo>
                  <a:cubicBezTo>
                    <a:pt x="1" y="20412"/>
                    <a:pt x="27" y="20466"/>
                    <a:pt x="81" y="20493"/>
                  </a:cubicBezTo>
                  <a:cubicBezTo>
                    <a:pt x="1794" y="21510"/>
                    <a:pt x="2865" y="23303"/>
                    <a:pt x="2918" y="25310"/>
                  </a:cubicBezTo>
                  <a:cubicBezTo>
                    <a:pt x="2945" y="25364"/>
                    <a:pt x="2972" y="25391"/>
                    <a:pt x="2998" y="25417"/>
                  </a:cubicBezTo>
                  <a:cubicBezTo>
                    <a:pt x="4952" y="26381"/>
                    <a:pt x="6157" y="28362"/>
                    <a:pt x="6157" y="30530"/>
                  </a:cubicBezTo>
                  <a:cubicBezTo>
                    <a:pt x="6157" y="32698"/>
                    <a:pt x="4952" y="34652"/>
                    <a:pt x="2998" y="35642"/>
                  </a:cubicBezTo>
                  <a:cubicBezTo>
                    <a:pt x="2945" y="35642"/>
                    <a:pt x="2918" y="35695"/>
                    <a:pt x="2918" y="35749"/>
                  </a:cubicBezTo>
                  <a:cubicBezTo>
                    <a:pt x="3106" y="37837"/>
                    <a:pt x="1633" y="39630"/>
                    <a:pt x="108" y="40540"/>
                  </a:cubicBezTo>
                  <a:cubicBezTo>
                    <a:pt x="54" y="40540"/>
                    <a:pt x="27" y="40594"/>
                    <a:pt x="27" y="40620"/>
                  </a:cubicBezTo>
                  <a:cubicBezTo>
                    <a:pt x="1" y="40674"/>
                    <a:pt x="27" y="40727"/>
                    <a:pt x="81" y="40754"/>
                  </a:cubicBezTo>
                  <a:cubicBezTo>
                    <a:pt x="1821" y="41771"/>
                    <a:pt x="2918" y="43645"/>
                    <a:pt x="2918" y="45545"/>
                  </a:cubicBezTo>
                  <a:cubicBezTo>
                    <a:pt x="2918" y="45545"/>
                    <a:pt x="2918" y="45545"/>
                    <a:pt x="2918" y="45572"/>
                  </a:cubicBezTo>
                  <a:cubicBezTo>
                    <a:pt x="2918" y="45626"/>
                    <a:pt x="2945" y="45652"/>
                    <a:pt x="2998" y="45679"/>
                  </a:cubicBezTo>
                  <a:cubicBezTo>
                    <a:pt x="4952" y="46669"/>
                    <a:pt x="6157" y="48623"/>
                    <a:pt x="6157" y="50791"/>
                  </a:cubicBezTo>
                  <a:cubicBezTo>
                    <a:pt x="6157" y="52959"/>
                    <a:pt x="4952" y="54913"/>
                    <a:pt x="2998" y="55904"/>
                  </a:cubicBezTo>
                  <a:cubicBezTo>
                    <a:pt x="2945" y="55930"/>
                    <a:pt x="2918" y="55957"/>
                    <a:pt x="2918" y="56011"/>
                  </a:cubicBezTo>
                  <a:cubicBezTo>
                    <a:pt x="2891" y="57991"/>
                    <a:pt x="1821" y="59785"/>
                    <a:pt x="108" y="60802"/>
                  </a:cubicBezTo>
                  <a:cubicBezTo>
                    <a:pt x="54" y="60828"/>
                    <a:pt x="27" y="60855"/>
                    <a:pt x="27" y="60882"/>
                  </a:cubicBezTo>
                  <a:cubicBezTo>
                    <a:pt x="1" y="60935"/>
                    <a:pt x="27" y="60989"/>
                    <a:pt x="81" y="61016"/>
                  </a:cubicBezTo>
                  <a:cubicBezTo>
                    <a:pt x="1821" y="62033"/>
                    <a:pt x="2891" y="63826"/>
                    <a:pt x="2918" y="65834"/>
                  </a:cubicBezTo>
                  <a:cubicBezTo>
                    <a:pt x="2918" y="65887"/>
                    <a:pt x="2945" y="65914"/>
                    <a:pt x="2998" y="65941"/>
                  </a:cubicBezTo>
                  <a:cubicBezTo>
                    <a:pt x="4952" y="66931"/>
                    <a:pt x="6157" y="68885"/>
                    <a:pt x="6157" y="71053"/>
                  </a:cubicBezTo>
                  <a:cubicBezTo>
                    <a:pt x="6157" y="73221"/>
                    <a:pt x="4952" y="75175"/>
                    <a:pt x="2998" y="76165"/>
                  </a:cubicBezTo>
                  <a:cubicBezTo>
                    <a:pt x="2945" y="76192"/>
                    <a:pt x="2918" y="76219"/>
                    <a:pt x="2918" y="76272"/>
                  </a:cubicBezTo>
                  <a:cubicBezTo>
                    <a:pt x="2891" y="78280"/>
                    <a:pt x="1821" y="80073"/>
                    <a:pt x="81" y="81090"/>
                  </a:cubicBezTo>
                  <a:cubicBezTo>
                    <a:pt x="27" y="81117"/>
                    <a:pt x="1" y="81197"/>
                    <a:pt x="27" y="81251"/>
                  </a:cubicBezTo>
                  <a:cubicBezTo>
                    <a:pt x="67" y="81290"/>
                    <a:pt x="106" y="81315"/>
                    <a:pt x="156" y="81315"/>
                  </a:cubicBezTo>
                  <a:cubicBezTo>
                    <a:pt x="174" y="81315"/>
                    <a:pt x="193" y="81311"/>
                    <a:pt x="215" y="81304"/>
                  </a:cubicBezTo>
                  <a:cubicBezTo>
                    <a:pt x="2008" y="80260"/>
                    <a:pt x="3106" y="78413"/>
                    <a:pt x="3186" y="76352"/>
                  </a:cubicBezTo>
                  <a:cubicBezTo>
                    <a:pt x="5166" y="75309"/>
                    <a:pt x="6398" y="73301"/>
                    <a:pt x="6398" y="71053"/>
                  </a:cubicBezTo>
                  <a:cubicBezTo>
                    <a:pt x="6398" y="68805"/>
                    <a:pt x="5166" y="66797"/>
                    <a:pt x="3186" y="65753"/>
                  </a:cubicBezTo>
                  <a:cubicBezTo>
                    <a:pt x="3106" y="63773"/>
                    <a:pt x="2062" y="61979"/>
                    <a:pt x="375" y="60909"/>
                  </a:cubicBezTo>
                  <a:cubicBezTo>
                    <a:pt x="2062" y="59865"/>
                    <a:pt x="3106" y="58072"/>
                    <a:pt x="3186" y="56091"/>
                  </a:cubicBezTo>
                  <a:cubicBezTo>
                    <a:pt x="5166" y="55047"/>
                    <a:pt x="6398" y="53040"/>
                    <a:pt x="6398" y="50791"/>
                  </a:cubicBezTo>
                  <a:cubicBezTo>
                    <a:pt x="6398" y="48543"/>
                    <a:pt x="5166" y="46536"/>
                    <a:pt x="3186" y="45492"/>
                  </a:cubicBezTo>
                  <a:cubicBezTo>
                    <a:pt x="3159" y="43591"/>
                    <a:pt x="2088" y="41718"/>
                    <a:pt x="375" y="40647"/>
                  </a:cubicBezTo>
                  <a:cubicBezTo>
                    <a:pt x="1901" y="39710"/>
                    <a:pt x="3320" y="37890"/>
                    <a:pt x="3186" y="35829"/>
                  </a:cubicBezTo>
                  <a:cubicBezTo>
                    <a:pt x="5166" y="34785"/>
                    <a:pt x="6398" y="32751"/>
                    <a:pt x="6398" y="30530"/>
                  </a:cubicBezTo>
                  <a:cubicBezTo>
                    <a:pt x="6398" y="28281"/>
                    <a:pt x="5166" y="26247"/>
                    <a:pt x="3186" y="25230"/>
                  </a:cubicBezTo>
                  <a:cubicBezTo>
                    <a:pt x="3079" y="23223"/>
                    <a:pt x="2062" y="21429"/>
                    <a:pt x="375" y="20386"/>
                  </a:cubicBezTo>
                  <a:cubicBezTo>
                    <a:pt x="2088" y="19315"/>
                    <a:pt x="3186" y="17441"/>
                    <a:pt x="3186" y="15595"/>
                  </a:cubicBezTo>
                  <a:cubicBezTo>
                    <a:pt x="3186" y="15595"/>
                    <a:pt x="3186" y="15568"/>
                    <a:pt x="3186" y="15541"/>
                  </a:cubicBezTo>
                  <a:cubicBezTo>
                    <a:pt x="5166" y="14524"/>
                    <a:pt x="6398" y="12490"/>
                    <a:pt x="6398" y="10268"/>
                  </a:cubicBezTo>
                  <a:cubicBezTo>
                    <a:pt x="6398" y="8020"/>
                    <a:pt x="5166" y="5986"/>
                    <a:pt x="3186" y="4969"/>
                  </a:cubicBezTo>
                  <a:lnTo>
                    <a:pt x="3186" y="4942"/>
                  </a:lnTo>
                  <a:cubicBezTo>
                    <a:pt x="3186" y="3041"/>
                    <a:pt x="1981" y="1061"/>
                    <a:pt x="215" y="17"/>
                  </a:cubicBezTo>
                  <a:cubicBezTo>
                    <a:pt x="185" y="7"/>
                    <a:pt x="156" y="1"/>
                    <a:pt x="1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20"/>
            <p:cNvSpPr/>
            <p:nvPr/>
          </p:nvSpPr>
          <p:spPr>
            <a:xfrm>
              <a:off x="1914975" y="2593575"/>
              <a:ext cx="160625" cy="2032875"/>
            </a:xfrm>
            <a:custGeom>
              <a:avLst/>
              <a:gdLst/>
              <a:ahLst/>
              <a:cxnLst/>
              <a:rect l="l" t="t" r="r" b="b"/>
              <a:pathLst>
                <a:path w="6425" h="81315" extrusionOk="0">
                  <a:moveTo>
                    <a:pt x="151" y="1"/>
                  </a:moveTo>
                  <a:cubicBezTo>
                    <a:pt x="95" y="1"/>
                    <a:pt x="47" y="26"/>
                    <a:pt x="27" y="65"/>
                  </a:cubicBezTo>
                  <a:cubicBezTo>
                    <a:pt x="27" y="92"/>
                    <a:pt x="27" y="118"/>
                    <a:pt x="27" y="118"/>
                  </a:cubicBezTo>
                  <a:cubicBezTo>
                    <a:pt x="27" y="172"/>
                    <a:pt x="27" y="225"/>
                    <a:pt x="81" y="225"/>
                  </a:cubicBezTo>
                  <a:cubicBezTo>
                    <a:pt x="1821" y="1243"/>
                    <a:pt x="2972" y="3170"/>
                    <a:pt x="2945" y="5043"/>
                  </a:cubicBezTo>
                  <a:cubicBezTo>
                    <a:pt x="2945" y="5070"/>
                    <a:pt x="2972" y="5124"/>
                    <a:pt x="2998" y="5150"/>
                  </a:cubicBezTo>
                  <a:cubicBezTo>
                    <a:pt x="4952" y="6141"/>
                    <a:pt x="6157" y="8095"/>
                    <a:pt x="6157" y="10263"/>
                  </a:cubicBezTo>
                  <a:cubicBezTo>
                    <a:pt x="6157" y="12431"/>
                    <a:pt x="4952" y="14384"/>
                    <a:pt x="2998" y="15375"/>
                  </a:cubicBezTo>
                  <a:cubicBezTo>
                    <a:pt x="2945" y="15402"/>
                    <a:pt x="2945" y="15428"/>
                    <a:pt x="2945" y="15482"/>
                  </a:cubicBezTo>
                  <a:cubicBezTo>
                    <a:pt x="2998" y="17355"/>
                    <a:pt x="1848" y="19256"/>
                    <a:pt x="108" y="20273"/>
                  </a:cubicBezTo>
                  <a:cubicBezTo>
                    <a:pt x="54" y="20300"/>
                    <a:pt x="27" y="20326"/>
                    <a:pt x="27" y="20353"/>
                  </a:cubicBezTo>
                  <a:cubicBezTo>
                    <a:pt x="1" y="20407"/>
                    <a:pt x="27" y="20460"/>
                    <a:pt x="81" y="20514"/>
                  </a:cubicBezTo>
                  <a:cubicBezTo>
                    <a:pt x="1794" y="21504"/>
                    <a:pt x="2865" y="23297"/>
                    <a:pt x="2945" y="25305"/>
                  </a:cubicBezTo>
                  <a:cubicBezTo>
                    <a:pt x="2945" y="25358"/>
                    <a:pt x="2972" y="25385"/>
                    <a:pt x="2998" y="25412"/>
                  </a:cubicBezTo>
                  <a:cubicBezTo>
                    <a:pt x="4952" y="26402"/>
                    <a:pt x="6157" y="28356"/>
                    <a:pt x="6157" y="30524"/>
                  </a:cubicBezTo>
                  <a:cubicBezTo>
                    <a:pt x="6157" y="32692"/>
                    <a:pt x="4952" y="34646"/>
                    <a:pt x="2998" y="35636"/>
                  </a:cubicBezTo>
                  <a:cubicBezTo>
                    <a:pt x="2945" y="35663"/>
                    <a:pt x="2918" y="35717"/>
                    <a:pt x="2945" y="35770"/>
                  </a:cubicBezTo>
                  <a:cubicBezTo>
                    <a:pt x="3106" y="37831"/>
                    <a:pt x="1633" y="39651"/>
                    <a:pt x="108" y="40535"/>
                  </a:cubicBezTo>
                  <a:cubicBezTo>
                    <a:pt x="54" y="40561"/>
                    <a:pt x="27" y="40588"/>
                    <a:pt x="27" y="40615"/>
                  </a:cubicBezTo>
                  <a:cubicBezTo>
                    <a:pt x="1" y="40668"/>
                    <a:pt x="27" y="40749"/>
                    <a:pt x="81" y="40775"/>
                  </a:cubicBezTo>
                  <a:cubicBezTo>
                    <a:pt x="1821" y="41766"/>
                    <a:pt x="2945" y="43639"/>
                    <a:pt x="2945" y="45540"/>
                  </a:cubicBezTo>
                  <a:cubicBezTo>
                    <a:pt x="2945" y="45540"/>
                    <a:pt x="2945" y="45566"/>
                    <a:pt x="2945" y="45566"/>
                  </a:cubicBezTo>
                  <a:cubicBezTo>
                    <a:pt x="2945" y="45620"/>
                    <a:pt x="2972" y="45674"/>
                    <a:pt x="2998" y="45674"/>
                  </a:cubicBezTo>
                  <a:cubicBezTo>
                    <a:pt x="4952" y="46664"/>
                    <a:pt x="6157" y="48618"/>
                    <a:pt x="6157" y="50786"/>
                  </a:cubicBezTo>
                  <a:cubicBezTo>
                    <a:pt x="6157" y="52954"/>
                    <a:pt x="4952" y="54934"/>
                    <a:pt x="2998" y="55898"/>
                  </a:cubicBezTo>
                  <a:cubicBezTo>
                    <a:pt x="2972" y="55925"/>
                    <a:pt x="2945" y="55952"/>
                    <a:pt x="2945" y="56005"/>
                  </a:cubicBezTo>
                  <a:cubicBezTo>
                    <a:pt x="2891" y="58012"/>
                    <a:pt x="1821" y="59806"/>
                    <a:pt x="108" y="60796"/>
                  </a:cubicBezTo>
                  <a:cubicBezTo>
                    <a:pt x="54" y="60823"/>
                    <a:pt x="27" y="60850"/>
                    <a:pt x="27" y="60903"/>
                  </a:cubicBezTo>
                  <a:cubicBezTo>
                    <a:pt x="1" y="60957"/>
                    <a:pt x="27" y="61010"/>
                    <a:pt x="81" y="61037"/>
                  </a:cubicBezTo>
                  <a:cubicBezTo>
                    <a:pt x="1821" y="62054"/>
                    <a:pt x="2891" y="63847"/>
                    <a:pt x="2945" y="65828"/>
                  </a:cubicBezTo>
                  <a:cubicBezTo>
                    <a:pt x="2945" y="65882"/>
                    <a:pt x="2972" y="65935"/>
                    <a:pt x="2998" y="65962"/>
                  </a:cubicBezTo>
                  <a:cubicBezTo>
                    <a:pt x="4952" y="66925"/>
                    <a:pt x="6157" y="68879"/>
                    <a:pt x="6157" y="71047"/>
                  </a:cubicBezTo>
                  <a:cubicBezTo>
                    <a:pt x="6157" y="73242"/>
                    <a:pt x="4952" y="75196"/>
                    <a:pt x="2998" y="76160"/>
                  </a:cubicBezTo>
                  <a:cubicBezTo>
                    <a:pt x="2972" y="76186"/>
                    <a:pt x="2945" y="76240"/>
                    <a:pt x="2945" y="76267"/>
                  </a:cubicBezTo>
                  <a:cubicBezTo>
                    <a:pt x="2891" y="78274"/>
                    <a:pt x="1821" y="80067"/>
                    <a:pt x="81" y="81084"/>
                  </a:cubicBezTo>
                  <a:cubicBezTo>
                    <a:pt x="27" y="81111"/>
                    <a:pt x="1" y="81191"/>
                    <a:pt x="27" y="81245"/>
                  </a:cubicBezTo>
                  <a:cubicBezTo>
                    <a:pt x="61" y="81296"/>
                    <a:pt x="106" y="81315"/>
                    <a:pt x="148" y="81315"/>
                  </a:cubicBezTo>
                  <a:cubicBezTo>
                    <a:pt x="172" y="81315"/>
                    <a:pt x="195" y="81308"/>
                    <a:pt x="215" y="81299"/>
                  </a:cubicBezTo>
                  <a:cubicBezTo>
                    <a:pt x="2008" y="80255"/>
                    <a:pt x="3106" y="78408"/>
                    <a:pt x="3186" y="76347"/>
                  </a:cubicBezTo>
                  <a:cubicBezTo>
                    <a:pt x="5166" y="75330"/>
                    <a:pt x="6424" y="73296"/>
                    <a:pt x="6424" y="71047"/>
                  </a:cubicBezTo>
                  <a:cubicBezTo>
                    <a:pt x="6424" y="68826"/>
                    <a:pt x="5166" y="66792"/>
                    <a:pt x="3186" y="65748"/>
                  </a:cubicBezTo>
                  <a:cubicBezTo>
                    <a:pt x="3106" y="63767"/>
                    <a:pt x="2062" y="61974"/>
                    <a:pt x="375" y="60930"/>
                  </a:cubicBezTo>
                  <a:cubicBezTo>
                    <a:pt x="2062" y="59859"/>
                    <a:pt x="3106" y="58093"/>
                    <a:pt x="3186" y="56085"/>
                  </a:cubicBezTo>
                  <a:cubicBezTo>
                    <a:pt x="5166" y="55068"/>
                    <a:pt x="6424" y="53034"/>
                    <a:pt x="6424" y="50786"/>
                  </a:cubicBezTo>
                  <a:cubicBezTo>
                    <a:pt x="6424" y="48537"/>
                    <a:pt x="5166" y="46530"/>
                    <a:pt x="3186" y="45486"/>
                  </a:cubicBezTo>
                  <a:cubicBezTo>
                    <a:pt x="3159" y="43586"/>
                    <a:pt x="2088" y="41739"/>
                    <a:pt x="375" y="40668"/>
                  </a:cubicBezTo>
                  <a:cubicBezTo>
                    <a:pt x="1901" y="39705"/>
                    <a:pt x="3320" y="37885"/>
                    <a:pt x="3186" y="35824"/>
                  </a:cubicBezTo>
                  <a:cubicBezTo>
                    <a:pt x="5193" y="34780"/>
                    <a:pt x="6424" y="32772"/>
                    <a:pt x="6424" y="30524"/>
                  </a:cubicBezTo>
                  <a:cubicBezTo>
                    <a:pt x="6424" y="28276"/>
                    <a:pt x="5166" y="26268"/>
                    <a:pt x="3186" y="25225"/>
                  </a:cubicBezTo>
                  <a:cubicBezTo>
                    <a:pt x="3106" y="23244"/>
                    <a:pt x="2062" y="21451"/>
                    <a:pt x="375" y="20407"/>
                  </a:cubicBezTo>
                  <a:cubicBezTo>
                    <a:pt x="2088" y="19336"/>
                    <a:pt x="3186" y="17436"/>
                    <a:pt x="3186" y="15616"/>
                  </a:cubicBezTo>
                  <a:cubicBezTo>
                    <a:pt x="3186" y="15589"/>
                    <a:pt x="3186" y="15562"/>
                    <a:pt x="3186" y="15562"/>
                  </a:cubicBezTo>
                  <a:cubicBezTo>
                    <a:pt x="5166" y="14518"/>
                    <a:pt x="6424" y="12511"/>
                    <a:pt x="6424" y="10263"/>
                  </a:cubicBezTo>
                  <a:cubicBezTo>
                    <a:pt x="6424" y="8014"/>
                    <a:pt x="5166" y="6007"/>
                    <a:pt x="3186" y="4963"/>
                  </a:cubicBezTo>
                  <a:cubicBezTo>
                    <a:pt x="3186" y="3036"/>
                    <a:pt x="2008" y="1055"/>
                    <a:pt x="215" y="11"/>
                  </a:cubicBezTo>
                  <a:cubicBezTo>
                    <a:pt x="193" y="4"/>
                    <a:pt x="172" y="1"/>
                    <a:pt x="1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20"/>
            <p:cNvSpPr/>
            <p:nvPr/>
          </p:nvSpPr>
          <p:spPr>
            <a:xfrm>
              <a:off x="1761075" y="2845375"/>
              <a:ext cx="160625" cy="2032675"/>
            </a:xfrm>
            <a:custGeom>
              <a:avLst/>
              <a:gdLst/>
              <a:ahLst/>
              <a:cxnLst/>
              <a:rect l="l" t="t" r="r" b="b"/>
              <a:pathLst>
                <a:path w="6425" h="81307" extrusionOk="0">
                  <a:moveTo>
                    <a:pt x="146" y="1"/>
                  </a:moveTo>
                  <a:cubicBezTo>
                    <a:pt x="108" y="1"/>
                    <a:pt x="71" y="24"/>
                    <a:pt x="54" y="57"/>
                  </a:cubicBezTo>
                  <a:cubicBezTo>
                    <a:pt x="27" y="84"/>
                    <a:pt x="27" y="110"/>
                    <a:pt x="27" y="137"/>
                  </a:cubicBezTo>
                  <a:cubicBezTo>
                    <a:pt x="27" y="164"/>
                    <a:pt x="54" y="217"/>
                    <a:pt x="81" y="244"/>
                  </a:cubicBezTo>
                  <a:cubicBezTo>
                    <a:pt x="1821" y="1234"/>
                    <a:pt x="2972" y="3162"/>
                    <a:pt x="2945" y="5035"/>
                  </a:cubicBezTo>
                  <a:cubicBezTo>
                    <a:pt x="2945" y="5089"/>
                    <a:pt x="2972" y="5142"/>
                    <a:pt x="2998" y="5142"/>
                  </a:cubicBezTo>
                  <a:cubicBezTo>
                    <a:pt x="4952" y="6133"/>
                    <a:pt x="6183" y="8086"/>
                    <a:pt x="6183" y="10254"/>
                  </a:cubicBezTo>
                  <a:cubicBezTo>
                    <a:pt x="6183" y="12422"/>
                    <a:pt x="4952" y="14376"/>
                    <a:pt x="2998" y="15367"/>
                  </a:cubicBezTo>
                  <a:cubicBezTo>
                    <a:pt x="2972" y="15393"/>
                    <a:pt x="2945" y="15447"/>
                    <a:pt x="2945" y="15474"/>
                  </a:cubicBezTo>
                  <a:cubicBezTo>
                    <a:pt x="2998" y="17321"/>
                    <a:pt x="1847" y="19248"/>
                    <a:pt x="108" y="20265"/>
                  </a:cubicBezTo>
                  <a:cubicBezTo>
                    <a:pt x="81" y="20292"/>
                    <a:pt x="27" y="20318"/>
                    <a:pt x="27" y="20345"/>
                  </a:cubicBezTo>
                  <a:cubicBezTo>
                    <a:pt x="27" y="20425"/>
                    <a:pt x="27" y="20479"/>
                    <a:pt x="81" y="20506"/>
                  </a:cubicBezTo>
                  <a:cubicBezTo>
                    <a:pt x="1821" y="21496"/>
                    <a:pt x="2891" y="23289"/>
                    <a:pt x="2945" y="25297"/>
                  </a:cubicBezTo>
                  <a:cubicBezTo>
                    <a:pt x="2945" y="25350"/>
                    <a:pt x="2972" y="25404"/>
                    <a:pt x="2998" y="25404"/>
                  </a:cubicBezTo>
                  <a:cubicBezTo>
                    <a:pt x="4952" y="26394"/>
                    <a:pt x="6183" y="28348"/>
                    <a:pt x="6183" y="30516"/>
                  </a:cubicBezTo>
                  <a:cubicBezTo>
                    <a:pt x="6183" y="32684"/>
                    <a:pt x="4952" y="34665"/>
                    <a:pt x="2998" y="35628"/>
                  </a:cubicBezTo>
                  <a:cubicBezTo>
                    <a:pt x="2972" y="35655"/>
                    <a:pt x="2945" y="35709"/>
                    <a:pt x="2945" y="35762"/>
                  </a:cubicBezTo>
                  <a:cubicBezTo>
                    <a:pt x="3105" y="37823"/>
                    <a:pt x="1633" y="39643"/>
                    <a:pt x="108" y="40526"/>
                  </a:cubicBezTo>
                  <a:cubicBezTo>
                    <a:pt x="81" y="40553"/>
                    <a:pt x="27" y="40580"/>
                    <a:pt x="27" y="40633"/>
                  </a:cubicBezTo>
                  <a:cubicBezTo>
                    <a:pt x="27" y="40687"/>
                    <a:pt x="27" y="40741"/>
                    <a:pt x="81" y="40767"/>
                  </a:cubicBezTo>
                  <a:cubicBezTo>
                    <a:pt x="1821" y="41784"/>
                    <a:pt x="2945" y="43631"/>
                    <a:pt x="2945" y="45532"/>
                  </a:cubicBezTo>
                  <a:lnTo>
                    <a:pt x="2945" y="45558"/>
                  </a:lnTo>
                  <a:cubicBezTo>
                    <a:pt x="2945" y="45612"/>
                    <a:pt x="2972" y="45665"/>
                    <a:pt x="2998" y="45692"/>
                  </a:cubicBezTo>
                  <a:cubicBezTo>
                    <a:pt x="4952" y="46656"/>
                    <a:pt x="6183" y="48610"/>
                    <a:pt x="6183" y="50778"/>
                  </a:cubicBezTo>
                  <a:cubicBezTo>
                    <a:pt x="6183" y="52972"/>
                    <a:pt x="4952" y="54926"/>
                    <a:pt x="2998" y="55890"/>
                  </a:cubicBezTo>
                  <a:cubicBezTo>
                    <a:pt x="2972" y="55917"/>
                    <a:pt x="2945" y="55970"/>
                    <a:pt x="2945" y="55997"/>
                  </a:cubicBezTo>
                  <a:cubicBezTo>
                    <a:pt x="2891" y="58004"/>
                    <a:pt x="1847" y="59798"/>
                    <a:pt x="108" y="60815"/>
                  </a:cubicBezTo>
                  <a:cubicBezTo>
                    <a:pt x="81" y="60815"/>
                    <a:pt x="27" y="60841"/>
                    <a:pt x="27" y="60895"/>
                  </a:cubicBezTo>
                  <a:cubicBezTo>
                    <a:pt x="27" y="60949"/>
                    <a:pt x="27" y="61002"/>
                    <a:pt x="81" y="61029"/>
                  </a:cubicBezTo>
                  <a:cubicBezTo>
                    <a:pt x="1821" y="62046"/>
                    <a:pt x="2891" y="63839"/>
                    <a:pt x="2945" y="65847"/>
                  </a:cubicBezTo>
                  <a:cubicBezTo>
                    <a:pt x="2945" y="65873"/>
                    <a:pt x="2972" y="65927"/>
                    <a:pt x="2998" y="65954"/>
                  </a:cubicBezTo>
                  <a:cubicBezTo>
                    <a:pt x="4952" y="66917"/>
                    <a:pt x="6183" y="68871"/>
                    <a:pt x="6183" y="71066"/>
                  </a:cubicBezTo>
                  <a:cubicBezTo>
                    <a:pt x="6183" y="73234"/>
                    <a:pt x="4952" y="75188"/>
                    <a:pt x="2998" y="76151"/>
                  </a:cubicBezTo>
                  <a:cubicBezTo>
                    <a:pt x="2972" y="76178"/>
                    <a:pt x="2945" y="76232"/>
                    <a:pt x="2945" y="76285"/>
                  </a:cubicBezTo>
                  <a:cubicBezTo>
                    <a:pt x="2891" y="78266"/>
                    <a:pt x="1821" y="80059"/>
                    <a:pt x="81" y="81076"/>
                  </a:cubicBezTo>
                  <a:cubicBezTo>
                    <a:pt x="27" y="81103"/>
                    <a:pt x="1" y="81183"/>
                    <a:pt x="54" y="81237"/>
                  </a:cubicBezTo>
                  <a:cubicBezTo>
                    <a:pt x="71" y="81288"/>
                    <a:pt x="110" y="81306"/>
                    <a:pt x="149" y="81306"/>
                  </a:cubicBezTo>
                  <a:cubicBezTo>
                    <a:pt x="172" y="81306"/>
                    <a:pt x="195" y="81300"/>
                    <a:pt x="215" y="81290"/>
                  </a:cubicBezTo>
                  <a:cubicBezTo>
                    <a:pt x="2008" y="80247"/>
                    <a:pt x="3105" y="78400"/>
                    <a:pt x="3186" y="76366"/>
                  </a:cubicBezTo>
                  <a:cubicBezTo>
                    <a:pt x="5193" y="75322"/>
                    <a:pt x="6424" y="73288"/>
                    <a:pt x="6424" y="71066"/>
                  </a:cubicBezTo>
                  <a:cubicBezTo>
                    <a:pt x="6424" y="68818"/>
                    <a:pt x="5193" y="66783"/>
                    <a:pt x="3186" y="65766"/>
                  </a:cubicBezTo>
                  <a:cubicBezTo>
                    <a:pt x="3132" y="63759"/>
                    <a:pt x="2088" y="61992"/>
                    <a:pt x="402" y="60922"/>
                  </a:cubicBezTo>
                  <a:cubicBezTo>
                    <a:pt x="2088" y="59878"/>
                    <a:pt x="3132" y="58085"/>
                    <a:pt x="3186" y="56077"/>
                  </a:cubicBezTo>
                  <a:cubicBezTo>
                    <a:pt x="5193" y="55060"/>
                    <a:pt x="6424" y="53026"/>
                    <a:pt x="6424" y="50778"/>
                  </a:cubicBezTo>
                  <a:cubicBezTo>
                    <a:pt x="6424" y="48556"/>
                    <a:pt x="5193" y="46522"/>
                    <a:pt x="3186" y="45505"/>
                  </a:cubicBezTo>
                  <a:cubicBezTo>
                    <a:pt x="3186" y="43604"/>
                    <a:pt x="2088" y="41731"/>
                    <a:pt x="402" y="40660"/>
                  </a:cubicBezTo>
                  <a:cubicBezTo>
                    <a:pt x="1901" y="39697"/>
                    <a:pt x="3320" y="37877"/>
                    <a:pt x="3186" y="35816"/>
                  </a:cubicBezTo>
                  <a:cubicBezTo>
                    <a:pt x="5193" y="34799"/>
                    <a:pt x="6424" y="32764"/>
                    <a:pt x="6424" y="30516"/>
                  </a:cubicBezTo>
                  <a:cubicBezTo>
                    <a:pt x="6424" y="28268"/>
                    <a:pt x="5193" y="26260"/>
                    <a:pt x="3186" y="25216"/>
                  </a:cubicBezTo>
                  <a:cubicBezTo>
                    <a:pt x="3105" y="23236"/>
                    <a:pt x="2062" y="21442"/>
                    <a:pt x="402" y="20399"/>
                  </a:cubicBezTo>
                  <a:cubicBezTo>
                    <a:pt x="2115" y="19328"/>
                    <a:pt x="3212" y="17401"/>
                    <a:pt x="3186" y="15554"/>
                  </a:cubicBezTo>
                  <a:cubicBezTo>
                    <a:pt x="5193" y="14510"/>
                    <a:pt x="6424" y="12503"/>
                    <a:pt x="6424" y="10254"/>
                  </a:cubicBezTo>
                  <a:cubicBezTo>
                    <a:pt x="6424" y="8006"/>
                    <a:pt x="5193" y="5999"/>
                    <a:pt x="3186" y="4955"/>
                  </a:cubicBezTo>
                  <a:cubicBezTo>
                    <a:pt x="3186" y="3028"/>
                    <a:pt x="2008" y="1047"/>
                    <a:pt x="215" y="30"/>
                  </a:cubicBezTo>
                  <a:cubicBezTo>
                    <a:pt x="194" y="10"/>
                    <a:pt x="170" y="1"/>
                    <a:pt x="1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20"/>
            <p:cNvSpPr/>
            <p:nvPr/>
          </p:nvSpPr>
          <p:spPr>
            <a:xfrm>
              <a:off x="1607850" y="2593575"/>
              <a:ext cx="159950" cy="2032875"/>
            </a:xfrm>
            <a:custGeom>
              <a:avLst/>
              <a:gdLst/>
              <a:ahLst/>
              <a:cxnLst/>
              <a:rect l="l" t="t" r="r" b="b"/>
              <a:pathLst>
                <a:path w="6398" h="81315" extrusionOk="0">
                  <a:moveTo>
                    <a:pt x="140" y="1"/>
                  </a:moveTo>
                  <a:cubicBezTo>
                    <a:pt x="95" y="1"/>
                    <a:pt x="47" y="26"/>
                    <a:pt x="27" y="65"/>
                  </a:cubicBezTo>
                  <a:cubicBezTo>
                    <a:pt x="0" y="92"/>
                    <a:pt x="0" y="118"/>
                    <a:pt x="0" y="118"/>
                  </a:cubicBezTo>
                  <a:cubicBezTo>
                    <a:pt x="0" y="172"/>
                    <a:pt x="27" y="225"/>
                    <a:pt x="81" y="225"/>
                  </a:cubicBezTo>
                  <a:cubicBezTo>
                    <a:pt x="1820" y="1243"/>
                    <a:pt x="2944" y="3170"/>
                    <a:pt x="2918" y="5043"/>
                  </a:cubicBezTo>
                  <a:cubicBezTo>
                    <a:pt x="2918" y="5070"/>
                    <a:pt x="2944" y="5124"/>
                    <a:pt x="2998" y="5150"/>
                  </a:cubicBezTo>
                  <a:cubicBezTo>
                    <a:pt x="4952" y="6141"/>
                    <a:pt x="6156" y="8095"/>
                    <a:pt x="6156" y="10263"/>
                  </a:cubicBezTo>
                  <a:cubicBezTo>
                    <a:pt x="6156" y="12431"/>
                    <a:pt x="4952" y="14384"/>
                    <a:pt x="2998" y="15375"/>
                  </a:cubicBezTo>
                  <a:cubicBezTo>
                    <a:pt x="2944" y="15402"/>
                    <a:pt x="2918" y="15428"/>
                    <a:pt x="2918" y="15482"/>
                  </a:cubicBezTo>
                  <a:cubicBezTo>
                    <a:pt x="2971" y="17329"/>
                    <a:pt x="1847" y="19256"/>
                    <a:pt x="81" y="20273"/>
                  </a:cubicBezTo>
                  <a:cubicBezTo>
                    <a:pt x="54" y="20300"/>
                    <a:pt x="27" y="20326"/>
                    <a:pt x="0" y="20353"/>
                  </a:cubicBezTo>
                  <a:cubicBezTo>
                    <a:pt x="0" y="20407"/>
                    <a:pt x="27" y="20460"/>
                    <a:pt x="81" y="20514"/>
                  </a:cubicBezTo>
                  <a:cubicBezTo>
                    <a:pt x="1794" y="21504"/>
                    <a:pt x="2864" y="23297"/>
                    <a:pt x="2918" y="25305"/>
                  </a:cubicBezTo>
                  <a:cubicBezTo>
                    <a:pt x="2918" y="25358"/>
                    <a:pt x="2944" y="25385"/>
                    <a:pt x="2998" y="25412"/>
                  </a:cubicBezTo>
                  <a:cubicBezTo>
                    <a:pt x="4952" y="26402"/>
                    <a:pt x="6156" y="28356"/>
                    <a:pt x="6156" y="30524"/>
                  </a:cubicBezTo>
                  <a:cubicBezTo>
                    <a:pt x="6156" y="32692"/>
                    <a:pt x="4952" y="34646"/>
                    <a:pt x="2998" y="35636"/>
                  </a:cubicBezTo>
                  <a:cubicBezTo>
                    <a:pt x="2944" y="35663"/>
                    <a:pt x="2918" y="35717"/>
                    <a:pt x="2918" y="35770"/>
                  </a:cubicBezTo>
                  <a:cubicBezTo>
                    <a:pt x="3078" y="37831"/>
                    <a:pt x="1633" y="39651"/>
                    <a:pt x="81" y="40535"/>
                  </a:cubicBezTo>
                  <a:cubicBezTo>
                    <a:pt x="54" y="40561"/>
                    <a:pt x="27" y="40588"/>
                    <a:pt x="0" y="40615"/>
                  </a:cubicBezTo>
                  <a:cubicBezTo>
                    <a:pt x="0" y="40668"/>
                    <a:pt x="27" y="40749"/>
                    <a:pt x="81" y="40775"/>
                  </a:cubicBezTo>
                  <a:cubicBezTo>
                    <a:pt x="1820" y="41766"/>
                    <a:pt x="2918" y="43639"/>
                    <a:pt x="2918" y="45540"/>
                  </a:cubicBezTo>
                  <a:cubicBezTo>
                    <a:pt x="2918" y="45540"/>
                    <a:pt x="2918" y="45566"/>
                    <a:pt x="2918" y="45566"/>
                  </a:cubicBezTo>
                  <a:cubicBezTo>
                    <a:pt x="2918" y="45620"/>
                    <a:pt x="2944" y="45674"/>
                    <a:pt x="2998" y="45674"/>
                  </a:cubicBezTo>
                  <a:cubicBezTo>
                    <a:pt x="4952" y="46664"/>
                    <a:pt x="6156" y="48618"/>
                    <a:pt x="6156" y="50786"/>
                  </a:cubicBezTo>
                  <a:cubicBezTo>
                    <a:pt x="6156" y="52954"/>
                    <a:pt x="4952" y="54934"/>
                    <a:pt x="2998" y="55898"/>
                  </a:cubicBezTo>
                  <a:cubicBezTo>
                    <a:pt x="2944" y="55925"/>
                    <a:pt x="2918" y="55952"/>
                    <a:pt x="2918" y="56005"/>
                  </a:cubicBezTo>
                  <a:cubicBezTo>
                    <a:pt x="2864" y="58012"/>
                    <a:pt x="1820" y="59806"/>
                    <a:pt x="81" y="60796"/>
                  </a:cubicBezTo>
                  <a:cubicBezTo>
                    <a:pt x="54" y="60823"/>
                    <a:pt x="27" y="60850"/>
                    <a:pt x="0" y="60903"/>
                  </a:cubicBezTo>
                  <a:cubicBezTo>
                    <a:pt x="0" y="60957"/>
                    <a:pt x="27" y="61010"/>
                    <a:pt x="81" y="61037"/>
                  </a:cubicBezTo>
                  <a:cubicBezTo>
                    <a:pt x="1820" y="62054"/>
                    <a:pt x="2864" y="63847"/>
                    <a:pt x="2918" y="65828"/>
                  </a:cubicBezTo>
                  <a:cubicBezTo>
                    <a:pt x="2918" y="65882"/>
                    <a:pt x="2944" y="65935"/>
                    <a:pt x="2998" y="65962"/>
                  </a:cubicBezTo>
                  <a:cubicBezTo>
                    <a:pt x="4952" y="66925"/>
                    <a:pt x="6156" y="68879"/>
                    <a:pt x="6156" y="71047"/>
                  </a:cubicBezTo>
                  <a:cubicBezTo>
                    <a:pt x="6156" y="73242"/>
                    <a:pt x="4952" y="75196"/>
                    <a:pt x="2998" y="76160"/>
                  </a:cubicBezTo>
                  <a:cubicBezTo>
                    <a:pt x="2944" y="76186"/>
                    <a:pt x="2918" y="76240"/>
                    <a:pt x="2918" y="76267"/>
                  </a:cubicBezTo>
                  <a:cubicBezTo>
                    <a:pt x="2864" y="78274"/>
                    <a:pt x="1820" y="80067"/>
                    <a:pt x="81" y="81084"/>
                  </a:cubicBezTo>
                  <a:cubicBezTo>
                    <a:pt x="27" y="81111"/>
                    <a:pt x="0" y="81191"/>
                    <a:pt x="27" y="81245"/>
                  </a:cubicBezTo>
                  <a:cubicBezTo>
                    <a:pt x="44" y="81296"/>
                    <a:pt x="82" y="81315"/>
                    <a:pt x="122" y="81315"/>
                  </a:cubicBezTo>
                  <a:cubicBezTo>
                    <a:pt x="145" y="81315"/>
                    <a:pt x="168" y="81308"/>
                    <a:pt x="188" y="81299"/>
                  </a:cubicBezTo>
                  <a:cubicBezTo>
                    <a:pt x="1981" y="80255"/>
                    <a:pt x="3105" y="78408"/>
                    <a:pt x="3185" y="76347"/>
                  </a:cubicBezTo>
                  <a:cubicBezTo>
                    <a:pt x="5166" y="75330"/>
                    <a:pt x="6397" y="73296"/>
                    <a:pt x="6397" y="71047"/>
                  </a:cubicBezTo>
                  <a:cubicBezTo>
                    <a:pt x="6397" y="68826"/>
                    <a:pt x="5166" y="66792"/>
                    <a:pt x="3185" y="65748"/>
                  </a:cubicBezTo>
                  <a:cubicBezTo>
                    <a:pt x="3105" y="63767"/>
                    <a:pt x="2061" y="61974"/>
                    <a:pt x="375" y="60930"/>
                  </a:cubicBezTo>
                  <a:cubicBezTo>
                    <a:pt x="2061" y="59859"/>
                    <a:pt x="3105" y="58093"/>
                    <a:pt x="3185" y="56085"/>
                  </a:cubicBezTo>
                  <a:cubicBezTo>
                    <a:pt x="5166" y="55068"/>
                    <a:pt x="6397" y="53034"/>
                    <a:pt x="6397" y="50786"/>
                  </a:cubicBezTo>
                  <a:cubicBezTo>
                    <a:pt x="6397" y="48537"/>
                    <a:pt x="5166" y="46530"/>
                    <a:pt x="3185" y="45486"/>
                  </a:cubicBezTo>
                  <a:cubicBezTo>
                    <a:pt x="3159" y="43586"/>
                    <a:pt x="2061" y="41739"/>
                    <a:pt x="375" y="40668"/>
                  </a:cubicBezTo>
                  <a:cubicBezTo>
                    <a:pt x="1901" y="39705"/>
                    <a:pt x="3292" y="37885"/>
                    <a:pt x="3185" y="35824"/>
                  </a:cubicBezTo>
                  <a:cubicBezTo>
                    <a:pt x="5166" y="34780"/>
                    <a:pt x="6397" y="32772"/>
                    <a:pt x="6397" y="30524"/>
                  </a:cubicBezTo>
                  <a:cubicBezTo>
                    <a:pt x="6397" y="28276"/>
                    <a:pt x="5166" y="26268"/>
                    <a:pt x="3185" y="25225"/>
                  </a:cubicBezTo>
                  <a:cubicBezTo>
                    <a:pt x="3078" y="23244"/>
                    <a:pt x="2061" y="21451"/>
                    <a:pt x="375" y="20407"/>
                  </a:cubicBezTo>
                  <a:cubicBezTo>
                    <a:pt x="2061" y="19336"/>
                    <a:pt x="3185" y="17436"/>
                    <a:pt x="3185" y="15616"/>
                  </a:cubicBezTo>
                  <a:cubicBezTo>
                    <a:pt x="3185" y="15589"/>
                    <a:pt x="3185" y="15562"/>
                    <a:pt x="3185" y="15562"/>
                  </a:cubicBezTo>
                  <a:cubicBezTo>
                    <a:pt x="5166" y="14518"/>
                    <a:pt x="6397" y="12511"/>
                    <a:pt x="6397" y="10263"/>
                  </a:cubicBezTo>
                  <a:cubicBezTo>
                    <a:pt x="6397" y="8014"/>
                    <a:pt x="5166" y="6007"/>
                    <a:pt x="3185" y="4963"/>
                  </a:cubicBezTo>
                  <a:cubicBezTo>
                    <a:pt x="3185" y="3036"/>
                    <a:pt x="1981" y="1055"/>
                    <a:pt x="188" y="11"/>
                  </a:cubicBezTo>
                  <a:cubicBezTo>
                    <a:pt x="173" y="4"/>
                    <a:pt x="157" y="1"/>
                    <a:pt x="1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20"/>
            <p:cNvSpPr/>
            <p:nvPr/>
          </p:nvSpPr>
          <p:spPr>
            <a:xfrm>
              <a:off x="1453950" y="2845375"/>
              <a:ext cx="160600" cy="2032675"/>
            </a:xfrm>
            <a:custGeom>
              <a:avLst/>
              <a:gdLst/>
              <a:ahLst/>
              <a:cxnLst/>
              <a:rect l="l" t="t" r="r" b="b"/>
              <a:pathLst>
                <a:path w="6424" h="81307" extrusionOk="0">
                  <a:moveTo>
                    <a:pt x="133" y="1"/>
                  </a:moveTo>
                  <a:cubicBezTo>
                    <a:pt x="93" y="1"/>
                    <a:pt x="60" y="24"/>
                    <a:pt x="27" y="57"/>
                  </a:cubicBezTo>
                  <a:cubicBezTo>
                    <a:pt x="27" y="84"/>
                    <a:pt x="27" y="110"/>
                    <a:pt x="27" y="137"/>
                  </a:cubicBezTo>
                  <a:cubicBezTo>
                    <a:pt x="27" y="164"/>
                    <a:pt x="27" y="217"/>
                    <a:pt x="80" y="244"/>
                  </a:cubicBezTo>
                  <a:cubicBezTo>
                    <a:pt x="1820" y="1234"/>
                    <a:pt x="2971" y="3188"/>
                    <a:pt x="2944" y="5035"/>
                  </a:cubicBezTo>
                  <a:cubicBezTo>
                    <a:pt x="2944" y="5089"/>
                    <a:pt x="2971" y="5142"/>
                    <a:pt x="2998" y="5142"/>
                  </a:cubicBezTo>
                  <a:cubicBezTo>
                    <a:pt x="4952" y="6133"/>
                    <a:pt x="6156" y="8086"/>
                    <a:pt x="6156" y="10254"/>
                  </a:cubicBezTo>
                  <a:cubicBezTo>
                    <a:pt x="6156" y="12422"/>
                    <a:pt x="4952" y="14376"/>
                    <a:pt x="2998" y="15367"/>
                  </a:cubicBezTo>
                  <a:cubicBezTo>
                    <a:pt x="2971" y="15393"/>
                    <a:pt x="2944" y="15420"/>
                    <a:pt x="2944" y="15474"/>
                  </a:cubicBezTo>
                  <a:cubicBezTo>
                    <a:pt x="2998" y="17347"/>
                    <a:pt x="1847" y="19248"/>
                    <a:pt x="107" y="20265"/>
                  </a:cubicBezTo>
                  <a:cubicBezTo>
                    <a:pt x="54" y="20292"/>
                    <a:pt x="27" y="20318"/>
                    <a:pt x="27" y="20345"/>
                  </a:cubicBezTo>
                  <a:cubicBezTo>
                    <a:pt x="0" y="20425"/>
                    <a:pt x="27" y="20479"/>
                    <a:pt x="80" y="20506"/>
                  </a:cubicBezTo>
                  <a:cubicBezTo>
                    <a:pt x="1793" y="21496"/>
                    <a:pt x="2864" y="23289"/>
                    <a:pt x="2944" y="25297"/>
                  </a:cubicBezTo>
                  <a:cubicBezTo>
                    <a:pt x="2944" y="25350"/>
                    <a:pt x="2971" y="25404"/>
                    <a:pt x="2998" y="25404"/>
                  </a:cubicBezTo>
                  <a:cubicBezTo>
                    <a:pt x="4952" y="26394"/>
                    <a:pt x="6156" y="28348"/>
                    <a:pt x="6156" y="30516"/>
                  </a:cubicBezTo>
                  <a:cubicBezTo>
                    <a:pt x="6156" y="32684"/>
                    <a:pt x="4952" y="34665"/>
                    <a:pt x="2998" y="35628"/>
                  </a:cubicBezTo>
                  <a:cubicBezTo>
                    <a:pt x="2944" y="35655"/>
                    <a:pt x="2918" y="35709"/>
                    <a:pt x="2944" y="35762"/>
                  </a:cubicBezTo>
                  <a:cubicBezTo>
                    <a:pt x="3105" y="37823"/>
                    <a:pt x="1633" y="39643"/>
                    <a:pt x="107" y="40526"/>
                  </a:cubicBezTo>
                  <a:cubicBezTo>
                    <a:pt x="54" y="40553"/>
                    <a:pt x="27" y="40580"/>
                    <a:pt x="27" y="40633"/>
                  </a:cubicBezTo>
                  <a:cubicBezTo>
                    <a:pt x="0" y="40687"/>
                    <a:pt x="27" y="40741"/>
                    <a:pt x="80" y="40767"/>
                  </a:cubicBezTo>
                  <a:cubicBezTo>
                    <a:pt x="1820" y="41784"/>
                    <a:pt x="2944" y="43631"/>
                    <a:pt x="2944" y="45532"/>
                  </a:cubicBezTo>
                  <a:cubicBezTo>
                    <a:pt x="2944" y="45558"/>
                    <a:pt x="2944" y="45558"/>
                    <a:pt x="2944" y="45558"/>
                  </a:cubicBezTo>
                  <a:cubicBezTo>
                    <a:pt x="2918" y="45612"/>
                    <a:pt x="2971" y="45665"/>
                    <a:pt x="2998" y="45692"/>
                  </a:cubicBezTo>
                  <a:cubicBezTo>
                    <a:pt x="4952" y="46656"/>
                    <a:pt x="6156" y="48610"/>
                    <a:pt x="6156" y="50778"/>
                  </a:cubicBezTo>
                  <a:cubicBezTo>
                    <a:pt x="6156" y="52972"/>
                    <a:pt x="4952" y="54926"/>
                    <a:pt x="2998" y="55890"/>
                  </a:cubicBezTo>
                  <a:cubicBezTo>
                    <a:pt x="2971" y="55917"/>
                    <a:pt x="2944" y="55970"/>
                    <a:pt x="2944" y="55997"/>
                  </a:cubicBezTo>
                  <a:cubicBezTo>
                    <a:pt x="2891" y="58004"/>
                    <a:pt x="1820" y="59798"/>
                    <a:pt x="107" y="60815"/>
                  </a:cubicBezTo>
                  <a:cubicBezTo>
                    <a:pt x="54" y="60815"/>
                    <a:pt x="27" y="60841"/>
                    <a:pt x="27" y="60895"/>
                  </a:cubicBezTo>
                  <a:cubicBezTo>
                    <a:pt x="0" y="60949"/>
                    <a:pt x="27" y="61002"/>
                    <a:pt x="80" y="61029"/>
                  </a:cubicBezTo>
                  <a:cubicBezTo>
                    <a:pt x="1820" y="62046"/>
                    <a:pt x="2891" y="63839"/>
                    <a:pt x="2944" y="65847"/>
                  </a:cubicBezTo>
                  <a:cubicBezTo>
                    <a:pt x="2944" y="65873"/>
                    <a:pt x="2971" y="65927"/>
                    <a:pt x="2998" y="65954"/>
                  </a:cubicBezTo>
                  <a:cubicBezTo>
                    <a:pt x="4952" y="66917"/>
                    <a:pt x="6156" y="68871"/>
                    <a:pt x="6156" y="71066"/>
                  </a:cubicBezTo>
                  <a:cubicBezTo>
                    <a:pt x="6156" y="73234"/>
                    <a:pt x="4952" y="75188"/>
                    <a:pt x="2998" y="76151"/>
                  </a:cubicBezTo>
                  <a:cubicBezTo>
                    <a:pt x="2971" y="76178"/>
                    <a:pt x="2944" y="76232"/>
                    <a:pt x="2944" y="76285"/>
                  </a:cubicBezTo>
                  <a:cubicBezTo>
                    <a:pt x="2891" y="78266"/>
                    <a:pt x="1820" y="80059"/>
                    <a:pt x="80" y="81076"/>
                  </a:cubicBezTo>
                  <a:cubicBezTo>
                    <a:pt x="27" y="81103"/>
                    <a:pt x="0" y="81183"/>
                    <a:pt x="27" y="81237"/>
                  </a:cubicBezTo>
                  <a:cubicBezTo>
                    <a:pt x="61" y="81288"/>
                    <a:pt x="106" y="81306"/>
                    <a:pt x="147" y="81306"/>
                  </a:cubicBezTo>
                  <a:cubicBezTo>
                    <a:pt x="172" y="81306"/>
                    <a:pt x="195" y="81300"/>
                    <a:pt x="214" y="81290"/>
                  </a:cubicBezTo>
                  <a:cubicBezTo>
                    <a:pt x="2008" y="80247"/>
                    <a:pt x="3105" y="78400"/>
                    <a:pt x="3185" y="76366"/>
                  </a:cubicBezTo>
                  <a:cubicBezTo>
                    <a:pt x="5166" y="75322"/>
                    <a:pt x="6424" y="73288"/>
                    <a:pt x="6424" y="71066"/>
                  </a:cubicBezTo>
                  <a:cubicBezTo>
                    <a:pt x="6424" y="68818"/>
                    <a:pt x="5166" y="66783"/>
                    <a:pt x="3185" y="65766"/>
                  </a:cubicBezTo>
                  <a:cubicBezTo>
                    <a:pt x="3105" y="63759"/>
                    <a:pt x="2061" y="61992"/>
                    <a:pt x="375" y="60922"/>
                  </a:cubicBezTo>
                  <a:cubicBezTo>
                    <a:pt x="2061" y="59878"/>
                    <a:pt x="3105" y="58085"/>
                    <a:pt x="3185" y="56077"/>
                  </a:cubicBezTo>
                  <a:cubicBezTo>
                    <a:pt x="5166" y="55060"/>
                    <a:pt x="6424" y="53026"/>
                    <a:pt x="6424" y="50778"/>
                  </a:cubicBezTo>
                  <a:cubicBezTo>
                    <a:pt x="6424" y="48556"/>
                    <a:pt x="5193" y="46522"/>
                    <a:pt x="3185" y="45505"/>
                  </a:cubicBezTo>
                  <a:cubicBezTo>
                    <a:pt x="3159" y="43604"/>
                    <a:pt x="2088" y="41731"/>
                    <a:pt x="375" y="40660"/>
                  </a:cubicBezTo>
                  <a:cubicBezTo>
                    <a:pt x="1901" y="39697"/>
                    <a:pt x="3319" y="37877"/>
                    <a:pt x="3185" y="35816"/>
                  </a:cubicBezTo>
                  <a:cubicBezTo>
                    <a:pt x="5193" y="34799"/>
                    <a:pt x="6424" y="32764"/>
                    <a:pt x="6424" y="30516"/>
                  </a:cubicBezTo>
                  <a:cubicBezTo>
                    <a:pt x="6424" y="28268"/>
                    <a:pt x="5166" y="26260"/>
                    <a:pt x="3185" y="25216"/>
                  </a:cubicBezTo>
                  <a:cubicBezTo>
                    <a:pt x="3105" y="23236"/>
                    <a:pt x="2061" y="21442"/>
                    <a:pt x="375" y="20399"/>
                  </a:cubicBezTo>
                  <a:cubicBezTo>
                    <a:pt x="2088" y="19328"/>
                    <a:pt x="3185" y="17454"/>
                    <a:pt x="3185" y="15608"/>
                  </a:cubicBezTo>
                  <a:cubicBezTo>
                    <a:pt x="3185" y="15581"/>
                    <a:pt x="3185" y="15581"/>
                    <a:pt x="3185" y="15554"/>
                  </a:cubicBezTo>
                  <a:cubicBezTo>
                    <a:pt x="5193" y="14510"/>
                    <a:pt x="6424" y="12503"/>
                    <a:pt x="6424" y="10254"/>
                  </a:cubicBezTo>
                  <a:cubicBezTo>
                    <a:pt x="6424" y="8006"/>
                    <a:pt x="5193" y="5999"/>
                    <a:pt x="3185" y="4955"/>
                  </a:cubicBezTo>
                  <a:cubicBezTo>
                    <a:pt x="3185" y="3028"/>
                    <a:pt x="2008" y="1047"/>
                    <a:pt x="214" y="30"/>
                  </a:cubicBezTo>
                  <a:cubicBezTo>
                    <a:pt x="184" y="10"/>
                    <a:pt x="157" y="1"/>
                    <a:pt x="1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20"/>
            <p:cNvSpPr/>
            <p:nvPr/>
          </p:nvSpPr>
          <p:spPr>
            <a:xfrm>
              <a:off x="1300050" y="2593575"/>
              <a:ext cx="160600" cy="2032875"/>
            </a:xfrm>
            <a:custGeom>
              <a:avLst/>
              <a:gdLst/>
              <a:ahLst/>
              <a:cxnLst/>
              <a:rect l="l" t="t" r="r" b="b"/>
              <a:pathLst>
                <a:path w="6424" h="81315" extrusionOk="0">
                  <a:moveTo>
                    <a:pt x="167" y="1"/>
                  </a:moveTo>
                  <a:cubicBezTo>
                    <a:pt x="121" y="1"/>
                    <a:pt x="73" y="26"/>
                    <a:pt x="54" y="65"/>
                  </a:cubicBezTo>
                  <a:cubicBezTo>
                    <a:pt x="27" y="92"/>
                    <a:pt x="27" y="118"/>
                    <a:pt x="27" y="118"/>
                  </a:cubicBezTo>
                  <a:cubicBezTo>
                    <a:pt x="27" y="172"/>
                    <a:pt x="54" y="225"/>
                    <a:pt x="80" y="225"/>
                  </a:cubicBezTo>
                  <a:cubicBezTo>
                    <a:pt x="1820" y="1243"/>
                    <a:pt x="2971" y="3170"/>
                    <a:pt x="2944" y="5043"/>
                  </a:cubicBezTo>
                  <a:cubicBezTo>
                    <a:pt x="2944" y="5070"/>
                    <a:pt x="2971" y="5124"/>
                    <a:pt x="3025" y="5150"/>
                  </a:cubicBezTo>
                  <a:cubicBezTo>
                    <a:pt x="4952" y="6141"/>
                    <a:pt x="6183" y="8095"/>
                    <a:pt x="6183" y="10263"/>
                  </a:cubicBezTo>
                  <a:cubicBezTo>
                    <a:pt x="6183" y="12431"/>
                    <a:pt x="4952" y="14384"/>
                    <a:pt x="3025" y="15375"/>
                  </a:cubicBezTo>
                  <a:cubicBezTo>
                    <a:pt x="2971" y="15402"/>
                    <a:pt x="2944" y="15428"/>
                    <a:pt x="2944" y="15482"/>
                  </a:cubicBezTo>
                  <a:cubicBezTo>
                    <a:pt x="2998" y="17355"/>
                    <a:pt x="1847" y="19256"/>
                    <a:pt x="107" y="20273"/>
                  </a:cubicBezTo>
                  <a:cubicBezTo>
                    <a:pt x="80" y="20300"/>
                    <a:pt x="54" y="20326"/>
                    <a:pt x="27" y="20353"/>
                  </a:cubicBezTo>
                  <a:cubicBezTo>
                    <a:pt x="27" y="20407"/>
                    <a:pt x="27" y="20460"/>
                    <a:pt x="80" y="20514"/>
                  </a:cubicBezTo>
                  <a:cubicBezTo>
                    <a:pt x="1820" y="21504"/>
                    <a:pt x="2891" y="23297"/>
                    <a:pt x="2944" y="25305"/>
                  </a:cubicBezTo>
                  <a:cubicBezTo>
                    <a:pt x="2944" y="25358"/>
                    <a:pt x="2971" y="25385"/>
                    <a:pt x="3025" y="25412"/>
                  </a:cubicBezTo>
                  <a:cubicBezTo>
                    <a:pt x="4952" y="26402"/>
                    <a:pt x="6183" y="28356"/>
                    <a:pt x="6183" y="30524"/>
                  </a:cubicBezTo>
                  <a:cubicBezTo>
                    <a:pt x="6183" y="32692"/>
                    <a:pt x="4952" y="34646"/>
                    <a:pt x="3025" y="35636"/>
                  </a:cubicBezTo>
                  <a:cubicBezTo>
                    <a:pt x="2971" y="35663"/>
                    <a:pt x="2944" y="35717"/>
                    <a:pt x="2944" y="35770"/>
                  </a:cubicBezTo>
                  <a:cubicBezTo>
                    <a:pt x="3105" y="37831"/>
                    <a:pt x="1633" y="39651"/>
                    <a:pt x="107" y="40535"/>
                  </a:cubicBezTo>
                  <a:cubicBezTo>
                    <a:pt x="80" y="40561"/>
                    <a:pt x="54" y="40588"/>
                    <a:pt x="27" y="40615"/>
                  </a:cubicBezTo>
                  <a:cubicBezTo>
                    <a:pt x="27" y="40668"/>
                    <a:pt x="27" y="40749"/>
                    <a:pt x="80" y="40775"/>
                  </a:cubicBezTo>
                  <a:cubicBezTo>
                    <a:pt x="1820" y="41766"/>
                    <a:pt x="2944" y="43639"/>
                    <a:pt x="2944" y="45540"/>
                  </a:cubicBezTo>
                  <a:cubicBezTo>
                    <a:pt x="2944" y="45540"/>
                    <a:pt x="2944" y="45566"/>
                    <a:pt x="2944" y="45566"/>
                  </a:cubicBezTo>
                  <a:cubicBezTo>
                    <a:pt x="2944" y="45620"/>
                    <a:pt x="2971" y="45674"/>
                    <a:pt x="3025" y="45674"/>
                  </a:cubicBezTo>
                  <a:cubicBezTo>
                    <a:pt x="4952" y="46664"/>
                    <a:pt x="6183" y="48618"/>
                    <a:pt x="6183" y="50786"/>
                  </a:cubicBezTo>
                  <a:cubicBezTo>
                    <a:pt x="6183" y="52954"/>
                    <a:pt x="4952" y="54934"/>
                    <a:pt x="3025" y="55898"/>
                  </a:cubicBezTo>
                  <a:cubicBezTo>
                    <a:pt x="2971" y="55925"/>
                    <a:pt x="2944" y="55952"/>
                    <a:pt x="2944" y="56005"/>
                  </a:cubicBezTo>
                  <a:cubicBezTo>
                    <a:pt x="2891" y="58012"/>
                    <a:pt x="1847" y="59806"/>
                    <a:pt x="107" y="60796"/>
                  </a:cubicBezTo>
                  <a:cubicBezTo>
                    <a:pt x="80" y="60823"/>
                    <a:pt x="54" y="60850"/>
                    <a:pt x="27" y="60903"/>
                  </a:cubicBezTo>
                  <a:cubicBezTo>
                    <a:pt x="27" y="60957"/>
                    <a:pt x="27" y="61010"/>
                    <a:pt x="80" y="61037"/>
                  </a:cubicBezTo>
                  <a:cubicBezTo>
                    <a:pt x="1820" y="62054"/>
                    <a:pt x="2891" y="63847"/>
                    <a:pt x="2944" y="65828"/>
                  </a:cubicBezTo>
                  <a:cubicBezTo>
                    <a:pt x="2944" y="65882"/>
                    <a:pt x="2971" y="65935"/>
                    <a:pt x="3025" y="65962"/>
                  </a:cubicBezTo>
                  <a:cubicBezTo>
                    <a:pt x="4952" y="66925"/>
                    <a:pt x="6183" y="68879"/>
                    <a:pt x="6183" y="71047"/>
                  </a:cubicBezTo>
                  <a:cubicBezTo>
                    <a:pt x="6183" y="73242"/>
                    <a:pt x="4952" y="75196"/>
                    <a:pt x="3025" y="76160"/>
                  </a:cubicBezTo>
                  <a:cubicBezTo>
                    <a:pt x="2971" y="76186"/>
                    <a:pt x="2944" y="76240"/>
                    <a:pt x="2944" y="76267"/>
                  </a:cubicBezTo>
                  <a:cubicBezTo>
                    <a:pt x="2891" y="78274"/>
                    <a:pt x="1820" y="80067"/>
                    <a:pt x="80" y="81084"/>
                  </a:cubicBezTo>
                  <a:cubicBezTo>
                    <a:pt x="27" y="81111"/>
                    <a:pt x="0" y="81191"/>
                    <a:pt x="54" y="81245"/>
                  </a:cubicBezTo>
                  <a:cubicBezTo>
                    <a:pt x="71" y="81296"/>
                    <a:pt x="109" y="81315"/>
                    <a:pt x="149" y="81315"/>
                  </a:cubicBezTo>
                  <a:cubicBezTo>
                    <a:pt x="171" y="81315"/>
                    <a:pt x="195" y="81308"/>
                    <a:pt x="214" y="81299"/>
                  </a:cubicBezTo>
                  <a:cubicBezTo>
                    <a:pt x="2007" y="80255"/>
                    <a:pt x="3105" y="78408"/>
                    <a:pt x="3185" y="76347"/>
                  </a:cubicBezTo>
                  <a:cubicBezTo>
                    <a:pt x="5193" y="75330"/>
                    <a:pt x="6424" y="73296"/>
                    <a:pt x="6424" y="71047"/>
                  </a:cubicBezTo>
                  <a:cubicBezTo>
                    <a:pt x="6424" y="68826"/>
                    <a:pt x="5193" y="66792"/>
                    <a:pt x="3185" y="65748"/>
                  </a:cubicBezTo>
                  <a:cubicBezTo>
                    <a:pt x="3132" y="63767"/>
                    <a:pt x="2088" y="61974"/>
                    <a:pt x="402" y="60930"/>
                  </a:cubicBezTo>
                  <a:cubicBezTo>
                    <a:pt x="2088" y="59859"/>
                    <a:pt x="3132" y="58093"/>
                    <a:pt x="3185" y="56085"/>
                  </a:cubicBezTo>
                  <a:cubicBezTo>
                    <a:pt x="5193" y="55068"/>
                    <a:pt x="6424" y="53034"/>
                    <a:pt x="6424" y="50786"/>
                  </a:cubicBezTo>
                  <a:cubicBezTo>
                    <a:pt x="6424" y="48537"/>
                    <a:pt x="5193" y="46530"/>
                    <a:pt x="3185" y="45486"/>
                  </a:cubicBezTo>
                  <a:cubicBezTo>
                    <a:pt x="3185" y="43586"/>
                    <a:pt x="2088" y="41739"/>
                    <a:pt x="402" y="40668"/>
                  </a:cubicBezTo>
                  <a:cubicBezTo>
                    <a:pt x="1927" y="39705"/>
                    <a:pt x="3319" y="37885"/>
                    <a:pt x="3212" y="35824"/>
                  </a:cubicBezTo>
                  <a:cubicBezTo>
                    <a:pt x="5193" y="34780"/>
                    <a:pt x="6424" y="32772"/>
                    <a:pt x="6424" y="30524"/>
                  </a:cubicBezTo>
                  <a:cubicBezTo>
                    <a:pt x="6424" y="28276"/>
                    <a:pt x="5193" y="26268"/>
                    <a:pt x="3185" y="25225"/>
                  </a:cubicBezTo>
                  <a:cubicBezTo>
                    <a:pt x="3105" y="23244"/>
                    <a:pt x="2061" y="21451"/>
                    <a:pt x="402" y="20407"/>
                  </a:cubicBezTo>
                  <a:cubicBezTo>
                    <a:pt x="2088" y="19336"/>
                    <a:pt x="3185" y="17436"/>
                    <a:pt x="3185" y="15616"/>
                  </a:cubicBezTo>
                  <a:cubicBezTo>
                    <a:pt x="3185" y="15589"/>
                    <a:pt x="3185" y="15562"/>
                    <a:pt x="3185" y="15562"/>
                  </a:cubicBezTo>
                  <a:cubicBezTo>
                    <a:pt x="5193" y="14518"/>
                    <a:pt x="6424" y="12511"/>
                    <a:pt x="6424" y="10263"/>
                  </a:cubicBezTo>
                  <a:cubicBezTo>
                    <a:pt x="6424" y="8014"/>
                    <a:pt x="5193" y="6007"/>
                    <a:pt x="3185" y="4963"/>
                  </a:cubicBezTo>
                  <a:cubicBezTo>
                    <a:pt x="3185" y="3036"/>
                    <a:pt x="2007" y="1055"/>
                    <a:pt x="214" y="11"/>
                  </a:cubicBezTo>
                  <a:cubicBezTo>
                    <a:pt x="200" y="4"/>
                    <a:pt x="184" y="1"/>
                    <a:pt x="1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20"/>
            <p:cNvSpPr/>
            <p:nvPr/>
          </p:nvSpPr>
          <p:spPr>
            <a:xfrm>
              <a:off x="1146800" y="2845375"/>
              <a:ext cx="159950" cy="2032675"/>
            </a:xfrm>
            <a:custGeom>
              <a:avLst/>
              <a:gdLst/>
              <a:ahLst/>
              <a:cxnLst/>
              <a:rect l="l" t="t" r="r" b="b"/>
              <a:pathLst>
                <a:path w="6398" h="81307" extrusionOk="0">
                  <a:moveTo>
                    <a:pt x="120" y="1"/>
                  </a:moveTo>
                  <a:cubicBezTo>
                    <a:pt x="81" y="1"/>
                    <a:pt x="44" y="24"/>
                    <a:pt x="28" y="57"/>
                  </a:cubicBezTo>
                  <a:cubicBezTo>
                    <a:pt x="28" y="84"/>
                    <a:pt x="1" y="110"/>
                    <a:pt x="1" y="137"/>
                  </a:cubicBezTo>
                  <a:cubicBezTo>
                    <a:pt x="1" y="164"/>
                    <a:pt x="28" y="217"/>
                    <a:pt x="81" y="244"/>
                  </a:cubicBezTo>
                  <a:cubicBezTo>
                    <a:pt x="1821" y="1234"/>
                    <a:pt x="2972" y="3162"/>
                    <a:pt x="2918" y="5035"/>
                  </a:cubicBezTo>
                  <a:cubicBezTo>
                    <a:pt x="2918" y="5089"/>
                    <a:pt x="2945" y="5142"/>
                    <a:pt x="2998" y="5142"/>
                  </a:cubicBezTo>
                  <a:cubicBezTo>
                    <a:pt x="4952" y="6133"/>
                    <a:pt x="6157" y="8086"/>
                    <a:pt x="6157" y="10254"/>
                  </a:cubicBezTo>
                  <a:cubicBezTo>
                    <a:pt x="6157" y="12422"/>
                    <a:pt x="4952" y="14376"/>
                    <a:pt x="2998" y="15367"/>
                  </a:cubicBezTo>
                  <a:cubicBezTo>
                    <a:pt x="2945" y="15393"/>
                    <a:pt x="2918" y="15420"/>
                    <a:pt x="2918" y="15474"/>
                  </a:cubicBezTo>
                  <a:cubicBezTo>
                    <a:pt x="2972" y="17321"/>
                    <a:pt x="1848" y="19248"/>
                    <a:pt x="81" y="20265"/>
                  </a:cubicBezTo>
                  <a:cubicBezTo>
                    <a:pt x="54" y="20292"/>
                    <a:pt x="28" y="20318"/>
                    <a:pt x="1" y="20345"/>
                  </a:cubicBezTo>
                  <a:cubicBezTo>
                    <a:pt x="1" y="20425"/>
                    <a:pt x="28" y="20479"/>
                    <a:pt x="81" y="20506"/>
                  </a:cubicBezTo>
                  <a:cubicBezTo>
                    <a:pt x="1794" y="21496"/>
                    <a:pt x="2865" y="23289"/>
                    <a:pt x="2918" y="25297"/>
                  </a:cubicBezTo>
                  <a:cubicBezTo>
                    <a:pt x="2918" y="25350"/>
                    <a:pt x="2945" y="25404"/>
                    <a:pt x="2998" y="25404"/>
                  </a:cubicBezTo>
                  <a:cubicBezTo>
                    <a:pt x="4952" y="26394"/>
                    <a:pt x="6157" y="28348"/>
                    <a:pt x="6157" y="30516"/>
                  </a:cubicBezTo>
                  <a:cubicBezTo>
                    <a:pt x="6157" y="32684"/>
                    <a:pt x="4952" y="34665"/>
                    <a:pt x="2998" y="35628"/>
                  </a:cubicBezTo>
                  <a:cubicBezTo>
                    <a:pt x="2945" y="35655"/>
                    <a:pt x="2918" y="35709"/>
                    <a:pt x="2918" y="35762"/>
                  </a:cubicBezTo>
                  <a:cubicBezTo>
                    <a:pt x="3079" y="37823"/>
                    <a:pt x="1633" y="39643"/>
                    <a:pt x="81" y="40526"/>
                  </a:cubicBezTo>
                  <a:cubicBezTo>
                    <a:pt x="54" y="40553"/>
                    <a:pt x="28" y="40580"/>
                    <a:pt x="1" y="40633"/>
                  </a:cubicBezTo>
                  <a:cubicBezTo>
                    <a:pt x="1" y="40687"/>
                    <a:pt x="28" y="40741"/>
                    <a:pt x="81" y="40767"/>
                  </a:cubicBezTo>
                  <a:cubicBezTo>
                    <a:pt x="1821" y="41784"/>
                    <a:pt x="2918" y="43631"/>
                    <a:pt x="2918" y="45532"/>
                  </a:cubicBezTo>
                  <a:cubicBezTo>
                    <a:pt x="2918" y="45532"/>
                    <a:pt x="2918" y="45558"/>
                    <a:pt x="2918" y="45558"/>
                  </a:cubicBezTo>
                  <a:cubicBezTo>
                    <a:pt x="2918" y="45612"/>
                    <a:pt x="2945" y="45665"/>
                    <a:pt x="2998" y="45692"/>
                  </a:cubicBezTo>
                  <a:cubicBezTo>
                    <a:pt x="4952" y="46656"/>
                    <a:pt x="6157" y="48610"/>
                    <a:pt x="6157" y="50778"/>
                  </a:cubicBezTo>
                  <a:cubicBezTo>
                    <a:pt x="6157" y="52972"/>
                    <a:pt x="4952" y="54926"/>
                    <a:pt x="2998" y="55890"/>
                  </a:cubicBezTo>
                  <a:cubicBezTo>
                    <a:pt x="2945" y="55917"/>
                    <a:pt x="2918" y="55970"/>
                    <a:pt x="2918" y="55997"/>
                  </a:cubicBezTo>
                  <a:cubicBezTo>
                    <a:pt x="2891" y="58004"/>
                    <a:pt x="1821" y="59798"/>
                    <a:pt x="81" y="60815"/>
                  </a:cubicBezTo>
                  <a:cubicBezTo>
                    <a:pt x="54" y="60815"/>
                    <a:pt x="28" y="60841"/>
                    <a:pt x="1" y="60895"/>
                  </a:cubicBezTo>
                  <a:cubicBezTo>
                    <a:pt x="1" y="60949"/>
                    <a:pt x="28" y="61002"/>
                    <a:pt x="81" y="61029"/>
                  </a:cubicBezTo>
                  <a:cubicBezTo>
                    <a:pt x="1821" y="62046"/>
                    <a:pt x="2891" y="63839"/>
                    <a:pt x="2918" y="65847"/>
                  </a:cubicBezTo>
                  <a:cubicBezTo>
                    <a:pt x="2918" y="65873"/>
                    <a:pt x="2945" y="65927"/>
                    <a:pt x="2998" y="65954"/>
                  </a:cubicBezTo>
                  <a:cubicBezTo>
                    <a:pt x="4952" y="66917"/>
                    <a:pt x="6157" y="68871"/>
                    <a:pt x="6157" y="71066"/>
                  </a:cubicBezTo>
                  <a:cubicBezTo>
                    <a:pt x="6157" y="73234"/>
                    <a:pt x="4952" y="75188"/>
                    <a:pt x="2998" y="76151"/>
                  </a:cubicBezTo>
                  <a:cubicBezTo>
                    <a:pt x="2945" y="76178"/>
                    <a:pt x="2918" y="76232"/>
                    <a:pt x="2918" y="76285"/>
                  </a:cubicBezTo>
                  <a:cubicBezTo>
                    <a:pt x="2891" y="78266"/>
                    <a:pt x="1821" y="80059"/>
                    <a:pt x="81" y="81076"/>
                  </a:cubicBezTo>
                  <a:cubicBezTo>
                    <a:pt x="28" y="81103"/>
                    <a:pt x="1" y="81183"/>
                    <a:pt x="28" y="81237"/>
                  </a:cubicBezTo>
                  <a:cubicBezTo>
                    <a:pt x="44" y="81288"/>
                    <a:pt x="83" y="81306"/>
                    <a:pt x="129" y="81306"/>
                  </a:cubicBezTo>
                  <a:cubicBezTo>
                    <a:pt x="156" y="81306"/>
                    <a:pt x="185" y="81300"/>
                    <a:pt x="215" y="81290"/>
                  </a:cubicBezTo>
                  <a:cubicBezTo>
                    <a:pt x="1981" y="80247"/>
                    <a:pt x="3106" y="78400"/>
                    <a:pt x="3186" y="76366"/>
                  </a:cubicBezTo>
                  <a:cubicBezTo>
                    <a:pt x="5167" y="75322"/>
                    <a:pt x="6398" y="73288"/>
                    <a:pt x="6398" y="71066"/>
                  </a:cubicBezTo>
                  <a:cubicBezTo>
                    <a:pt x="6398" y="68818"/>
                    <a:pt x="5167" y="66783"/>
                    <a:pt x="3186" y="65766"/>
                  </a:cubicBezTo>
                  <a:cubicBezTo>
                    <a:pt x="3106" y="63759"/>
                    <a:pt x="2062" y="61992"/>
                    <a:pt x="375" y="60922"/>
                  </a:cubicBezTo>
                  <a:cubicBezTo>
                    <a:pt x="2062" y="59878"/>
                    <a:pt x="3106" y="58085"/>
                    <a:pt x="3186" y="56077"/>
                  </a:cubicBezTo>
                  <a:cubicBezTo>
                    <a:pt x="5167" y="55060"/>
                    <a:pt x="6398" y="53026"/>
                    <a:pt x="6398" y="50778"/>
                  </a:cubicBezTo>
                  <a:cubicBezTo>
                    <a:pt x="6398" y="48556"/>
                    <a:pt x="5167" y="46522"/>
                    <a:pt x="3186" y="45505"/>
                  </a:cubicBezTo>
                  <a:cubicBezTo>
                    <a:pt x="3159" y="43604"/>
                    <a:pt x="2088" y="41731"/>
                    <a:pt x="375" y="40660"/>
                  </a:cubicBezTo>
                  <a:cubicBezTo>
                    <a:pt x="1901" y="39697"/>
                    <a:pt x="3293" y="37877"/>
                    <a:pt x="3186" y="35816"/>
                  </a:cubicBezTo>
                  <a:cubicBezTo>
                    <a:pt x="5167" y="34799"/>
                    <a:pt x="6398" y="32764"/>
                    <a:pt x="6398" y="30516"/>
                  </a:cubicBezTo>
                  <a:cubicBezTo>
                    <a:pt x="6398" y="28268"/>
                    <a:pt x="5167" y="26260"/>
                    <a:pt x="3186" y="25216"/>
                  </a:cubicBezTo>
                  <a:cubicBezTo>
                    <a:pt x="3079" y="23236"/>
                    <a:pt x="2062" y="21442"/>
                    <a:pt x="375" y="20399"/>
                  </a:cubicBezTo>
                  <a:cubicBezTo>
                    <a:pt x="2088" y="19328"/>
                    <a:pt x="3186" y="17401"/>
                    <a:pt x="3186" y="15554"/>
                  </a:cubicBezTo>
                  <a:cubicBezTo>
                    <a:pt x="5167" y="14510"/>
                    <a:pt x="6398" y="12503"/>
                    <a:pt x="6398" y="10254"/>
                  </a:cubicBezTo>
                  <a:cubicBezTo>
                    <a:pt x="6398" y="8006"/>
                    <a:pt x="5167" y="5999"/>
                    <a:pt x="3186" y="4955"/>
                  </a:cubicBezTo>
                  <a:cubicBezTo>
                    <a:pt x="3186" y="3028"/>
                    <a:pt x="1981" y="1047"/>
                    <a:pt x="188" y="30"/>
                  </a:cubicBezTo>
                  <a:cubicBezTo>
                    <a:pt x="168" y="10"/>
                    <a:pt x="143" y="1"/>
                    <a:pt x="1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20"/>
            <p:cNvSpPr/>
            <p:nvPr/>
          </p:nvSpPr>
          <p:spPr>
            <a:xfrm>
              <a:off x="992900" y="2593575"/>
              <a:ext cx="160625" cy="2032875"/>
            </a:xfrm>
            <a:custGeom>
              <a:avLst/>
              <a:gdLst/>
              <a:ahLst/>
              <a:cxnLst/>
              <a:rect l="l" t="t" r="r" b="b"/>
              <a:pathLst>
                <a:path w="6425" h="81315" extrusionOk="0">
                  <a:moveTo>
                    <a:pt x="167" y="1"/>
                  </a:moveTo>
                  <a:cubicBezTo>
                    <a:pt x="120" y="1"/>
                    <a:pt x="67" y="26"/>
                    <a:pt x="27" y="65"/>
                  </a:cubicBezTo>
                  <a:cubicBezTo>
                    <a:pt x="27" y="92"/>
                    <a:pt x="27" y="118"/>
                    <a:pt x="27" y="118"/>
                  </a:cubicBezTo>
                  <a:cubicBezTo>
                    <a:pt x="27" y="172"/>
                    <a:pt x="54" y="225"/>
                    <a:pt x="81" y="225"/>
                  </a:cubicBezTo>
                  <a:cubicBezTo>
                    <a:pt x="1821" y="1243"/>
                    <a:pt x="2972" y="3170"/>
                    <a:pt x="2945" y="5043"/>
                  </a:cubicBezTo>
                  <a:cubicBezTo>
                    <a:pt x="2945" y="5070"/>
                    <a:pt x="2972" y="5124"/>
                    <a:pt x="2998" y="5150"/>
                  </a:cubicBezTo>
                  <a:cubicBezTo>
                    <a:pt x="4952" y="6141"/>
                    <a:pt x="6157" y="8095"/>
                    <a:pt x="6157" y="10263"/>
                  </a:cubicBezTo>
                  <a:cubicBezTo>
                    <a:pt x="6157" y="12431"/>
                    <a:pt x="4952" y="14384"/>
                    <a:pt x="2998" y="15375"/>
                  </a:cubicBezTo>
                  <a:cubicBezTo>
                    <a:pt x="2972" y="15402"/>
                    <a:pt x="2945" y="15428"/>
                    <a:pt x="2945" y="15482"/>
                  </a:cubicBezTo>
                  <a:cubicBezTo>
                    <a:pt x="2998" y="17329"/>
                    <a:pt x="1847" y="19256"/>
                    <a:pt x="108" y="20273"/>
                  </a:cubicBezTo>
                  <a:cubicBezTo>
                    <a:pt x="54" y="20300"/>
                    <a:pt x="27" y="20326"/>
                    <a:pt x="27" y="20353"/>
                  </a:cubicBezTo>
                  <a:cubicBezTo>
                    <a:pt x="1" y="20407"/>
                    <a:pt x="27" y="20460"/>
                    <a:pt x="81" y="20514"/>
                  </a:cubicBezTo>
                  <a:cubicBezTo>
                    <a:pt x="1794" y="21504"/>
                    <a:pt x="2865" y="23297"/>
                    <a:pt x="2945" y="25305"/>
                  </a:cubicBezTo>
                  <a:cubicBezTo>
                    <a:pt x="2945" y="25358"/>
                    <a:pt x="2972" y="25385"/>
                    <a:pt x="2998" y="25412"/>
                  </a:cubicBezTo>
                  <a:cubicBezTo>
                    <a:pt x="4952" y="26402"/>
                    <a:pt x="6157" y="28356"/>
                    <a:pt x="6157" y="30524"/>
                  </a:cubicBezTo>
                  <a:cubicBezTo>
                    <a:pt x="6157" y="32692"/>
                    <a:pt x="4952" y="34646"/>
                    <a:pt x="2998" y="35636"/>
                  </a:cubicBezTo>
                  <a:cubicBezTo>
                    <a:pt x="2972" y="35663"/>
                    <a:pt x="2945" y="35717"/>
                    <a:pt x="2945" y="35770"/>
                  </a:cubicBezTo>
                  <a:cubicBezTo>
                    <a:pt x="3105" y="37831"/>
                    <a:pt x="1633" y="39651"/>
                    <a:pt x="108" y="40535"/>
                  </a:cubicBezTo>
                  <a:cubicBezTo>
                    <a:pt x="54" y="40561"/>
                    <a:pt x="27" y="40588"/>
                    <a:pt x="27" y="40615"/>
                  </a:cubicBezTo>
                  <a:cubicBezTo>
                    <a:pt x="1" y="40668"/>
                    <a:pt x="27" y="40749"/>
                    <a:pt x="81" y="40775"/>
                  </a:cubicBezTo>
                  <a:cubicBezTo>
                    <a:pt x="1821" y="41766"/>
                    <a:pt x="2945" y="43639"/>
                    <a:pt x="2945" y="45540"/>
                  </a:cubicBezTo>
                  <a:cubicBezTo>
                    <a:pt x="2945" y="45540"/>
                    <a:pt x="2945" y="45566"/>
                    <a:pt x="2945" y="45566"/>
                  </a:cubicBezTo>
                  <a:cubicBezTo>
                    <a:pt x="2918" y="45620"/>
                    <a:pt x="2972" y="45674"/>
                    <a:pt x="2998" y="45674"/>
                  </a:cubicBezTo>
                  <a:cubicBezTo>
                    <a:pt x="4952" y="46664"/>
                    <a:pt x="6157" y="48618"/>
                    <a:pt x="6157" y="50786"/>
                  </a:cubicBezTo>
                  <a:cubicBezTo>
                    <a:pt x="6157" y="52954"/>
                    <a:pt x="4952" y="54934"/>
                    <a:pt x="2998" y="55898"/>
                  </a:cubicBezTo>
                  <a:cubicBezTo>
                    <a:pt x="2972" y="55925"/>
                    <a:pt x="2945" y="55952"/>
                    <a:pt x="2945" y="56005"/>
                  </a:cubicBezTo>
                  <a:cubicBezTo>
                    <a:pt x="2891" y="58012"/>
                    <a:pt x="1821" y="59806"/>
                    <a:pt x="108" y="60796"/>
                  </a:cubicBezTo>
                  <a:cubicBezTo>
                    <a:pt x="54" y="60823"/>
                    <a:pt x="27" y="60850"/>
                    <a:pt x="27" y="60903"/>
                  </a:cubicBezTo>
                  <a:cubicBezTo>
                    <a:pt x="1" y="60957"/>
                    <a:pt x="27" y="61010"/>
                    <a:pt x="81" y="61037"/>
                  </a:cubicBezTo>
                  <a:cubicBezTo>
                    <a:pt x="1821" y="62054"/>
                    <a:pt x="2891" y="63847"/>
                    <a:pt x="2945" y="65828"/>
                  </a:cubicBezTo>
                  <a:cubicBezTo>
                    <a:pt x="2945" y="65882"/>
                    <a:pt x="2972" y="65935"/>
                    <a:pt x="2998" y="65962"/>
                  </a:cubicBezTo>
                  <a:cubicBezTo>
                    <a:pt x="4952" y="66925"/>
                    <a:pt x="6157" y="68879"/>
                    <a:pt x="6157" y="71047"/>
                  </a:cubicBezTo>
                  <a:cubicBezTo>
                    <a:pt x="6157" y="73242"/>
                    <a:pt x="4952" y="75196"/>
                    <a:pt x="2998" y="76160"/>
                  </a:cubicBezTo>
                  <a:cubicBezTo>
                    <a:pt x="2972" y="76186"/>
                    <a:pt x="2945" y="76240"/>
                    <a:pt x="2945" y="76267"/>
                  </a:cubicBezTo>
                  <a:cubicBezTo>
                    <a:pt x="2891" y="78274"/>
                    <a:pt x="1821" y="80067"/>
                    <a:pt x="81" y="81084"/>
                  </a:cubicBezTo>
                  <a:cubicBezTo>
                    <a:pt x="27" y="81111"/>
                    <a:pt x="1" y="81191"/>
                    <a:pt x="27" y="81245"/>
                  </a:cubicBezTo>
                  <a:cubicBezTo>
                    <a:pt x="61" y="81296"/>
                    <a:pt x="106" y="81315"/>
                    <a:pt x="148" y="81315"/>
                  </a:cubicBezTo>
                  <a:cubicBezTo>
                    <a:pt x="172" y="81315"/>
                    <a:pt x="195" y="81308"/>
                    <a:pt x="215" y="81299"/>
                  </a:cubicBezTo>
                  <a:cubicBezTo>
                    <a:pt x="2008" y="80255"/>
                    <a:pt x="3105" y="78408"/>
                    <a:pt x="3186" y="76347"/>
                  </a:cubicBezTo>
                  <a:cubicBezTo>
                    <a:pt x="5193" y="75330"/>
                    <a:pt x="6424" y="73296"/>
                    <a:pt x="6424" y="71047"/>
                  </a:cubicBezTo>
                  <a:cubicBezTo>
                    <a:pt x="6424" y="68826"/>
                    <a:pt x="5193" y="66792"/>
                    <a:pt x="3186" y="65748"/>
                  </a:cubicBezTo>
                  <a:cubicBezTo>
                    <a:pt x="3105" y="63767"/>
                    <a:pt x="2088" y="61974"/>
                    <a:pt x="402" y="60930"/>
                  </a:cubicBezTo>
                  <a:cubicBezTo>
                    <a:pt x="2088" y="59859"/>
                    <a:pt x="3105" y="58093"/>
                    <a:pt x="3186" y="56085"/>
                  </a:cubicBezTo>
                  <a:cubicBezTo>
                    <a:pt x="5193" y="55068"/>
                    <a:pt x="6424" y="53034"/>
                    <a:pt x="6424" y="50786"/>
                  </a:cubicBezTo>
                  <a:cubicBezTo>
                    <a:pt x="6424" y="48537"/>
                    <a:pt x="5193" y="46530"/>
                    <a:pt x="3186" y="45486"/>
                  </a:cubicBezTo>
                  <a:cubicBezTo>
                    <a:pt x="3159" y="43586"/>
                    <a:pt x="2088" y="41739"/>
                    <a:pt x="402" y="40668"/>
                  </a:cubicBezTo>
                  <a:cubicBezTo>
                    <a:pt x="1901" y="39705"/>
                    <a:pt x="3320" y="37885"/>
                    <a:pt x="3186" y="35824"/>
                  </a:cubicBezTo>
                  <a:cubicBezTo>
                    <a:pt x="5193" y="34780"/>
                    <a:pt x="6424" y="32772"/>
                    <a:pt x="6424" y="30524"/>
                  </a:cubicBezTo>
                  <a:cubicBezTo>
                    <a:pt x="6424" y="28276"/>
                    <a:pt x="5193" y="26268"/>
                    <a:pt x="3186" y="25225"/>
                  </a:cubicBezTo>
                  <a:cubicBezTo>
                    <a:pt x="3105" y="23244"/>
                    <a:pt x="2062" y="21451"/>
                    <a:pt x="402" y="20407"/>
                  </a:cubicBezTo>
                  <a:cubicBezTo>
                    <a:pt x="2088" y="19336"/>
                    <a:pt x="3186" y="17436"/>
                    <a:pt x="3186" y="15616"/>
                  </a:cubicBezTo>
                  <a:cubicBezTo>
                    <a:pt x="3186" y="15589"/>
                    <a:pt x="3186" y="15562"/>
                    <a:pt x="3186" y="15562"/>
                  </a:cubicBezTo>
                  <a:cubicBezTo>
                    <a:pt x="5193" y="14518"/>
                    <a:pt x="6424" y="12511"/>
                    <a:pt x="6424" y="10263"/>
                  </a:cubicBezTo>
                  <a:cubicBezTo>
                    <a:pt x="6424" y="8014"/>
                    <a:pt x="5193" y="6007"/>
                    <a:pt x="3186" y="4963"/>
                  </a:cubicBezTo>
                  <a:cubicBezTo>
                    <a:pt x="3186" y="3036"/>
                    <a:pt x="2008" y="1055"/>
                    <a:pt x="215" y="11"/>
                  </a:cubicBezTo>
                  <a:cubicBezTo>
                    <a:pt x="200" y="4"/>
                    <a:pt x="184" y="1"/>
                    <a:pt x="1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20"/>
            <p:cNvSpPr/>
            <p:nvPr/>
          </p:nvSpPr>
          <p:spPr>
            <a:xfrm>
              <a:off x="839675" y="2845375"/>
              <a:ext cx="159950" cy="2032675"/>
            </a:xfrm>
            <a:custGeom>
              <a:avLst/>
              <a:gdLst/>
              <a:ahLst/>
              <a:cxnLst/>
              <a:rect l="l" t="t" r="r" b="b"/>
              <a:pathLst>
                <a:path w="6398" h="81307" extrusionOk="0">
                  <a:moveTo>
                    <a:pt x="119" y="1"/>
                  </a:moveTo>
                  <a:cubicBezTo>
                    <a:pt x="81" y="1"/>
                    <a:pt x="44" y="24"/>
                    <a:pt x="27" y="57"/>
                  </a:cubicBezTo>
                  <a:cubicBezTo>
                    <a:pt x="0" y="84"/>
                    <a:pt x="0" y="110"/>
                    <a:pt x="0" y="137"/>
                  </a:cubicBezTo>
                  <a:cubicBezTo>
                    <a:pt x="0" y="164"/>
                    <a:pt x="27" y="217"/>
                    <a:pt x="54" y="244"/>
                  </a:cubicBezTo>
                  <a:cubicBezTo>
                    <a:pt x="1794" y="1234"/>
                    <a:pt x="2971" y="3162"/>
                    <a:pt x="2918" y="5035"/>
                  </a:cubicBezTo>
                  <a:cubicBezTo>
                    <a:pt x="2918" y="5089"/>
                    <a:pt x="2945" y="5142"/>
                    <a:pt x="2998" y="5142"/>
                  </a:cubicBezTo>
                  <a:cubicBezTo>
                    <a:pt x="4925" y="6133"/>
                    <a:pt x="6156" y="8086"/>
                    <a:pt x="6156" y="10254"/>
                  </a:cubicBezTo>
                  <a:cubicBezTo>
                    <a:pt x="6156" y="12422"/>
                    <a:pt x="4925" y="14376"/>
                    <a:pt x="2998" y="15367"/>
                  </a:cubicBezTo>
                  <a:cubicBezTo>
                    <a:pt x="2945" y="15393"/>
                    <a:pt x="2918" y="15420"/>
                    <a:pt x="2918" y="15474"/>
                  </a:cubicBezTo>
                  <a:cubicBezTo>
                    <a:pt x="2971" y="17321"/>
                    <a:pt x="1847" y="19248"/>
                    <a:pt x="81" y="20265"/>
                  </a:cubicBezTo>
                  <a:cubicBezTo>
                    <a:pt x="54" y="20292"/>
                    <a:pt x="27" y="20318"/>
                    <a:pt x="0" y="20345"/>
                  </a:cubicBezTo>
                  <a:cubicBezTo>
                    <a:pt x="0" y="20425"/>
                    <a:pt x="27" y="20479"/>
                    <a:pt x="54" y="20506"/>
                  </a:cubicBezTo>
                  <a:cubicBezTo>
                    <a:pt x="1794" y="21496"/>
                    <a:pt x="2864" y="23289"/>
                    <a:pt x="2918" y="25297"/>
                  </a:cubicBezTo>
                  <a:cubicBezTo>
                    <a:pt x="2918" y="25350"/>
                    <a:pt x="2945" y="25404"/>
                    <a:pt x="2998" y="25404"/>
                  </a:cubicBezTo>
                  <a:cubicBezTo>
                    <a:pt x="4925" y="26394"/>
                    <a:pt x="6156" y="28348"/>
                    <a:pt x="6156" y="30516"/>
                  </a:cubicBezTo>
                  <a:cubicBezTo>
                    <a:pt x="6156" y="32684"/>
                    <a:pt x="4925" y="34665"/>
                    <a:pt x="2998" y="35628"/>
                  </a:cubicBezTo>
                  <a:cubicBezTo>
                    <a:pt x="2945" y="35655"/>
                    <a:pt x="2918" y="35709"/>
                    <a:pt x="2918" y="35762"/>
                  </a:cubicBezTo>
                  <a:cubicBezTo>
                    <a:pt x="3078" y="37823"/>
                    <a:pt x="1606" y="39643"/>
                    <a:pt x="81" y="40526"/>
                  </a:cubicBezTo>
                  <a:cubicBezTo>
                    <a:pt x="54" y="40553"/>
                    <a:pt x="27" y="40580"/>
                    <a:pt x="0" y="40633"/>
                  </a:cubicBezTo>
                  <a:cubicBezTo>
                    <a:pt x="0" y="40687"/>
                    <a:pt x="27" y="40741"/>
                    <a:pt x="54" y="40767"/>
                  </a:cubicBezTo>
                  <a:cubicBezTo>
                    <a:pt x="1794" y="41784"/>
                    <a:pt x="2918" y="43631"/>
                    <a:pt x="2918" y="45532"/>
                  </a:cubicBezTo>
                  <a:cubicBezTo>
                    <a:pt x="2918" y="45558"/>
                    <a:pt x="2918" y="45558"/>
                    <a:pt x="2918" y="45558"/>
                  </a:cubicBezTo>
                  <a:cubicBezTo>
                    <a:pt x="2918" y="45612"/>
                    <a:pt x="2945" y="45665"/>
                    <a:pt x="2998" y="45692"/>
                  </a:cubicBezTo>
                  <a:cubicBezTo>
                    <a:pt x="4925" y="46656"/>
                    <a:pt x="6156" y="48610"/>
                    <a:pt x="6156" y="50778"/>
                  </a:cubicBezTo>
                  <a:cubicBezTo>
                    <a:pt x="6156" y="52972"/>
                    <a:pt x="4925" y="54926"/>
                    <a:pt x="2998" y="55890"/>
                  </a:cubicBezTo>
                  <a:cubicBezTo>
                    <a:pt x="2945" y="55917"/>
                    <a:pt x="2918" y="55970"/>
                    <a:pt x="2918" y="55997"/>
                  </a:cubicBezTo>
                  <a:cubicBezTo>
                    <a:pt x="2864" y="58004"/>
                    <a:pt x="1820" y="59798"/>
                    <a:pt x="81" y="60815"/>
                  </a:cubicBezTo>
                  <a:cubicBezTo>
                    <a:pt x="54" y="60815"/>
                    <a:pt x="27" y="60841"/>
                    <a:pt x="0" y="60895"/>
                  </a:cubicBezTo>
                  <a:cubicBezTo>
                    <a:pt x="0" y="60949"/>
                    <a:pt x="27" y="61002"/>
                    <a:pt x="54" y="61029"/>
                  </a:cubicBezTo>
                  <a:cubicBezTo>
                    <a:pt x="1794" y="62046"/>
                    <a:pt x="2864" y="63839"/>
                    <a:pt x="2918" y="65847"/>
                  </a:cubicBezTo>
                  <a:cubicBezTo>
                    <a:pt x="2918" y="65873"/>
                    <a:pt x="2945" y="65927"/>
                    <a:pt x="2998" y="65954"/>
                  </a:cubicBezTo>
                  <a:cubicBezTo>
                    <a:pt x="4925" y="66917"/>
                    <a:pt x="6156" y="68871"/>
                    <a:pt x="6156" y="71066"/>
                  </a:cubicBezTo>
                  <a:cubicBezTo>
                    <a:pt x="6156" y="73234"/>
                    <a:pt x="4925" y="75188"/>
                    <a:pt x="2998" y="76151"/>
                  </a:cubicBezTo>
                  <a:cubicBezTo>
                    <a:pt x="2945" y="76178"/>
                    <a:pt x="2918" y="76232"/>
                    <a:pt x="2918" y="76285"/>
                  </a:cubicBezTo>
                  <a:cubicBezTo>
                    <a:pt x="2864" y="78266"/>
                    <a:pt x="1794" y="80059"/>
                    <a:pt x="81" y="81076"/>
                  </a:cubicBezTo>
                  <a:cubicBezTo>
                    <a:pt x="0" y="81103"/>
                    <a:pt x="0" y="81183"/>
                    <a:pt x="27" y="81237"/>
                  </a:cubicBezTo>
                  <a:cubicBezTo>
                    <a:pt x="44" y="81288"/>
                    <a:pt x="83" y="81306"/>
                    <a:pt x="122" y="81306"/>
                  </a:cubicBezTo>
                  <a:cubicBezTo>
                    <a:pt x="145" y="81306"/>
                    <a:pt x="168" y="81300"/>
                    <a:pt x="188" y="81290"/>
                  </a:cubicBezTo>
                  <a:cubicBezTo>
                    <a:pt x="1981" y="80247"/>
                    <a:pt x="3105" y="78400"/>
                    <a:pt x="3159" y="76366"/>
                  </a:cubicBezTo>
                  <a:cubicBezTo>
                    <a:pt x="5166" y="75322"/>
                    <a:pt x="6397" y="73288"/>
                    <a:pt x="6397" y="71066"/>
                  </a:cubicBezTo>
                  <a:cubicBezTo>
                    <a:pt x="6397" y="68818"/>
                    <a:pt x="5166" y="66783"/>
                    <a:pt x="3159" y="65766"/>
                  </a:cubicBezTo>
                  <a:cubicBezTo>
                    <a:pt x="3105" y="63759"/>
                    <a:pt x="2061" y="61992"/>
                    <a:pt x="375" y="60922"/>
                  </a:cubicBezTo>
                  <a:cubicBezTo>
                    <a:pt x="2061" y="59878"/>
                    <a:pt x="3105" y="58085"/>
                    <a:pt x="3159" y="56077"/>
                  </a:cubicBezTo>
                  <a:cubicBezTo>
                    <a:pt x="5166" y="55060"/>
                    <a:pt x="6397" y="53026"/>
                    <a:pt x="6397" y="50778"/>
                  </a:cubicBezTo>
                  <a:cubicBezTo>
                    <a:pt x="6397" y="48556"/>
                    <a:pt x="5166" y="46522"/>
                    <a:pt x="3159" y="45505"/>
                  </a:cubicBezTo>
                  <a:cubicBezTo>
                    <a:pt x="3159" y="43604"/>
                    <a:pt x="2061" y="41731"/>
                    <a:pt x="375" y="40660"/>
                  </a:cubicBezTo>
                  <a:cubicBezTo>
                    <a:pt x="1901" y="39697"/>
                    <a:pt x="3292" y="37877"/>
                    <a:pt x="3185" y="35816"/>
                  </a:cubicBezTo>
                  <a:cubicBezTo>
                    <a:pt x="5166" y="34799"/>
                    <a:pt x="6397" y="32764"/>
                    <a:pt x="6397" y="30516"/>
                  </a:cubicBezTo>
                  <a:cubicBezTo>
                    <a:pt x="6397" y="28268"/>
                    <a:pt x="5166" y="26260"/>
                    <a:pt x="3159" y="25216"/>
                  </a:cubicBezTo>
                  <a:cubicBezTo>
                    <a:pt x="3078" y="23236"/>
                    <a:pt x="2035" y="21442"/>
                    <a:pt x="375" y="20399"/>
                  </a:cubicBezTo>
                  <a:cubicBezTo>
                    <a:pt x="2061" y="19328"/>
                    <a:pt x="3159" y="17454"/>
                    <a:pt x="3159" y="15608"/>
                  </a:cubicBezTo>
                  <a:cubicBezTo>
                    <a:pt x="3159" y="15581"/>
                    <a:pt x="3159" y="15581"/>
                    <a:pt x="3159" y="15554"/>
                  </a:cubicBezTo>
                  <a:cubicBezTo>
                    <a:pt x="5166" y="14510"/>
                    <a:pt x="6397" y="12503"/>
                    <a:pt x="6397" y="10254"/>
                  </a:cubicBezTo>
                  <a:cubicBezTo>
                    <a:pt x="6397" y="8006"/>
                    <a:pt x="5166" y="5999"/>
                    <a:pt x="3159" y="4955"/>
                  </a:cubicBezTo>
                  <a:cubicBezTo>
                    <a:pt x="3159" y="3028"/>
                    <a:pt x="1981" y="1047"/>
                    <a:pt x="188" y="30"/>
                  </a:cubicBezTo>
                  <a:cubicBezTo>
                    <a:pt x="167" y="10"/>
                    <a:pt x="143" y="1"/>
                    <a:pt x="1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20"/>
            <p:cNvSpPr/>
            <p:nvPr/>
          </p:nvSpPr>
          <p:spPr>
            <a:xfrm>
              <a:off x="685775" y="2593575"/>
              <a:ext cx="159950" cy="2032875"/>
            </a:xfrm>
            <a:custGeom>
              <a:avLst/>
              <a:gdLst/>
              <a:ahLst/>
              <a:cxnLst/>
              <a:rect l="l" t="t" r="r" b="b"/>
              <a:pathLst>
                <a:path w="6398" h="81315" extrusionOk="0">
                  <a:moveTo>
                    <a:pt x="140" y="1"/>
                  </a:moveTo>
                  <a:cubicBezTo>
                    <a:pt x="95" y="1"/>
                    <a:pt x="47" y="26"/>
                    <a:pt x="27" y="65"/>
                  </a:cubicBezTo>
                  <a:cubicBezTo>
                    <a:pt x="27" y="92"/>
                    <a:pt x="0" y="118"/>
                    <a:pt x="0" y="118"/>
                  </a:cubicBezTo>
                  <a:cubicBezTo>
                    <a:pt x="0" y="172"/>
                    <a:pt x="27" y="225"/>
                    <a:pt x="81" y="225"/>
                  </a:cubicBezTo>
                  <a:cubicBezTo>
                    <a:pt x="1820" y="1243"/>
                    <a:pt x="2944" y="3170"/>
                    <a:pt x="2918" y="5043"/>
                  </a:cubicBezTo>
                  <a:cubicBezTo>
                    <a:pt x="2918" y="5070"/>
                    <a:pt x="2944" y="5124"/>
                    <a:pt x="2998" y="5150"/>
                  </a:cubicBezTo>
                  <a:cubicBezTo>
                    <a:pt x="4952" y="6141"/>
                    <a:pt x="6156" y="8095"/>
                    <a:pt x="6156" y="10263"/>
                  </a:cubicBezTo>
                  <a:cubicBezTo>
                    <a:pt x="6156" y="12431"/>
                    <a:pt x="4952" y="14384"/>
                    <a:pt x="2998" y="15375"/>
                  </a:cubicBezTo>
                  <a:cubicBezTo>
                    <a:pt x="2944" y="15402"/>
                    <a:pt x="2918" y="15428"/>
                    <a:pt x="2918" y="15482"/>
                  </a:cubicBezTo>
                  <a:cubicBezTo>
                    <a:pt x="2998" y="17329"/>
                    <a:pt x="1847" y="19256"/>
                    <a:pt x="81" y="20273"/>
                  </a:cubicBezTo>
                  <a:cubicBezTo>
                    <a:pt x="54" y="20300"/>
                    <a:pt x="27" y="20326"/>
                    <a:pt x="27" y="20353"/>
                  </a:cubicBezTo>
                  <a:cubicBezTo>
                    <a:pt x="0" y="20407"/>
                    <a:pt x="27" y="20460"/>
                    <a:pt x="81" y="20514"/>
                  </a:cubicBezTo>
                  <a:cubicBezTo>
                    <a:pt x="1794" y="21504"/>
                    <a:pt x="2864" y="23297"/>
                    <a:pt x="2918" y="25305"/>
                  </a:cubicBezTo>
                  <a:cubicBezTo>
                    <a:pt x="2918" y="25358"/>
                    <a:pt x="2944" y="25385"/>
                    <a:pt x="2998" y="25412"/>
                  </a:cubicBezTo>
                  <a:cubicBezTo>
                    <a:pt x="4952" y="26402"/>
                    <a:pt x="6156" y="28356"/>
                    <a:pt x="6156" y="30524"/>
                  </a:cubicBezTo>
                  <a:cubicBezTo>
                    <a:pt x="6156" y="32692"/>
                    <a:pt x="4952" y="34646"/>
                    <a:pt x="2998" y="35636"/>
                  </a:cubicBezTo>
                  <a:cubicBezTo>
                    <a:pt x="2944" y="35663"/>
                    <a:pt x="2918" y="35717"/>
                    <a:pt x="2918" y="35770"/>
                  </a:cubicBezTo>
                  <a:cubicBezTo>
                    <a:pt x="3078" y="37831"/>
                    <a:pt x="1633" y="39651"/>
                    <a:pt x="81" y="40535"/>
                  </a:cubicBezTo>
                  <a:cubicBezTo>
                    <a:pt x="54" y="40561"/>
                    <a:pt x="27" y="40588"/>
                    <a:pt x="27" y="40615"/>
                  </a:cubicBezTo>
                  <a:cubicBezTo>
                    <a:pt x="0" y="40668"/>
                    <a:pt x="27" y="40749"/>
                    <a:pt x="81" y="40775"/>
                  </a:cubicBezTo>
                  <a:cubicBezTo>
                    <a:pt x="1820" y="41766"/>
                    <a:pt x="2918" y="43639"/>
                    <a:pt x="2918" y="45540"/>
                  </a:cubicBezTo>
                  <a:lnTo>
                    <a:pt x="2918" y="45566"/>
                  </a:lnTo>
                  <a:cubicBezTo>
                    <a:pt x="2918" y="45620"/>
                    <a:pt x="2944" y="45674"/>
                    <a:pt x="2998" y="45674"/>
                  </a:cubicBezTo>
                  <a:cubicBezTo>
                    <a:pt x="4952" y="46664"/>
                    <a:pt x="6156" y="48618"/>
                    <a:pt x="6156" y="50786"/>
                  </a:cubicBezTo>
                  <a:cubicBezTo>
                    <a:pt x="6156" y="52954"/>
                    <a:pt x="4952" y="54934"/>
                    <a:pt x="2998" y="55898"/>
                  </a:cubicBezTo>
                  <a:cubicBezTo>
                    <a:pt x="2944" y="55925"/>
                    <a:pt x="2918" y="55952"/>
                    <a:pt x="2918" y="56005"/>
                  </a:cubicBezTo>
                  <a:cubicBezTo>
                    <a:pt x="2891" y="58012"/>
                    <a:pt x="1820" y="59806"/>
                    <a:pt x="81" y="60796"/>
                  </a:cubicBezTo>
                  <a:cubicBezTo>
                    <a:pt x="54" y="60823"/>
                    <a:pt x="27" y="60850"/>
                    <a:pt x="27" y="60903"/>
                  </a:cubicBezTo>
                  <a:cubicBezTo>
                    <a:pt x="0" y="60957"/>
                    <a:pt x="27" y="61010"/>
                    <a:pt x="81" y="61037"/>
                  </a:cubicBezTo>
                  <a:cubicBezTo>
                    <a:pt x="1820" y="62054"/>
                    <a:pt x="2891" y="63847"/>
                    <a:pt x="2918" y="65828"/>
                  </a:cubicBezTo>
                  <a:cubicBezTo>
                    <a:pt x="2918" y="65882"/>
                    <a:pt x="2944" y="65935"/>
                    <a:pt x="2998" y="65962"/>
                  </a:cubicBezTo>
                  <a:cubicBezTo>
                    <a:pt x="4952" y="66925"/>
                    <a:pt x="6156" y="68879"/>
                    <a:pt x="6156" y="71047"/>
                  </a:cubicBezTo>
                  <a:cubicBezTo>
                    <a:pt x="6156" y="73242"/>
                    <a:pt x="4952" y="75196"/>
                    <a:pt x="2998" y="76160"/>
                  </a:cubicBezTo>
                  <a:cubicBezTo>
                    <a:pt x="2944" y="76186"/>
                    <a:pt x="2918" y="76240"/>
                    <a:pt x="2918" y="76267"/>
                  </a:cubicBezTo>
                  <a:cubicBezTo>
                    <a:pt x="2891" y="78274"/>
                    <a:pt x="1820" y="80067"/>
                    <a:pt x="81" y="81084"/>
                  </a:cubicBezTo>
                  <a:cubicBezTo>
                    <a:pt x="27" y="81111"/>
                    <a:pt x="0" y="81191"/>
                    <a:pt x="27" y="81245"/>
                  </a:cubicBezTo>
                  <a:cubicBezTo>
                    <a:pt x="61" y="81296"/>
                    <a:pt x="95" y="81315"/>
                    <a:pt x="136" y="81315"/>
                  </a:cubicBezTo>
                  <a:cubicBezTo>
                    <a:pt x="159" y="81315"/>
                    <a:pt x="185" y="81308"/>
                    <a:pt x="214" y="81299"/>
                  </a:cubicBezTo>
                  <a:cubicBezTo>
                    <a:pt x="2008" y="80255"/>
                    <a:pt x="3105" y="78408"/>
                    <a:pt x="3185" y="76347"/>
                  </a:cubicBezTo>
                  <a:cubicBezTo>
                    <a:pt x="5166" y="75330"/>
                    <a:pt x="6397" y="73296"/>
                    <a:pt x="6397" y="71047"/>
                  </a:cubicBezTo>
                  <a:cubicBezTo>
                    <a:pt x="6397" y="68826"/>
                    <a:pt x="5166" y="66792"/>
                    <a:pt x="3185" y="65748"/>
                  </a:cubicBezTo>
                  <a:cubicBezTo>
                    <a:pt x="3105" y="63767"/>
                    <a:pt x="2061" y="61974"/>
                    <a:pt x="375" y="60930"/>
                  </a:cubicBezTo>
                  <a:cubicBezTo>
                    <a:pt x="2061" y="59859"/>
                    <a:pt x="3105" y="58093"/>
                    <a:pt x="3185" y="56085"/>
                  </a:cubicBezTo>
                  <a:cubicBezTo>
                    <a:pt x="5166" y="55068"/>
                    <a:pt x="6397" y="53034"/>
                    <a:pt x="6397" y="50786"/>
                  </a:cubicBezTo>
                  <a:cubicBezTo>
                    <a:pt x="6397" y="48537"/>
                    <a:pt x="5166" y="46530"/>
                    <a:pt x="3185" y="45486"/>
                  </a:cubicBezTo>
                  <a:cubicBezTo>
                    <a:pt x="3159" y="43586"/>
                    <a:pt x="2088" y="41739"/>
                    <a:pt x="375" y="40668"/>
                  </a:cubicBezTo>
                  <a:cubicBezTo>
                    <a:pt x="1901" y="39705"/>
                    <a:pt x="3292" y="37885"/>
                    <a:pt x="3185" y="35824"/>
                  </a:cubicBezTo>
                  <a:cubicBezTo>
                    <a:pt x="5166" y="34780"/>
                    <a:pt x="6397" y="32772"/>
                    <a:pt x="6397" y="30524"/>
                  </a:cubicBezTo>
                  <a:cubicBezTo>
                    <a:pt x="6397" y="28276"/>
                    <a:pt x="5166" y="26268"/>
                    <a:pt x="3185" y="25225"/>
                  </a:cubicBezTo>
                  <a:cubicBezTo>
                    <a:pt x="3078" y="23244"/>
                    <a:pt x="2061" y="21451"/>
                    <a:pt x="375" y="20407"/>
                  </a:cubicBezTo>
                  <a:cubicBezTo>
                    <a:pt x="2088" y="19336"/>
                    <a:pt x="3185" y="17436"/>
                    <a:pt x="3185" y="15616"/>
                  </a:cubicBezTo>
                  <a:cubicBezTo>
                    <a:pt x="3185" y="15589"/>
                    <a:pt x="3185" y="15589"/>
                    <a:pt x="3185" y="15562"/>
                  </a:cubicBezTo>
                  <a:cubicBezTo>
                    <a:pt x="5166" y="14518"/>
                    <a:pt x="6397" y="12511"/>
                    <a:pt x="6397" y="10263"/>
                  </a:cubicBezTo>
                  <a:cubicBezTo>
                    <a:pt x="6397" y="8014"/>
                    <a:pt x="5166" y="6007"/>
                    <a:pt x="3185" y="4963"/>
                  </a:cubicBezTo>
                  <a:cubicBezTo>
                    <a:pt x="3185" y="3036"/>
                    <a:pt x="1981" y="1055"/>
                    <a:pt x="188" y="11"/>
                  </a:cubicBezTo>
                  <a:cubicBezTo>
                    <a:pt x="173" y="4"/>
                    <a:pt x="157" y="1"/>
                    <a:pt x="1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20"/>
            <p:cNvSpPr/>
            <p:nvPr/>
          </p:nvSpPr>
          <p:spPr>
            <a:xfrm>
              <a:off x="531875" y="2845375"/>
              <a:ext cx="160600" cy="2032675"/>
            </a:xfrm>
            <a:custGeom>
              <a:avLst/>
              <a:gdLst/>
              <a:ahLst/>
              <a:cxnLst/>
              <a:rect l="l" t="t" r="r" b="b"/>
              <a:pathLst>
                <a:path w="6424" h="81307" extrusionOk="0">
                  <a:moveTo>
                    <a:pt x="144" y="1"/>
                  </a:moveTo>
                  <a:cubicBezTo>
                    <a:pt x="103" y="1"/>
                    <a:pt x="60" y="24"/>
                    <a:pt x="27" y="57"/>
                  </a:cubicBezTo>
                  <a:cubicBezTo>
                    <a:pt x="27" y="84"/>
                    <a:pt x="27" y="110"/>
                    <a:pt x="27" y="137"/>
                  </a:cubicBezTo>
                  <a:cubicBezTo>
                    <a:pt x="27" y="164"/>
                    <a:pt x="54" y="217"/>
                    <a:pt x="80" y="244"/>
                  </a:cubicBezTo>
                  <a:cubicBezTo>
                    <a:pt x="1820" y="1234"/>
                    <a:pt x="2971" y="3162"/>
                    <a:pt x="2944" y="5035"/>
                  </a:cubicBezTo>
                  <a:cubicBezTo>
                    <a:pt x="2944" y="5089"/>
                    <a:pt x="2971" y="5142"/>
                    <a:pt x="2998" y="5142"/>
                  </a:cubicBezTo>
                  <a:cubicBezTo>
                    <a:pt x="4952" y="6133"/>
                    <a:pt x="6156" y="8086"/>
                    <a:pt x="6156" y="10254"/>
                  </a:cubicBezTo>
                  <a:cubicBezTo>
                    <a:pt x="6156" y="12422"/>
                    <a:pt x="4952" y="14376"/>
                    <a:pt x="2998" y="15367"/>
                  </a:cubicBezTo>
                  <a:cubicBezTo>
                    <a:pt x="2971" y="15393"/>
                    <a:pt x="2944" y="15447"/>
                    <a:pt x="2944" y="15474"/>
                  </a:cubicBezTo>
                  <a:cubicBezTo>
                    <a:pt x="2998" y="17321"/>
                    <a:pt x="1847" y="19248"/>
                    <a:pt x="107" y="20265"/>
                  </a:cubicBezTo>
                  <a:cubicBezTo>
                    <a:pt x="54" y="20292"/>
                    <a:pt x="27" y="20318"/>
                    <a:pt x="27" y="20345"/>
                  </a:cubicBezTo>
                  <a:cubicBezTo>
                    <a:pt x="0" y="20425"/>
                    <a:pt x="27" y="20479"/>
                    <a:pt x="80" y="20506"/>
                  </a:cubicBezTo>
                  <a:cubicBezTo>
                    <a:pt x="1793" y="21496"/>
                    <a:pt x="2864" y="23289"/>
                    <a:pt x="2944" y="25297"/>
                  </a:cubicBezTo>
                  <a:cubicBezTo>
                    <a:pt x="2944" y="25350"/>
                    <a:pt x="2971" y="25404"/>
                    <a:pt x="2998" y="25404"/>
                  </a:cubicBezTo>
                  <a:cubicBezTo>
                    <a:pt x="4952" y="26394"/>
                    <a:pt x="6156" y="28348"/>
                    <a:pt x="6156" y="30516"/>
                  </a:cubicBezTo>
                  <a:cubicBezTo>
                    <a:pt x="6156" y="32684"/>
                    <a:pt x="4952" y="34665"/>
                    <a:pt x="2998" y="35628"/>
                  </a:cubicBezTo>
                  <a:cubicBezTo>
                    <a:pt x="2971" y="35655"/>
                    <a:pt x="2944" y="35709"/>
                    <a:pt x="2944" y="35762"/>
                  </a:cubicBezTo>
                  <a:cubicBezTo>
                    <a:pt x="3105" y="37823"/>
                    <a:pt x="1633" y="39643"/>
                    <a:pt x="107" y="40526"/>
                  </a:cubicBezTo>
                  <a:cubicBezTo>
                    <a:pt x="54" y="40553"/>
                    <a:pt x="27" y="40580"/>
                    <a:pt x="27" y="40633"/>
                  </a:cubicBezTo>
                  <a:cubicBezTo>
                    <a:pt x="0" y="40687"/>
                    <a:pt x="27" y="40741"/>
                    <a:pt x="80" y="40767"/>
                  </a:cubicBezTo>
                  <a:cubicBezTo>
                    <a:pt x="1820" y="41784"/>
                    <a:pt x="2944" y="43631"/>
                    <a:pt x="2944" y="45532"/>
                  </a:cubicBezTo>
                  <a:lnTo>
                    <a:pt x="2944" y="45558"/>
                  </a:lnTo>
                  <a:cubicBezTo>
                    <a:pt x="2918" y="45612"/>
                    <a:pt x="2971" y="45665"/>
                    <a:pt x="2998" y="45692"/>
                  </a:cubicBezTo>
                  <a:cubicBezTo>
                    <a:pt x="4952" y="46656"/>
                    <a:pt x="6156" y="48610"/>
                    <a:pt x="6156" y="50778"/>
                  </a:cubicBezTo>
                  <a:cubicBezTo>
                    <a:pt x="6156" y="52972"/>
                    <a:pt x="4952" y="54926"/>
                    <a:pt x="2998" y="55890"/>
                  </a:cubicBezTo>
                  <a:cubicBezTo>
                    <a:pt x="2971" y="55917"/>
                    <a:pt x="2944" y="55970"/>
                    <a:pt x="2944" y="55997"/>
                  </a:cubicBezTo>
                  <a:cubicBezTo>
                    <a:pt x="2891" y="58004"/>
                    <a:pt x="1820" y="59798"/>
                    <a:pt x="107" y="60815"/>
                  </a:cubicBezTo>
                  <a:cubicBezTo>
                    <a:pt x="54" y="60815"/>
                    <a:pt x="27" y="60841"/>
                    <a:pt x="27" y="60895"/>
                  </a:cubicBezTo>
                  <a:cubicBezTo>
                    <a:pt x="0" y="60949"/>
                    <a:pt x="27" y="61002"/>
                    <a:pt x="80" y="61029"/>
                  </a:cubicBezTo>
                  <a:cubicBezTo>
                    <a:pt x="1820" y="62046"/>
                    <a:pt x="2891" y="63839"/>
                    <a:pt x="2944" y="65847"/>
                  </a:cubicBezTo>
                  <a:cubicBezTo>
                    <a:pt x="2944" y="65873"/>
                    <a:pt x="2971" y="65927"/>
                    <a:pt x="2998" y="65954"/>
                  </a:cubicBezTo>
                  <a:cubicBezTo>
                    <a:pt x="4952" y="66917"/>
                    <a:pt x="6156" y="68871"/>
                    <a:pt x="6156" y="71066"/>
                  </a:cubicBezTo>
                  <a:cubicBezTo>
                    <a:pt x="6156" y="73234"/>
                    <a:pt x="4952" y="75188"/>
                    <a:pt x="2998" y="76151"/>
                  </a:cubicBezTo>
                  <a:cubicBezTo>
                    <a:pt x="2971" y="76178"/>
                    <a:pt x="2944" y="76232"/>
                    <a:pt x="2944" y="76285"/>
                  </a:cubicBezTo>
                  <a:cubicBezTo>
                    <a:pt x="2891" y="78266"/>
                    <a:pt x="1820" y="80059"/>
                    <a:pt x="80" y="81076"/>
                  </a:cubicBezTo>
                  <a:cubicBezTo>
                    <a:pt x="27" y="81103"/>
                    <a:pt x="0" y="81183"/>
                    <a:pt x="54" y="81237"/>
                  </a:cubicBezTo>
                  <a:cubicBezTo>
                    <a:pt x="71" y="81288"/>
                    <a:pt x="109" y="81306"/>
                    <a:pt x="149" y="81306"/>
                  </a:cubicBezTo>
                  <a:cubicBezTo>
                    <a:pt x="171" y="81306"/>
                    <a:pt x="195" y="81300"/>
                    <a:pt x="214" y="81290"/>
                  </a:cubicBezTo>
                  <a:cubicBezTo>
                    <a:pt x="2008" y="80247"/>
                    <a:pt x="3105" y="78400"/>
                    <a:pt x="3185" y="76366"/>
                  </a:cubicBezTo>
                  <a:cubicBezTo>
                    <a:pt x="5193" y="75322"/>
                    <a:pt x="6424" y="73288"/>
                    <a:pt x="6424" y="71066"/>
                  </a:cubicBezTo>
                  <a:cubicBezTo>
                    <a:pt x="6424" y="68818"/>
                    <a:pt x="5193" y="66783"/>
                    <a:pt x="3185" y="65766"/>
                  </a:cubicBezTo>
                  <a:cubicBezTo>
                    <a:pt x="3105" y="63759"/>
                    <a:pt x="2088" y="61992"/>
                    <a:pt x="402" y="60922"/>
                  </a:cubicBezTo>
                  <a:cubicBezTo>
                    <a:pt x="2088" y="59878"/>
                    <a:pt x="3105" y="58085"/>
                    <a:pt x="3185" y="56077"/>
                  </a:cubicBezTo>
                  <a:cubicBezTo>
                    <a:pt x="5193" y="55060"/>
                    <a:pt x="6424" y="53026"/>
                    <a:pt x="6424" y="50778"/>
                  </a:cubicBezTo>
                  <a:cubicBezTo>
                    <a:pt x="6424" y="48556"/>
                    <a:pt x="5193" y="46522"/>
                    <a:pt x="3185" y="45505"/>
                  </a:cubicBezTo>
                  <a:cubicBezTo>
                    <a:pt x="3185" y="43604"/>
                    <a:pt x="2088" y="41731"/>
                    <a:pt x="402" y="40660"/>
                  </a:cubicBezTo>
                  <a:cubicBezTo>
                    <a:pt x="1900" y="39697"/>
                    <a:pt x="3319" y="37877"/>
                    <a:pt x="3185" y="35816"/>
                  </a:cubicBezTo>
                  <a:cubicBezTo>
                    <a:pt x="5193" y="34799"/>
                    <a:pt x="6424" y="32764"/>
                    <a:pt x="6424" y="30516"/>
                  </a:cubicBezTo>
                  <a:cubicBezTo>
                    <a:pt x="6424" y="28268"/>
                    <a:pt x="5193" y="26260"/>
                    <a:pt x="3185" y="25216"/>
                  </a:cubicBezTo>
                  <a:cubicBezTo>
                    <a:pt x="3105" y="23236"/>
                    <a:pt x="2061" y="21442"/>
                    <a:pt x="402" y="20399"/>
                  </a:cubicBezTo>
                  <a:cubicBezTo>
                    <a:pt x="2088" y="19328"/>
                    <a:pt x="3185" y="17454"/>
                    <a:pt x="3185" y="15608"/>
                  </a:cubicBezTo>
                  <a:cubicBezTo>
                    <a:pt x="3185" y="15581"/>
                    <a:pt x="3185" y="15581"/>
                    <a:pt x="3185" y="15554"/>
                  </a:cubicBezTo>
                  <a:cubicBezTo>
                    <a:pt x="5193" y="14510"/>
                    <a:pt x="6424" y="12503"/>
                    <a:pt x="6424" y="10254"/>
                  </a:cubicBezTo>
                  <a:cubicBezTo>
                    <a:pt x="6424" y="8006"/>
                    <a:pt x="5193" y="5999"/>
                    <a:pt x="3185" y="4955"/>
                  </a:cubicBezTo>
                  <a:cubicBezTo>
                    <a:pt x="3185" y="3028"/>
                    <a:pt x="2008" y="1047"/>
                    <a:pt x="214" y="30"/>
                  </a:cubicBezTo>
                  <a:cubicBezTo>
                    <a:pt x="194" y="10"/>
                    <a:pt x="169" y="1"/>
                    <a:pt x="1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20"/>
            <p:cNvSpPr/>
            <p:nvPr/>
          </p:nvSpPr>
          <p:spPr>
            <a:xfrm>
              <a:off x="378625" y="2593575"/>
              <a:ext cx="159950" cy="2032875"/>
            </a:xfrm>
            <a:custGeom>
              <a:avLst/>
              <a:gdLst/>
              <a:ahLst/>
              <a:cxnLst/>
              <a:rect l="l" t="t" r="r" b="b"/>
              <a:pathLst>
                <a:path w="6398" h="81315" extrusionOk="0">
                  <a:moveTo>
                    <a:pt x="141" y="1"/>
                  </a:moveTo>
                  <a:cubicBezTo>
                    <a:pt x="95" y="1"/>
                    <a:pt x="47" y="26"/>
                    <a:pt x="28" y="65"/>
                  </a:cubicBezTo>
                  <a:cubicBezTo>
                    <a:pt x="1" y="92"/>
                    <a:pt x="1" y="118"/>
                    <a:pt x="1" y="118"/>
                  </a:cubicBezTo>
                  <a:cubicBezTo>
                    <a:pt x="1" y="172"/>
                    <a:pt x="28" y="225"/>
                    <a:pt x="54" y="225"/>
                  </a:cubicBezTo>
                  <a:cubicBezTo>
                    <a:pt x="1794" y="1243"/>
                    <a:pt x="2918" y="3116"/>
                    <a:pt x="2918" y="4963"/>
                  </a:cubicBezTo>
                  <a:cubicBezTo>
                    <a:pt x="2918" y="4990"/>
                    <a:pt x="2918" y="5017"/>
                    <a:pt x="2918" y="5043"/>
                  </a:cubicBezTo>
                  <a:cubicBezTo>
                    <a:pt x="2918" y="5070"/>
                    <a:pt x="2945" y="5124"/>
                    <a:pt x="2999" y="5150"/>
                  </a:cubicBezTo>
                  <a:cubicBezTo>
                    <a:pt x="4952" y="6141"/>
                    <a:pt x="6157" y="8095"/>
                    <a:pt x="6157" y="10263"/>
                  </a:cubicBezTo>
                  <a:cubicBezTo>
                    <a:pt x="6157" y="12431"/>
                    <a:pt x="4952" y="14384"/>
                    <a:pt x="2999" y="15375"/>
                  </a:cubicBezTo>
                  <a:cubicBezTo>
                    <a:pt x="2945" y="15402"/>
                    <a:pt x="2918" y="15428"/>
                    <a:pt x="2918" y="15482"/>
                  </a:cubicBezTo>
                  <a:cubicBezTo>
                    <a:pt x="2972" y="17329"/>
                    <a:pt x="1848" y="19256"/>
                    <a:pt x="81" y="20273"/>
                  </a:cubicBezTo>
                  <a:cubicBezTo>
                    <a:pt x="54" y="20300"/>
                    <a:pt x="28" y="20326"/>
                    <a:pt x="1" y="20353"/>
                  </a:cubicBezTo>
                  <a:cubicBezTo>
                    <a:pt x="1" y="20407"/>
                    <a:pt x="28" y="20487"/>
                    <a:pt x="54" y="20514"/>
                  </a:cubicBezTo>
                  <a:cubicBezTo>
                    <a:pt x="1794" y="21504"/>
                    <a:pt x="2865" y="23297"/>
                    <a:pt x="2918" y="25305"/>
                  </a:cubicBezTo>
                  <a:cubicBezTo>
                    <a:pt x="2918" y="25358"/>
                    <a:pt x="2945" y="25412"/>
                    <a:pt x="2999" y="25412"/>
                  </a:cubicBezTo>
                  <a:cubicBezTo>
                    <a:pt x="4952" y="26402"/>
                    <a:pt x="6157" y="28356"/>
                    <a:pt x="6157" y="30524"/>
                  </a:cubicBezTo>
                  <a:cubicBezTo>
                    <a:pt x="6157" y="32692"/>
                    <a:pt x="4952" y="34646"/>
                    <a:pt x="2999" y="35636"/>
                  </a:cubicBezTo>
                  <a:cubicBezTo>
                    <a:pt x="2945" y="35663"/>
                    <a:pt x="2918" y="35717"/>
                    <a:pt x="2918" y="35770"/>
                  </a:cubicBezTo>
                  <a:cubicBezTo>
                    <a:pt x="3079" y="37831"/>
                    <a:pt x="1607" y="39651"/>
                    <a:pt x="81" y="40535"/>
                  </a:cubicBezTo>
                  <a:cubicBezTo>
                    <a:pt x="54" y="40561"/>
                    <a:pt x="28" y="40588"/>
                    <a:pt x="1" y="40615"/>
                  </a:cubicBezTo>
                  <a:cubicBezTo>
                    <a:pt x="1" y="40668"/>
                    <a:pt x="28" y="40749"/>
                    <a:pt x="54" y="40775"/>
                  </a:cubicBezTo>
                  <a:cubicBezTo>
                    <a:pt x="1794" y="41766"/>
                    <a:pt x="2918" y="43639"/>
                    <a:pt x="2918" y="45540"/>
                  </a:cubicBezTo>
                  <a:cubicBezTo>
                    <a:pt x="2918" y="45540"/>
                    <a:pt x="2918" y="45566"/>
                    <a:pt x="2918" y="45566"/>
                  </a:cubicBezTo>
                  <a:cubicBezTo>
                    <a:pt x="2918" y="45620"/>
                    <a:pt x="2945" y="45674"/>
                    <a:pt x="2999" y="45674"/>
                  </a:cubicBezTo>
                  <a:cubicBezTo>
                    <a:pt x="4952" y="46664"/>
                    <a:pt x="6157" y="48618"/>
                    <a:pt x="6157" y="50786"/>
                  </a:cubicBezTo>
                  <a:cubicBezTo>
                    <a:pt x="6157" y="52954"/>
                    <a:pt x="4952" y="54934"/>
                    <a:pt x="2999" y="55898"/>
                  </a:cubicBezTo>
                  <a:cubicBezTo>
                    <a:pt x="2945" y="55925"/>
                    <a:pt x="2918" y="55952"/>
                    <a:pt x="2918" y="56005"/>
                  </a:cubicBezTo>
                  <a:cubicBezTo>
                    <a:pt x="2865" y="58012"/>
                    <a:pt x="1821" y="59806"/>
                    <a:pt x="81" y="60796"/>
                  </a:cubicBezTo>
                  <a:cubicBezTo>
                    <a:pt x="54" y="60823"/>
                    <a:pt x="28" y="60850"/>
                    <a:pt x="1" y="60903"/>
                  </a:cubicBezTo>
                  <a:cubicBezTo>
                    <a:pt x="1" y="60957"/>
                    <a:pt x="28" y="61010"/>
                    <a:pt x="54" y="61037"/>
                  </a:cubicBezTo>
                  <a:cubicBezTo>
                    <a:pt x="1794" y="62054"/>
                    <a:pt x="2865" y="63847"/>
                    <a:pt x="2918" y="65828"/>
                  </a:cubicBezTo>
                  <a:cubicBezTo>
                    <a:pt x="2918" y="65882"/>
                    <a:pt x="2945" y="65935"/>
                    <a:pt x="2999" y="65962"/>
                  </a:cubicBezTo>
                  <a:cubicBezTo>
                    <a:pt x="4952" y="66925"/>
                    <a:pt x="6157" y="68879"/>
                    <a:pt x="6157" y="71047"/>
                  </a:cubicBezTo>
                  <a:cubicBezTo>
                    <a:pt x="6157" y="73242"/>
                    <a:pt x="4952" y="75196"/>
                    <a:pt x="2999" y="76160"/>
                  </a:cubicBezTo>
                  <a:cubicBezTo>
                    <a:pt x="2945" y="76186"/>
                    <a:pt x="2918" y="76240"/>
                    <a:pt x="2918" y="76267"/>
                  </a:cubicBezTo>
                  <a:cubicBezTo>
                    <a:pt x="2865" y="78274"/>
                    <a:pt x="1821" y="80067"/>
                    <a:pt x="81" y="81084"/>
                  </a:cubicBezTo>
                  <a:cubicBezTo>
                    <a:pt x="1" y="81111"/>
                    <a:pt x="1" y="81191"/>
                    <a:pt x="28" y="81245"/>
                  </a:cubicBezTo>
                  <a:cubicBezTo>
                    <a:pt x="45" y="81296"/>
                    <a:pt x="83" y="81315"/>
                    <a:pt x="123" y="81315"/>
                  </a:cubicBezTo>
                  <a:cubicBezTo>
                    <a:pt x="145" y="81315"/>
                    <a:pt x="169" y="81308"/>
                    <a:pt x="188" y="81299"/>
                  </a:cubicBezTo>
                  <a:cubicBezTo>
                    <a:pt x="1981" y="80255"/>
                    <a:pt x="3106" y="78408"/>
                    <a:pt x="3159" y="76347"/>
                  </a:cubicBezTo>
                  <a:cubicBezTo>
                    <a:pt x="5167" y="75330"/>
                    <a:pt x="6398" y="73296"/>
                    <a:pt x="6398" y="71047"/>
                  </a:cubicBezTo>
                  <a:cubicBezTo>
                    <a:pt x="6398" y="68826"/>
                    <a:pt x="5167" y="66792"/>
                    <a:pt x="3159" y="65748"/>
                  </a:cubicBezTo>
                  <a:cubicBezTo>
                    <a:pt x="3106" y="63767"/>
                    <a:pt x="2062" y="61974"/>
                    <a:pt x="376" y="60930"/>
                  </a:cubicBezTo>
                  <a:cubicBezTo>
                    <a:pt x="2062" y="59859"/>
                    <a:pt x="3106" y="58093"/>
                    <a:pt x="3159" y="56085"/>
                  </a:cubicBezTo>
                  <a:cubicBezTo>
                    <a:pt x="5167" y="55068"/>
                    <a:pt x="6398" y="53034"/>
                    <a:pt x="6398" y="50786"/>
                  </a:cubicBezTo>
                  <a:cubicBezTo>
                    <a:pt x="6398" y="48537"/>
                    <a:pt x="5167" y="46530"/>
                    <a:pt x="3159" y="45486"/>
                  </a:cubicBezTo>
                  <a:cubicBezTo>
                    <a:pt x="3159" y="43586"/>
                    <a:pt x="2062" y="41739"/>
                    <a:pt x="376" y="40668"/>
                  </a:cubicBezTo>
                  <a:cubicBezTo>
                    <a:pt x="1901" y="39705"/>
                    <a:pt x="3293" y="37885"/>
                    <a:pt x="3186" y="35824"/>
                  </a:cubicBezTo>
                  <a:cubicBezTo>
                    <a:pt x="5167" y="34780"/>
                    <a:pt x="6398" y="32772"/>
                    <a:pt x="6398" y="30524"/>
                  </a:cubicBezTo>
                  <a:cubicBezTo>
                    <a:pt x="6398" y="28276"/>
                    <a:pt x="5167" y="26268"/>
                    <a:pt x="3159" y="25225"/>
                  </a:cubicBezTo>
                  <a:cubicBezTo>
                    <a:pt x="3079" y="23244"/>
                    <a:pt x="2035" y="21451"/>
                    <a:pt x="376" y="20407"/>
                  </a:cubicBezTo>
                  <a:cubicBezTo>
                    <a:pt x="2062" y="19336"/>
                    <a:pt x="3186" y="17436"/>
                    <a:pt x="3186" y="15616"/>
                  </a:cubicBezTo>
                  <a:cubicBezTo>
                    <a:pt x="3186" y="15589"/>
                    <a:pt x="3186" y="15589"/>
                    <a:pt x="3186" y="15562"/>
                  </a:cubicBezTo>
                  <a:cubicBezTo>
                    <a:pt x="5167" y="14518"/>
                    <a:pt x="6398" y="12511"/>
                    <a:pt x="6398" y="10263"/>
                  </a:cubicBezTo>
                  <a:cubicBezTo>
                    <a:pt x="6398" y="8014"/>
                    <a:pt x="5167" y="6007"/>
                    <a:pt x="3186" y="4963"/>
                  </a:cubicBezTo>
                  <a:cubicBezTo>
                    <a:pt x="3186" y="3036"/>
                    <a:pt x="1981" y="1055"/>
                    <a:pt x="188" y="11"/>
                  </a:cubicBezTo>
                  <a:cubicBezTo>
                    <a:pt x="174" y="4"/>
                    <a:pt x="158" y="1"/>
                    <a:pt x="1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20"/>
            <p:cNvSpPr/>
            <p:nvPr/>
          </p:nvSpPr>
          <p:spPr>
            <a:xfrm>
              <a:off x="224725" y="2845375"/>
              <a:ext cx="159950" cy="2032675"/>
            </a:xfrm>
            <a:custGeom>
              <a:avLst/>
              <a:gdLst/>
              <a:ahLst/>
              <a:cxnLst/>
              <a:rect l="l" t="t" r="r" b="b"/>
              <a:pathLst>
                <a:path w="6398" h="81307" extrusionOk="0">
                  <a:moveTo>
                    <a:pt x="126" y="1"/>
                  </a:moveTo>
                  <a:cubicBezTo>
                    <a:pt x="81" y="1"/>
                    <a:pt x="44" y="24"/>
                    <a:pt x="27" y="57"/>
                  </a:cubicBezTo>
                  <a:cubicBezTo>
                    <a:pt x="27" y="84"/>
                    <a:pt x="1" y="110"/>
                    <a:pt x="1" y="137"/>
                  </a:cubicBezTo>
                  <a:cubicBezTo>
                    <a:pt x="1" y="164"/>
                    <a:pt x="27" y="217"/>
                    <a:pt x="81" y="244"/>
                  </a:cubicBezTo>
                  <a:cubicBezTo>
                    <a:pt x="1821" y="1234"/>
                    <a:pt x="2972" y="3162"/>
                    <a:pt x="2918" y="5035"/>
                  </a:cubicBezTo>
                  <a:cubicBezTo>
                    <a:pt x="2945" y="5089"/>
                    <a:pt x="2945" y="5142"/>
                    <a:pt x="2998" y="5142"/>
                  </a:cubicBezTo>
                  <a:cubicBezTo>
                    <a:pt x="4952" y="6133"/>
                    <a:pt x="6157" y="8086"/>
                    <a:pt x="6157" y="10254"/>
                  </a:cubicBezTo>
                  <a:cubicBezTo>
                    <a:pt x="6157" y="12422"/>
                    <a:pt x="4952" y="14376"/>
                    <a:pt x="2998" y="15367"/>
                  </a:cubicBezTo>
                  <a:cubicBezTo>
                    <a:pt x="2945" y="15393"/>
                    <a:pt x="2918" y="15447"/>
                    <a:pt x="2918" y="15474"/>
                  </a:cubicBezTo>
                  <a:cubicBezTo>
                    <a:pt x="2972" y="17321"/>
                    <a:pt x="1848" y="19248"/>
                    <a:pt x="108" y="20265"/>
                  </a:cubicBezTo>
                  <a:cubicBezTo>
                    <a:pt x="54" y="20292"/>
                    <a:pt x="27" y="20318"/>
                    <a:pt x="27" y="20345"/>
                  </a:cubicBezTo>
                  <a:cubicBezTo>
                    <a:pt x="1" y="20425"/>
                    <a:pt x="27" y="20479"/>
                    <a:pt x="81" y="20506"/>
                  </a:cubicBezTo>
                  <a:cubicBezTo>
                    <a:pt x="1794" y="21496"/>
                    <a:pt x="2865" y="23289"/>
                    <a:pt x="2918" y="25297"/>
                  </a:cubicBezTo>
                  <a:cubicBezTo>
                    <a:pt x="2945" y="25350"/>
                    <a:pt x="2972" y="25404"/>
                    <a:pt x="2998" y="25404"/>
                  </a:cubicBezTo>
                  <a:cubicBezTo>
                    <a:pt x="4952" y="26394"/>
                    <a:pt x="6157" y="28348"/>
                    <a:pt x="6157" y="30516"/>
                  </a:cubicBezTo>
                  <a:cubicBezTo>
                    <a:pt x="6157" y="32684"/>
                    <a:pt x="4952" y="34665"/>
                    <a:pt x="2998" y="35628"/>
                  </a:cubicBezTo>
                  <a:cubicBezTo>
                    <a:pt x="2945" y="35655"/>
                    <a:pt x="2918" y="35709"/>
                    <a:pt x="2918" y="35762"/>
                  </a:cubicBezTo>
                  <a:cubicBezTo>
                    <a:pt x="3106" y="37823"/>
                    <a:pt x="1633" y="39643"/>
                    <a:pt x="108" y="40526"/>
                  </a:cubicBezTo>
                  <a:cubicBezTo>
                    <a:pt x="54" y="40553"/>
                    <a:pt x="27" y="40580"/>
                    <a:pt x="27" y="40633"/>
                  </a:cubicBezTo>
                  <a:cubicBezTo>
                    <a:pt x="1" y="40687"/>
                    <a:pt x="27" y="40741"/>
                    <a:pt x="81" y="40767"/>
                  </a:cubicBezTo>
                  <a:cubicBezTo>
                    <a:pt x="1821" y="41784"/>
                    <a:pt x="2918" y="43631"/>
                    <a:pt x="2918" y="45532"/>
                  </a:cubicBezTo>
                  <a:cubicBezTo>
                    <a:pt x="2918" y="45558"/>
                    <a:pt x="2918" y="45558"/>
                    <a:pt x="2918" y="45558"/>
                  </a:cubicBezTo>
                  <a:cubicBezTo>
                    <a:pt x="2918" y="45612"/>
                    <a:pt x="2945" y="45665"/>
                    <a:pt x="2998" y="45692"/>
                  </a:cubicBezTo>
                  <a:cubicBezTo>
                    <a:pt x="4952" y="46656"/>
                    <a:pt x="6157" y="48610"/>
                    <a:pt x="6157" y="50778"/>
                  </a:cubicBezTo>
                  <a:cubicBezTo>
                    <a:pt x="6157" y="52972"/>
                    <a:pt x="4952" y="54926"/>
                    <a:pt x="2998" y="55890"/>
                  </a:cubicBezTo>
                  <a:cubicBezTo>
                    <a:pt x="2945" y="55917"/>
                    <a:pt x="2918" y="55970"/>
                    <a:pt x="2918" y="55997"/>
                  </a:cubicBezTo>
                  <a:cubicBezTo>
                    <a:pt x="2891" y="58004"/>
                    <a:pt x="1821" y="59798"/>
                    <a:pt x="108" y="60815"/>
                  </a:cubicBezTo>
                  <a:cubicBezTo>
                    <a:pt x="54" y="60815"/>
                    <a:pt x="27" y="60841"/>
                    <a:pt x="27" y="60895"/>
                  </a:cubicBezTo>
                  <a:cubicBezTo>
                    <a:pt x="1" y="60949"/>
                    <a:pt x="27" y="61002"/>
                    <a:pt x="81" y="61029"/>
                  </a:cubicBezTo>
                  <a:cubicBezTo>
                    <a:pt x="1821" y="62046"/>
                    <a:pt x="2891" y="63839"/>
                    <a:pt x="2918" y="65847"/>
                  </a:cubicBezTo>
                  <a:cubicBezTo>
                    <a:pt x="2918" y="65873"/>
                    <a:pt x="2945" y="65927"/>
                    <a:pt x="2998" y="65954"/>
                  </a:cubicBezTo>
                  <a:cubicBezTo>
                    <a:pt x="4952" y="66917"/>
                    <a:pt x="6157" y="68871"/>
                    <a:pt x="6157" y="71066"/>
                  </a:cubicBezTo>
                  <a:cubicBezTo>
                    <a:pt x="6157" y="73234"/>
                    <a:pt x="4952" y="75188"/>
                    <a:pt x="2998" y="76151"/>
                  </a:cubicBezTo>
                  <a:cubicBezTo>
                    <a:pt x="2945" y="76178"/>
                    <a:pt x="2918" y="76232"/>
                    <a:pt x="2918" y="76285"/>
                  </a:cubicBezTo>
                  <a:cubicBezTo>
                    <a:pt x="2891" y="78266"/>
                    <a:pt x="1821" y="80059"/>
                    <a:pt x="81" y="81076"/>
                  </a:cubicBezTo>
                  <a:cubicBezTo>
                    <a:pt x="27" y="81103"/>
                    <a:pt x="1" y="81183"/>
                    <a:pt x="27" y="81237"/>
                  </a:cubicBezTo>
                  <a:cubicBezTo>
                    <a:pt x="61" y="81288"/>
                    <a:pt x="95" y="81306"/>
                    <a:pt x="136" y="81306"/>
                  </a:cubicBezTo>
                  <a:cubicBezTo>
                    <a:pt x="160" y="81306"/>
                    <a:pt x="185" y="81300"/>
                    <a:pt x="215" y="81290"/>
                  </a:cubicBezTo>
                  <a:cubicBezTo>
                    <a:pt x="2008" y="80247"/>
                    <a:pt x="3106" y="78400"/>
                    <a:pt x="3186" y="76366"/>
                  </a:cubicBezTo>
                  <a:cubicBezTo>
                    <a:pt x="5166" y="75322"/>
                    <a:pt x="6398" y="73288"/>
                    <a:pt x="6398" y="71066"/>
                  </a:cubicBezTo>
                  <a:cubicBezTo>
                    <a:pt x="6398" y="68818"/>
                    <a:pt x="5166" y="66783"/>
                    <a:pt x="3186" y="65766"/>
                  </a:cubicBezTo>
                  <a:cubicBezTo>
                    <a:pt x="3106" y="63759"/>
                    <a:pt x="2062" y="61992"/>
                    <a:pt x="375" y="60922"/>
                  </a:cubicBezTo>
                  <a:cubicBezTo>
                    <a:pt x="2062" y="59878"/>
                    <a:pt x="3106" y="58085"/>
                    <a:pt x="3186" y="56077"/>
                  </a:cubicBezTo>
                  <a:cubicBezTo>
                    <a:pt x="5166" y="55060"/>
                    <a:pt x="6398" y="53026"/>
                    <a:pt x="6398" y="50778"/>
                  </a:cubicBezTo>
                  <a:cubicBezTo>
                    <a:pt x="6398" y="48556"/>
                    <a:pt x="5166" y="46522"/>
                    <a:pt x="3186" y="45505"/>
                  </a:cubicBezTo>
                  <a:cubicBezTo>
                    <a:pt x="3159" y="43604"/>
                    <a:pt x="2088" y="41731"/>
                    <a:pt x="375" y="40660"/>
                  </a:cubicBezTo>
                  <a:cubicBezTo>
                    <a:pt x="1901" y="39697"/>
                    <a:pt x="3293" y="37877"/>
                    <a:pt x="3186" y="35816"/>
                  </a:cubicBezTo>
                  <a:cubicBezTo>
                    <a:pt x="5166" y="34799"/>
                    <a:pt x="6398" y="32764"/>
                    <a:pt x="6398" y="30516"/>
                  </a:cubicBezTo>
                  <a:cubicBezTo>
                    <a:pt x="6398" y="28268"/>
                    <a:pt x="5166" y="26260"/>
                    <a:pt x="3186" y="25216"/>
                  </a:cubicBezTo>
                  <a:cubicBezTo>
                    <a:pt x="3079" y="23236"/>
                    <a:pt x="2062" y="21442"/>
                    <a:pt x="375" y="20399"/>
                  </a:cubicBezTo>
                  <a:cubicBezTo>
                    <a:pt x="2088" y="19328"/>
                    <a:pt x="3186" y="17454"/>
                    <a:pt x="3186" y="15608"/>
                  </a:cubicBezTo>
                  <a:cubicBezTo>
                    <a:pt x="3186" y="15581"/>
                    <a:pt x="3186" y="15581"/>
                    <a:pt x="3186" y="15554"/>
                  </a:cubicBezTo>
                  <a:cubicBezTo>
                    <a:pt x="5166" y="14510"/>
                    <a:pt x="6398" y="12503"/>
                    <a:pt x="6398" y="10254"/>
                  </a:cubicBezTo>
                  <a:cubicBezTo>
                    <a:pt x="6398" y="8006"/>
                    <a:pt x="5166" y="5999"/>
                    <a:pt x="3186" y="4955"/>
                  </a:cubicBezTo>
                  <a:cubicBezTo>
                    <a:pt x="3186" y="3028"/>
                    <a:pt x="1981" y="1047"/>
                    <a:pt x="215" y="30"/>
                  </a:cubicBezTo>
                  <a:cubicBezTo>
                    <a:pt x="184" y="10"/>
                    <a:pt x="153" y="1"/>
                    <a:pt x="1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9" name="Google Shape;469;p20"/>
          <p:cNvSpPr/>
          <p:nvPr/>
        </p:nvSpPr>
        <p:spPr>
          <a:xfrm rot="-5035031" flipH="1">
            <a:off x="4206940" y="751857"/>
            <a:ext cx="7221377" cy="4442980"/>
          </a:xfrm>
          <a:custGeom>
            <a:avLst/>
            <a:gdLst/>
            <a:ahLst/>
            <a:cxnLst/>
            <a:rect l="l" t="t" r="r" b="b"/>
            <a:pathLst>
              <a:path w="59643" h="36694" extrusionOk="0">
                <a:moveTo>
                  <a:pt x="6271" y="15779"/>
                </a:moveTo>
                <a:cubicBezTo>
                  <a:pt x="9374" y="14178"/>
                  <a:pt x="17513" y="18347"/>
                  <a:pt x="23150" y="11676"/>
                </a:cubicBezTo>
                <a:cubicBezTo>
                  <a:pt x="28787" y="5004"/>
                  <a:pt x="30455" y="1"/>
                  <a:pt x="37327" y="2302"/>
                </a:cubicBezTo>
                <a:cubicBezTo>
                  <a:pt x="44198" y="4571"/>
                  <a:pt x="43064" y="13410"/>
                  <a:pt x="47601" y="15779"/>
                </a:cubicBezTo>
                <a:cubicBezTo>
                  <a:pt x="52104" y="18147"/>
                  <a:pt x="59643" y="31690"/>
                  <a:pt x="43364" y="34192"/>
                </a:cubicBezTo>
                <a:cubicBezTo>
                  <a:pt x="27120" y="36694"/>
                  <a:pt x="10441" y="33158"/>
                  <a:pt x="5204" y="27520"/>
                </a:cubicBezTo>
                <a:cubicBezTo>
                  <a:pt x="0" y="21883"/>
                  <a:pt x="3136" y="17380"/>
                  <a:pt x="6271" y="1577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20"/>
          <p:cNvSpPr/>
          <p:nvPr/>
        </p:nvSpPr>
        <p:spPr>
          <a:xfrm rot="5400000">
            <a:off x="-2021747" y="2268334"/>
            <a:ext cx="4906632" cy="3196913"/>
          </a:xfrm>
          <a:custGeom>
            <a:avLst/>
            <a:gdLst/>
            <a:ahLst/>
            <a:cxnLst/>
            <a:rect l="l" t="t" r="r" b="b"/>
            <a:pathLst>
              <a:path w="142469" h="136664" extrusionOk="0">
                <a:moveTo>
                  <a:pt x="97052" y="0"/>
                </a:moveTo>
                <a:cubicBezTo>
                  <a:pt x="94985" y="0"/>
                  <a:pt x="92658" y="685"/>
                  <a:pt x="89955" y="2065"/>
                </a:cubicBezTo>
                <a:cubicBezTo>
                  <a:pt x="76197" y="9104"/>
                  <a:pt x="81149" y="14564"/>
                  <a:pt x="82755" y="40634"/>
                </a:cubicBezTo>
                <a:cubicBezTo>
                  <a:pt x="85458" y="83646"/>
                  <a:pt x="12896" y="58112"/>
                  <a:pt x="4519" y="103881"/>
                </a:cubicBezTo>
                <a:cubicBezTo>
                  <a:pt x="0" y="128495"/>
                  <a:pt x="10558" y="136664"/>
                  <a:pt x="39417" y="136664"/>
                </a:cubicBezTo>
                <a:cubicBezTo>
                  <a:pt x="47997" y="136664"/>
                  <a:pt x="58195" y="135942"/>
                  <a:pt x="70095" y="134715"/>
                </a:cubicBezTo>
                <a:cubicBezTo>
                  <a:pt x="122047" y="129389"/>
                  <a:pt x="142469" y="101392"/>
                  <a:pt x="125767" y="56907"/>
                </a:cubicBezTo>
                <a:cubicBezTo>
                  <a:pt x="111706" y="19432"/>
                  <a:pt x="108060" y="0"/>
                  <a:pt x="970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20"/>
          <p:cNvSpPr/>
          <p:nvPr/>
        </p:nvSpPr>
        <p:spPr>
          <a:xfrm>
            <a:off x="1280800" y="-652650"/>
            <a:ext cx="1871779" cy="1796023"/>
          </a:xfrm>
          <a:custGeom>
            <a:avLst/>
            <a:gdLst/>
            <a:ahLst/>
            <a:cxnLst/>
            <a:rect l="l" t="t" r="r" b="b"/>
            <a:pathLst>
              <a:path w="20582" h="19749" extrusionOk="0">
                <a:moveTo>
                  <a:pt x="15178" y="401"/>
                </a:moveTo>
                <a:cubicBezTo>
                  <a:pt x="11542" y="1"/>
                  <a:pt x="4470" y="1235"/>
                  <a:pt x="2235" y="7773"/>
                </a:cubicBezTo>
                <a:cubicBezTo>
                  <a:pt x="0" y="14311"/>
                  <a:pt x="7939" y="17947"/>
                  <a:pt x="11675" y="18848"/>
                </a:cubicBezTo>
                <a:cubicBezTo>
                  <a:pt x="15445" y="19748"/>
                  <a:pt x="20315" y="19448"/>
                  <a:pt x="20448" y="13477"/>
                </a:cubicBezTo>
                <a:cubicBezTo>
                  <a:pt x="20582" y="7506"/>
                  <a:pt x="18780" y="835"/>
                  <a:pt x="15178" y="4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2"/>
              </a:buClr>
              <a:buSzPts val="3000"/>
              <a:buFont typeface="Hammersmith One"/>
              <a:buNone/>
              <a:defRPr sz="3000" b="1">
                <a:solidFill>
                  <a:schemeClr val="accent2"/>
                </a:solidFill>
                <a:latin typeface="Hammersmith One"/>
                <a:ea typeface="Hammersmith One"/>
                <a:cs typeface="Hammersmith One"/>
                <a:sym typeface="Hammersmith One"/>
              </a:defRPr>
            </a:lvl1pPr>
            <a:lvl2pPr lvl="1">
              <a:spcBef>
                <a:spcPts val="0"/>
              </a:spcBef>
              <a:spcAft>
                <a:spcPts val="0"/>
              </a:spcAft>
              <a:buClr>
                <a:schemeClr val="accent2"/>
              </a:buClr>
              <a:buSzPts val="3000"/>
              <a:buFont typeface="Hammersmith One"/>
              <a:buNone/>
              <a:defRPr sz="3000" b="1">
                <a:solidFill>
                  <a:schemeClr val="accent2"/>
                </a:solidFill>
                <a:latin typeface="Hammersmith One"/>
                <a:ea typeface="Hammersmith One"/>
                <a:cs typeface="Hammersmith One"/>
                <a:sym typeface="Hammersmith One"/>
              </a:defRPr>
            </a:lvl2pPr>
            <a:lvl3pPr lvl="2">
              <a:spcBef>
                <a:spcPts val="0"/>
              </a:spcBef>
              <a:spcAft>
                <a:spcPts val="0"/>
              </a:spcAft>
              <a:buClr>
                <a:schemeClr val="accent2"/>
              </a:buClr>
              <a:buSzPts val="3000"/>
              <a:buFont typeface="Hammersmith One"/>
              <a:buNone/>
              <a:defRPr sz="3000" b="1">
                <a:solidFill>
                  <a:schemeClr val="accent2"/>
                </a:solidFill>
                <a:latin typeface="Hammersmith One"/>
                <a:ea typeface="Hammersmith One"/>
                <a:cs typeface="Hammersmith One"/>
                <a:sym typeface="Hammersmith One"/>
              </a:defRPr>
            </a:lvl3pPr>
            <a:lvl4pPr lvl="3">
              <a:spcBef>
                <a:spcPts val="0"/>
              </a:spcBef>
              <a:spcAft>
                <a:spcPts val="0"/>
              </a:spcAft>
              <a:buClr>
                <a:schemeClr val="accent2"/>
              </a:buClr>
              <a:buSzPts val="3000"/>
              <a:buFont typeface="Hammersmith One"/>
              <a:buNone/>
              <a:defRPr sz="3000" b="1">
                <a:solidFill>
                  <a:schemeClr val="accent2"/>
                </a:solidFill>
                <a:latin typeface="Hammersmith One"/>
                <a:ea typeface="Hammersmith One"/>
                <a:cs typeface="Hammersmith One"/>
                <a:sym typeface="Hammersmith One"/>
              </a:defRPr>
            </a:lvl4pPr>
            <a:lvl5pPr lvl="4">
              <a:spcBef>
                <a:spcPts val="0"/>
              </a:spcBef>
              <a:spcAft>
                <a:spcPts val="0"/>
              </a:spcAft>
              <a:buClr>
                <a:schemeClr val="accent2"/>
              </a:buClr>
              <a:buSzPts val="3000"/>
              <a:buFont typeface="Hammersmith One"/>
              <a:buNone/>
              <a:defRPr sz="3000" b="1">
                <a:solidFill>
                  <a:schemeClr val="accent2"/>
                </a:solidFill>
                <a:latin typeface="Hammersmith One"/>
                <a:ea typeface="Hammersmith One"/>
                <a:cs typeface="Hammersmith One"/>
                <a:sym typeface="Hammersmith One"/>
              </a:defRPr>
            </a:lvl5pPr>
            <a:lvl6pPr lvl="5">
              <a:spcBef>
                <a:spcPts val="0"/>
              </a:spcBef>
              <a:spcAft>
                <a:spcPts val="0"/>
              </a:spcAft>
              <a:buClr>
                <a:schemeClr val="accent2"/>
              </a:buClr>
              <a:buSzPts val="3000"/>
              <a:buFont typeface="Hammersmith One"/>
              <a:buNone/>
              <a:defRPr sz="3000" b="1">
                <a:solidFill>
                  <a:schemeClr val="accent2"/>
                </a:solidFill>
                <a:latin typeface="Hammersmith One"/>
                <a:ea typeface="Hammersmith One"/>
                <a:cs typeface="Hammersmith One"/>
                <a:sym typeface="Hammersmith One"/>
              </a:defRPr>
            </a:lvl6pPr>
            <a:lvl7pPr lvl="6">
              <a:spcBef>
                <a:spcPts val="0"/>
              </a:spcBef>
              <a:spcAft>
                <a:spcPts val="0"/>
              </a:spcAft>
              <a:buClr>
                <a:schemeClr val="accent2"/>
              </a:buClr>
              <a:buSzPts val="3000"/>
              <a:buFont typeface="Hammersmith One"/>
              <a:buNone/>
              <a:defRPr sz="3000" b="1">
                <a:solidFill>
                  <a:schemeClr val="accent2"/>
                </a:solidFill>
                <a:latin typeface="Hammersmith One"/>
                <a:ea typeface="Hammersmith One"/>
                <a:cs typeface="Hammersmith One"/>
                <a:sym typeface="Hammersmith One"/>
              </a:defRPr>
            </a:lvl7pPr>
            <a:lvl8pPr lvl="7">
              <a:spcBef>
                <a:spcPts val="0"/>
              </a:spcBef>
              <a:spcAft>
                <a:spcPts val="0"/>
              </a:spcAft>
              <a:buClr>
                <a:schemeClr val="accent2"/>
              </a:buClr>
              <a:buSzPts val="3000"/>
              <a:buFont typeface="Hammersmith One"/>
              <a:buNone/>
              <a:defRPr sz="3000" b="1">
                <a:solidFill>
                  <a:schemeClr val="accent2"/>
                </a:solidFill>
                <a:latin typeface="Hammersmith One"/>
                <a:ea typeface="Hammersmith One"/>
                <a:cs typeface="Hammersmith One"/>
                <a:sym typeface="Hammersmith One"/>
              </a:defRPr>
            </a:lvl8pPr>
            <a:lvl9pPr lvl="8">
              <a:spcBef>
                <a:spcPts val="0"/>
              </a:spcBef>
              <a:spcAft>
                <a:spcPts val="0"/>
              </a:spcAft>
              <a:buClr>
                <a:schemeClr val="accent2"/>
              </a:buClr>
              <a:buSzPts val="3000"/>
              <a:buFont typeface="Hammersmith One"/>
              <a:buNone/>
              <a:defRPr sz="3000" b="1">
                <a:solidFill>
                  <a:schemeClr val="accent2"/>
                </a:solidFill>
                <a:latin typeface="Hammersmith One"/>
                <a:ea typeface="Hammersmith One"/>
                <a:cs typeface="Hammersmith One"/>
                <a:sym typeface="Hammersmith One"/>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accent2"/>
              </a:buClr>
              <a:buSzPts val="1800"/>
              <a:buFont typeface="Manjari"/>
              <a:buChar char="●"/>
              <a:defRPr sz="1800">
                <a:solidFill>
                  <a:schemeClr val="accent2"/>
                </a:solidFill>
                <a:latin typeface="Manjari"/>
                <a:ea typeface="Manjari"/>
                <a:cs typeface="Manjari"/>
                <a:sym typeface="Manjari"/>
              </a:defRPr>
            </a:lvl1pPr>
            <a:lvl2pPr marL="914400" lvl="1" indent="-317500">
              <a:lnSpc>
                <a:spcPct val="100000"/>
              </a:lnSpc>
              <a:spcBef>
                <a:spcPts val="0"/>
              </a:spcBef>
              <a:spcAft>
                <a:spcPts val="0"/>
              </a:spcAft>
              <a:buClr>
                <a:schemeClr val="accent2"/>
              </a:buClr>
              <a:buSzPts val="1400"/>
              <a:buFont typeface="Manjari"/>
              <a:buChar char="○"/>
              <a:defRPr>
                <a:solidFill>
                  <a:schemeClr val="accent2"/>
                </a:solidFill>
                <a:latin typeface="Manjari"/>
                <a:ea typeface="Manjari"/>
                <a:cs typeface="Manjari"/>
                <a:sym typeface="Manjari"/>
              </a:defRPr>
            </a:lvl2pPr>
            <a:lvl3pPr marL="1371600" lvl="2" indent="-317500">
              <a:lnSpc>
                <a:spcPct val="100000"/>
              </a:lnSpc>
              <a:spcBef>
                <a:spcPts val="0"/>
              </a:spcBef>
              <a:spcAft>
                <a:spcPts val="0"/>
              </a:spcAft>
              <a:buClr>
                <a:schemeClr val="accent2"/>
              </a:buClr>
              <a:buSzPts val="1400"/>
              <a:buFont typeface="Manjari"/>
              <a:buChar char="■"/>
              <a:defRPr>
                <a:solidFill>
                  <a:schemeClr val="accent2"/>
                </a:solidFill>
                <a:latin typeface="Manjari"/>
                <a:ea typeface="Manjari"/>
                <a:cs typeface="Manjari"/>
                <a:sym typeface="Manjari"/>
              </a:defRPr>
            </a:lvl3pPr>
            <a:lvl4pPr marL="1828800" lvl="3" indent="-317500">
              <a:lnSpc>
                <a:spcPct val="100000"/>
              </a:lnSpc>
              <a:spcBef>
                <a:spcPts val="0"/>
              </a:spcBef>
              <a:spcAft>
                <a:spcPts val="0"/>
              </a:spcAft>
              <a:buClr>
                <a:schemeClr val="accent2"/>
              </a:buClr>
              <a:buSzPts val="1400"/>
              <a:buFont typeface="Manjari"/>
              <a:buChar char="●"/>
              <a:defRPr>
                <a:solidFill>
                  <a:schemeClr val="accent2"/>
                </a:solidFill>
                <a:latin typeface="Manjari"/>
                <a:ea typeface="Manjari"/>
                <a:cs typeface="Manjari"/>
                <a:sym typeface="Manjari"/>
              </a:defRPr>
            </a:lvl4pPr>
            <a:lvl5pPr marL="2286000" lvl="4" indent="-317500">
              <a:lnSpc>
                <a:spcPct val="100000"/>
              </a:lnSpc>
              <a:spcBef>
                <a:spcPts val="0"/>
              </a:spcBef>
              <a:spcAft>
                <a:spcPts val="0"/>
              </a:spcAft>
              <a:buClr>
                <a:schemeClr val="accent2"/>
              </a:buClr>
              <a:buSzPts val="1400"/>
              <a:buFont typeface="Manjari"/>
              <a:buChar char="○"/>
              <a:defRPr>
                <a:solidFill>
                  <a:schemeClr val="accent2"/>
                </a:solidFill>
                <a:latin typeface="Manjari"/>
                <a:ea typeface="Manjari"/>
                <a:cs typeface="Manjari"/>
                <a:sym typeface="Manjari"/>
              </a:defRPr>
            </a:lvl5pPr>
            <a:lvl6pPr marL="2743200" lvl="5" indent="-317500">
              <a:lnSpc>
                <a:spcPct val="100000"/>
              </a:lnSpc>
              <a:spcBef>
                <a:spcPts val="0"/>
              </a:spcBef>
              <a:spcAft>
                <a:spcPts val="0"/>
              </a:spcAft>
              <a:buClr>
                <a:schemeClr val="accent2"/>
              </a:buClr>
              <a:buSzPts val="1400"/>
              <a:buFont typeface="Manjari"/>
              <a:buChar char="■"/>
              <a:defRPr>
                <a:solidFill>
                  <a:schemeClr val="accent2"/>
                </a:solidFill>
                <a:latin typeface="Manjari"/>
                <a:ea typeface="Manjari"/>
                <a:cs typeface="Manjari"/>
                <a:sym typeface="Manjari"/>
              </a:defRPr>
            </a:lvl6pPr>
            <a:lvl7pPr marL="3200400" lvl="6" indent="-317500">
              <a:lnSpc>
                <a:spcPct val="100000"/>
              </a:lnSpc>
              <a:spcBef>
                <a:spcPts val="0"/>
              </a:spcBef>
              <a:spcAft>
                <a:spcPts val="0"/>
              </a:spcAft>
              <a:buClr>
                <a:schemeClr val="accent2"/>
              </a:buClr>
              <a:buSzPts val="1400"/>
              <a:buFont typeface="Manjari"/>
              <a:buChar char="●"/>
              <a:defRPr>
                <a:solidFill>
                  <a:schemeClr val="accent2"/>
                </a:solidFill>
                <a:latin typeface="Manjari"/>
                <a:ea typeface="Manjari"/>
                <a:cs typeface="Manjari"/>
                <a:sym typeface="Manjari"/>
              </a:defRPr>
            </a:lvl7pPr>
            <a:lvl8pPr marL="3657600" lvl="7" indent="-317500">
              <a:lnSpc>
                <a:spcPct val="100000"/>
              </a:lnSpc>
              <a:spcBef>
                <a:spcPts val="0"/>
              </a:spcBef>
              <a:spcAft>
                <a:spcPts val="0"/>
              </a:spcAft>
              <a:buClr>
                <a:schemeClr val="accent2"/>
              </a:buClr>
              <a:buSzPts val="1400"/>
              <a:buFont typeface="Manjari"/>
              <a:buChar char="○"/>
              <a:defRPr>
                <a:solidFill>
                  <a:schemeClr val="accent2"/>
                </a:solidFill>
                <a:latin typeface="Manjari"/>
                <a:ea typeface="Manjari"/>
                <a:cs typeface="Manjari"/>
                <a:sym typeface="Manjari"/>
              </a:defRPr>
            </a:lvl8pPr>
            <a:lvl9pPr marL="4114800" lvl="8" indent="-317500">
              <a:lnSpc>
                <a:spcPct val="100000"/>
              </a:lnSpc>
              <a:spcBef>
                <a:spcPts val="0"/>
              </a:spcBef>
              <a:spcAft>
                <a:spcPts val="0"/>
              </a:spcAft>
              <a:buClr>
                <a:schemeClr val="accent2"/>
              </a:buClr>
              <a:buSzPts val="1400"/>
              <a:buFont typeface="Manjari"/>
              <a:buChar char="■"/>
              <a:defRPr>
                <a:solidFill>
                  <a:schemeClr val="accent2"/>
                </a:solidFill>
                <a:latin typeface="Manjari"/>
                <a:ea typeface="Manjari"/>
                <a:cs typeface="Manjari"/>
                <a:sym typeface="Manjari"/>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2" r:id="rId3"/>
    <p:sldLayoutId id="2147483653" r:id="rId4"/>
    <p:sldLayoutId id="2147483654" r:id="rId5"/>
    <p:sldLayoutId id="2147483656" r:id="rId6"/>
    <p:sldLayoutId id="2147483658" r:id="rId7"/>
    <p:sldLayoutId id="2147483666"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hyperlink" Target="https://theatredaujourdhui.qc.ca/spectacles/une-fin?utm_source=numerique&amp;utm_medium=google&amp;utm_campaign=unefin&amp;gad_source=1&amp;gclid=Cj0KCQiA4rK8BhD7ARIsAFe5LXIK38LaMmt4mJd1eNvLANBqhw2m2VRCQotDz0qo6406KLhcWNdSPosaAmmsEALw_wcB" TargetMode="Externa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image" Target="../media/image11.png"/><Relationship Id="rId18" Type="http://schemas.openxmlformats.org/officeDocument/2006/relationships/image" Target="../media/image16.sv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svg"/><Relationship Id="rId17" Type="http://schemas.openxmlformats.org/officeDocument/2006/relationships/image" Target="../media/image15.png"/><Relationship Id="rId2" Type="http://schemas.openxmlformats.org/officeDocument/2006/relationships/notesSlide" Target="../notesSlides/notesSlide2.xml"/><Relationship Id="rId16" Type="http://schemas.openxmlformats.org/officeDocument/2006/relationships/image" Target="../media/image14.svg"/><Relationship Id="rId20" Type="http://schemas.openxmlformats.org/officeDocument/2006/relationships/image" Target="../media/image18.svg"/><Relationship Id="rId1" Type="http://schemas.openxmlformats.org/officeDocument/2006/relationships/slideLayout" Target="../slideLayouts/slideLayout3.xml"/><Relationship Id="rId6" Type="http://schemas.openxmlformats.org/officeDocument/2006/relationships/image" Target="../media/image4.sv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svg"/><Relationship Id="rId19" Type="http://schemas.openxmlformats.org/officeDocument/2006/relationships/image" Target="../media/image17.png"/><Relationship Id="rId4" Type="http://schemas.openxmlformats.org/officeDocument/2006/relationships/image" Target="../media/image2.svg"/><Relationship Id="rId9" Type="http://schemas.openxmlformats.org/officeDocument/2006/relationships/image" Target="../media/image7.png"/><Relationship Id="rId14" Type="http://schemas.openxmlformats.org/officeDocument/2006/relationships/image" Target="../media/image12.svg"/></Relationships>
</file>

<file path=ppt/slides/_rels/slide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5.jf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319"/>
        <p:cNvGrpSpPr/>
        <p:nvPr/>
      </p:nvGrpSpPr>
      <p:grpSpPr>
        <a:xfrm>
          <a:off x="0" y="0"/>
          <a:ext cx="0" cy="0"/>
          <a:chOff x="0" y="0"/>
          <a:chExt cx="0" cy="0"/>
        </a:xfrm>
      </p:grpSpPr>
      <p:sp>
        <p:nvSpPr>
          <p:cNvPr id="1320" name="Google Shape;1320;p54"/>
          <p:cNvSpPr txBox="1">
            <a:spLocks noGrp="1"/>
          </p:cNvSpPr>
          <p:nvPr>
            <p:ph type="ctrTitle"/>
          </p:nvPr>
        </p:nvSpPr>
        <p:spPr>
          <a:xfrm>
            <a:off x="1283094" y="1835201"/>
            <a:ext cx="65778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fr-CA" sz="3600" dirty="0">
                <a:solidFill>
                  <a:schemeClr val="accent2"/>
                </a:solidFill>
              </a:rPr>
              <a:t>Communication et vulgarisation scientifique</a:t>
            </a:r>
            <a:br>
              <a:rPr lang="fr-CA" dirty="0">
                <a:solidFill>
                  <a:schemeClr val="accent2"/>
                </a:solidFill>
              </a:rPr>
            </a:br>
            <a:r>
              <a:rPr lang="fr-CA" dirty="0">
                <a:solidFill>
                  <a:schemeClr val="accent2"/>
                </a:solidFill>
              </a:rPr>
              <a:t> </a:t>
            </a:r>
            <a:r>
              <a:rPr lang="fr-CA" sz="2800" dirty="0">
                <a:solidFill>
                  <a:schemeClr val="accent2"/>
                </a:solidFill>
              </a:rPr>
              <a:t>Catherine Boucher</a:t>
            </a:r>
            <a:endParaRPr sz="2800" dirty="0">
              <a:solidFill>
                <a:schemeClr val="accent2"/>
              </a:solidFill>
            </a:endParaRPr>
          </a:p>
        </p:txBody>
      </p:sp>
      <p:sp>
        <p:nvSpPr>
          <p:cNvPr id="1321" name="Google Shape;1321;p54"/>
          <p:cNvSpPr txBox="1">
            <a:spLocks noGrp="1"/>
          </p:cNvSpPr>
          <p:nvPr>
            <p:ph type="subTitle" idx="1"/>
          </p:nvPr>
        </p:nvSpPr>
        <p:spPr>
          <a:xfrm>
            <a:off x="1283094" y="3778533"/>
            <a:ext cx="6577800" cy="458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fr-CA" dirty="0"/>
              <a:t>P</a:t>
            </a:r>
            <a:r>
              <a:rPr lang="en" dirty="0"/>
              <a:t>résentation du cours</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04E632A-7059-5101-6D8F-09C197B1AD43}"/>
              </a:ext>
            </a:extLst>
          </p:cNvPr>
          <p:cNvSpPr>
            <a:spLocks noGrp="1"/>
          </p:cNvSpPr>
          <p:nvPr>
            <p:ph type="title"/>
          </p:nvPr>
        </p:nvSpPr>
        <p:spPr>
          <a:xfrm>
            <a:off x="4540863" y="919625"/>
            <a:ext cx="4603137" cy="2196900"/>
          </a:xfrm>
        </p:spPr>
        <p:txBody>
          <a:bodyPr/>
          <a:lstStyle/>
          <a:p>
            <a:pPr algn="ctr"/>
            <a:r>
              <a:rPr lang="fr-CA" dirty="0"/>
              <a:t>Objectif</a:t>
            </a:r>
            <a:br>
              <a:rPr lang="fr-CA" dirty="0"/>
            </a:br>
            <a:r>
              <a:rPr lang="fr-CA" sz="1800" dirty="0">
                <a:solidFill>
                  <a:srgbClr val="000000"/>
                </a:solidFill>
                <a:effectLst/>
                <a:latin typeface="Calibri Light" panose="020F0302020204030204" pitchFamily="34" charset="0"/>
                <a:ea typeface="Calibri" panose="020F0502020204030204" pitchFamily="34" charset="0"/>
                <a:cs typeface="Calibri" panose="020F0502020204030204" pitchFamily="34" charset="0"/>
              </a:rPr>
              <a:t>Les étudiant(e)s apprendront à produire des contenus adaptés à différents médias de communication. Ils amélioreront leurs habiletés à produire des discours structurés, cohérents, synthétiques, et adaptés en fonction du public visé. Ils devront savoir chercher, trouver et organiser l'information pour communiquer et vulgariser la science.</a:t>
            </a:r>
            <a:br>
              <a:rPr lang="fr-CA" sz="1800" dirty="0">
                <a:solidFill>
                  <a:srgbClr val="000000"/>
                </a:solidFill>
                <a:effectLst/>
                <a:latin typeface="Calibri" panose="020F0502020204030204" pitchFamily="34" charset="0"/>
                <a:ea typeface="Times New Roman" panose="02020603050405020304" pitchFamily="18" charset="0"/>
              </a:rPr>
            </a:br>
            <a:endParaRPr lang="fr-CA" dirty="0"/>
          </a:p>
        </p:txBody>
      </p:sp>
    </p:spTree>
    <p:extLst>
      <p:ext uri="{BB962C8B-B14F-4D97-AF65-F5344CB8AC3E}">
        <p14:creationId xmlns:p14="http://schemas.microsoft.com/office/powerpoint/2010/main" val="22699459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361"/>
        <p:cNvGrpSpPr/>
        <p:nvPr/>
      </p:nvGrpSpPr>
      <p:grpSpPr>
        <a:xfrm>
          <a:off x="0" y="0"/>
          <a:ext cx="0" cy="0"/>
          <a:chOff x="0" y="0"/>
          <a:chExt cx="0" cy="0"/>
        </a:xfrm>
      </p:grpSpPr>
      <p:sp>
        <p:nvSpPr>
          <p:cNvPr id="1362" name="Google Shape;1362;p58"/>
          <p:cNvSpPr txBox="1">
            <a:spLocks noGrp="1"/>
          </p:cNvSpPr>
          <p:nvPr>
            <p:ph type="title"/>
          </p:nvPr>
        </p:nvSpPr>
        <p:spPr>
          <a:xfrm>
            <a:off x="713250" y="523025"/>
            <a:ext cx="7717500" cy="541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Échéancier des évaluations</a:t>
            </a:r>
            <a:endParaRPr dirty="0"/>
          </a:p>
        </p:txBody>
      </p:sp>
      <p:sp>
        <p:nvSpPr>
          <p:cNvPr id="1364" name="Google Shape;1364;p58"/>
          <p:cNvSpPr/>
          <p:nvPr/>
        </p:nvSpPr>
        <p:spPr>
          <a:xfrm>
            <a:off x="812919" y="2519656"/>
            <a:ext cx="6919" cy="10401"/>
          </a:xfrm>
          <a:custGeom>
            <a:avLst/>
            <a:gdLst/>
            <a:ahLst/>
            <a:cxnLst/>
            <a:rect l="l" t="t" r="r" b="b"/>
            <a:pathLst>
              <a:path w="161" h="242" extrusionOk="0">
                <a:moveTo>
                  <a:pt x="81" y="1"/>
                </a:moveTo>
                <a:lnTo>
                  <a:pt x="0" y="161"/>
                </a:lnTo>
                <a:lnTo>
                  <a:pt x="134" y="241"/>
                </a:lnTo>
                <a:cubicBezTo>
                  <a:pt x="134" y="161"/>
                  <a:pt x="134" y="108"/>
                  <a:pt x="161" y="27"/>
                </a:cubicBezTo>
                <a:lnTo>
                  <a:pt x="81" y="1"/>
                </a:lnTo>
                <a:close/>
              </a:path>
            </a:pathLst>
          </a:custGeom>
          <a:solidFill>
            <a:srgbClr val="8068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aphicFrame>
        <p:nvGraphicFramePr>
          <p:cNvPr id="2" name="Tableau 1">
            <a:extLst>
              <a:ext uri="{FF2B5EF4-FFF2-40B4-BE49-F238E27FC236}">
                <a16:creationId xmlns:a16="http://schemas.microsoft.com/office/drawing/2014/main" id="{5B2CD2B5-9299-99AD-4C00-D8E987FEC286}"/>
              </a:ext>
            </a:extLst>
          </p:cNvPr>
          <p:cNvGraphicFramePr>
            <a:graphicFrameLocks noGrp="1"/>
          </p:cNvGraphicFramePr>
          <p:nvPr>
            <p:extLst>
              <p:ext uri="{D42A27DB-BD31-4B8C-83A1-F6EECF244321}">
                <p14:modId xmlns:p14="http://schemas.microsoft.com/office/powerpoint/2010/main" val="3588110681"/>
              </p:ext>
            </p:extLst>
          </p:nvPr>
        </p:nvGraphicFramePr>
        <p:xfrm>
          <a:off x="628650" y="1144914"/>
          <a:ext cx="7331528" cy="3010474"/>
        </p:xfrm>
        <a:graphic>
          <a:graphicData uri="http://schemas.openxmlformats.org/drawingml/2006/table">
            <a:tbl>
              <a:tblPr firstRow="1" firstCol="1" bandRow="1">
                <a:tableStyleId>{B11BD1C1-C24A-45A9-9514-B47C5125A07C}</a:tableStyleId>
              </a:tblPr>
              <a:tblGrid>
                <a:gridCol w="1250120">
                  <a:extLst>
                    <a:ext uri="{9D8B030D-6E8A-4147-A177-3AD203B41FA5}">
                      <a16:colId xmlns:a16="http://schemas.microsoft.com/office/drawing/2014/main" val="3131287232"/>
                    </a:ext>
                  </a:extLst>
                </a:gridCol>
                <a:gridCol w="2206182">
                  <a:extLst>
                    <a:ext uri="{9D8B030D-6E8A-4147-A177-3AD203B41FA5}">
                      <a16:colId xmlns:a16="http://schemas.microsoft.com/office/drawing/2014/main" val="3584967843"/>
                    </a:ext>
                  </a:extLst>
                </a:gridCol>
                <a:gridCol w="2660333">
                  <a:extLst>
                    <a:ext uri="{9D8B030D-6E8A-4147-A177-3AD203B41FA5}">
                      <a16:colId xmlns:a16="http://schemas.microsoft.com/office/drawing/2014/main" val="1636261672"/>
                    </a:ext>
                  </a:extLst>
                </a:gridCol>
                <a:gridCol w="1214893">
                  <a:extLst>
                    <a:ext uri="{9D8B030D-6E8A-4147-A177-3AD203B41FA5}">
                      <a16:colId xmlns:a16="http://schemas.microsoft.com/office/drawing/2014/main" val="1164055020"/>
                    </a:ext>
                  </a:extLst>
                </a:gridCol>
              </a:tblGrid>
              <a:tr h="169545">
                <a:tc>
                  <a:txBody>
                    <a:bodyPr/>
                    <a:lstStyle/>
                    <a:p>
                      <a:pPr>
                        <a:lnSpc>
                          <a:spcPct val="115000"/>
                        </a:lnSpc>
                        <a:spcAft>
                          <a:spcPts val="1000"/>
                        </a:spcAft>
                      </a:pPr>
                      <a:r>
                        <a:rPr lang="fr-CA" sz="1400">
                          <a:effectLst/>
                        </a:rPr>
                        <a:t>Semaine</a:t>
                      </a:r>
                      <a:endParaRPr lang="fr-CA"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fr-CA" sz="1400">
                          <a:effectLst/>
                        </a:rPr>
                        <a:t>Contexte </a:t>
                      </a:r>
                      <a:endParaRPr lang="fr-CA"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fr-CA" sz="1400">
                          <a:effectLst/>
                        </a:rPr>
                        <a:t>Évaluation</a:t>
                      </a:r>
                      <a:endParaRPr lang="fr-CA"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fr-CA" sz="1400">
                          <a:effectLst/>
                        </a:rPr>
                        <a:t>Pondération</a:t>
                      </a:r>
                      <a:endParaRPr lang="fr-CA"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56313615"/>
                  </a:ext>
                </a:extLst>
              </a:tr>
              <a:tr h="390525">
                <a:tc>
                  <a:txBody>
                    <a:bodyPr/>
                    <a:lstStyle/>
                    <a:p>
                      <a:pPr>
                        <a:lnSpc>
                          <a:spcPct val="115000"/>
                        </a:lnSpc>
                        <a:spcAft>
                          <a:spcPts val="1000"/>
                        </a:spcAft>
                      </a:pPr>
                      <a:r>
                        <a:rPr lang="fr-CA" sz="1400">
                          <a:effectLst/>
                        </a:rPr>
                        <a:t>Semaines 7</a:t>
                      </a:r>
                      <a:endParaRPr lang="fr-CA"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fr-CA" sz="1400">
                          <a:effectLst/>
                        </a:rPr>
                        <a:t>Seul, sur Moodle</a:t>
                      </a:r>
                      <a:endParaRPr lang="fr-CA"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fr-CA" sz="1400">
                          <a:effectLst/>
                        </a:rPr>
                        <a:t>Forum sur Olivier Bernard</a:t>
                      </a:r>
                      <a:endParaRPr lang="fr-CA"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fr-CA" sz="1400">
                          <a:effectLst/>
                        </a:rPr>
                        <a:t>5%</a:t>
                      </a:r>
                      <a:endParaRPr lang="fr-CA"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44644752"/>
                  </a:ext>
                </a:extLst>
              </a:tr>
              <a:tr h="0">
                <a:tc>
                  <a:txBody>
                    <a:bodyPr/>
                    <a:lstStyle/>
                    <a:p>
                      <a:pPr>
                        <a:lnSpc>
                          <a:spcPct val="115000"/>
                        </a:lnSpc>
                        <a:spcAft>
                          <a:spcPts val="1000"/>
                        </a:spcAft>
                      </a:pPr>
                      <a:r>
                        <a:rPr lang="fr-CA" sz="1400">
                          <a:effectLst/>
                        </a:rPr>
                        <a:t>Semaines 3 et 4</a:t>
                      </a:r>
                      <a:endParaRPr lang="fr-CA"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fr-CA" sz="1400">
                          <a:effectLst/>
                        </a:rPr>
                        <a:t>Seul, selon horaire établi, en classe</a:t>
                      </a:r>
                      <a:endParaRPr lang="fr-CA"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fr-CA" sz="1400">
                          <a:effectLst/>
                        </a:rPr>
                        <a:t>Table ronde sur Marie Curie et Farah Alibay</a:t>
                      </a:r>
                      <a:endParaRPr lang="fr-CA"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fr-CA" sz="1400">
                          <a:effectLst/>
                        </a:rPr>
                        <a:t>15%</a:t>
                      </a:r>
                      <a:endParaRPr lang="fr-CA"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67361608"/>
                  </a:ext>
                </a:extLst>
              </a:tr>
              <a:tr h="0">
                <a:tc>
                  <a:txBody>
                    <a:bodyPr/>
                    <a:lstStyle/>
                    <a:p>
                      <a:pPr>
                        <a:lnSpc>
                          <a:spcPct val="115000"/>
                        </a:lnSpc>
                        <a:spcAft>
                          <a:spcPts val="1000"/>
                        </a:spcAft>
                      </a:pPr>
                      <a:r>
                        <a:rPr lang="fr-CA" sz="1400">
                          <a:effectLst/>
                        </a:rPr>
                        <a:t>Semaine 4</a:t>
                      </a:r>
                      <a:endParaRPr lang="fr-CA"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fr-CA" sz="1400">
                          <a:effectLst/>
                        </a:rPr>
                        <a:t>En équipe de 3 ou 4, formatif en présentiel à Dorval</a:t>
                      </a:r>
                      <a:endParaRPr lang="fr-CA"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fr-CA" sz="1400">
                          <a:effectLst/>
                        </a:rPr>
                        <a:t>Vidéo de vulgarisation scientifique pour les enfants de la maternelle</a:t>
                      </a:r>
                      <a:endParaRPr lang="fr-CA"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fr-CA" sz="1400">
                          <a:effectLst/>
                        </a:rPr>
                        <a:t>15%</a:t>
                      </a:r>
                      <a:endParaRPr lang="fr-CA"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12220299"/>
                  </a:ext>
                </a:extLst>
              </a:tr>
              <a:tr h="0">
                <a:tc>
                  <a:txBody>
                    <a:bodyPr/>
                    <a:lstStyle/>
                    <a:p>
                      <a:pPr>
                        <a:lnSpc>
                          <a:spcPct val="115000"/>
                        </a:lnSpc>
                        <a:spcAft>
                          <a:spcPts val="1000"/>
                        </a:spcAft>
                      </a:pPr>
                      <a:r>
                        <a:rPr lang="fr-CA" sz="1400">
                          <a:effectLst/>
                        </a:rPr>
                        <a:t>Semaine 8</a:t>
                      </a:r>
                      <a:endParaRPr lang="fr-CA"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fr-CA" sz="1400">
                          <a:effectLst/>
                        </a:rPr>
                        <a:t>Seul, remise sur Moodle, atelier de création formatif et théâtre</a:t>
                      </a:r>
                      <a:endParaRPr lang="fr-CA"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fr-CA" sz="1400">
                          <a:effectLst/>
                        </a:rPr>
                        <a:t>Création d’une nouvelle de science-fiction</a:t>
                      </a:r>
                      <a:endParaRPr lang="fr-CA"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fr-CA" sz="1400">
                          <a:effectLst/>
                        </a:rPr>
                        <a:t>30 %</a:t>
                      </a:r>
                      <a:endParaRPr lang="fr-CA"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13431485"/>
                  </a:ext>
                </a:extLst>
              </a:tr>
              <a:tr h="0">
                <a:tc>
                  <a:txBody>
                    <a:bodyPr/>
                    <a:lstStyle/>
                    <a:p>
                      <a:pPr>
                        <a:lnSpc>
                          <a:spcPct val="115000"/>
                        </a:lnSpc>
                        <a:spcAft>
                          <a:spcPts val="1000"/>
                        </a:spcAft>
                      </a:pPr>
                      <a:r>
                        <a:rPr lang="fr-CA" sz="1400">
                          <a:effectLst/>
                        </a:rPr>
                        <a:t>Semaine 10</a:t>
                      </a:r>
                      <a:endParaRPr lang="fr-CA"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fr-CA" sz="1400">
                          <a:effectLst/>
                        </a:rPr>
                        <a:t>Seul, selon horaire établi</a:t>
                      </a:r>
                      <a:endParaRPr lang="fr-CA"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fr-CA" sz="1400">
                          <a:effectLst/>
                        </a:rPr>
                        <a:t>Présentation orale sur une pseudo-science</a:t>
                      </a:r>
                      <a:endParaRPr lang="fr-CA"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fr-CA" sz="1400" dirty="0">
                          <a:effectLst/>
                        </a:rPr>
                        <a:t>35%</a:t>
                      </a:r>
                      <a:endParaRPr lang="fr-CA"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92926671"/>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39CCA93-9BC8-20B2-F9A9-2D36C72C27A9}"/>
              </a:ext>
            </a:extLst>
          </p:cNvPr>
          <p:cNvSpPr>
            <a:spLocks noGrp="1"/>
          </p:cNvSpPr>
          <p:nvPr>
            <p:ph type="title"/>
          </p:nvPr>
        </p:nvSpPr>
        <p:spPr/>
        <p:txBody>
          <a:bodyPr/>
          <a:lstStyle/>
          <a:p>
            <a:r>
              <a:rPr lang="fr-CA" dirty="0"/>
              <a:t>Rythme de la session</a:t>
            </a:r>
          </a:p>
        </p:txBody>
      </p:sp>
      <p:sp>
        <p:nvSpPr>
          <p:cNvPr id="3" name="Sous-titre 2">
            <a:extLst>
              <a:ext uri="{FF2B5EF4-FFF2-40B4-BE49-F238E27FC236}">
                <a16:creationId xmlns:a16="http://schemas.microsoft.com/office/drawing/2014/main" id="{C83FD162-36E8-82C8-AF3D-6C3CC9E1030E}"/>
              </a:ext>
            </a:extLst>
          </p:cNvPr>
          <p:cNvSpPr>
            <a:spLocks noGrp="1"/>
          </p:cNvSpPr>
          <p:nvPr>
            <p:ph type="subTitle" idx="1"/>
          </p:nvPr>
        </p:nvSpPr>
        <p:spPr/>
        <p:txBody>
          <a:bodyPr/>
          <a:lstStyle/>
          <a:p>
            <a:endParaRPr lang="fr-CA" dirty="0"/>
          </a:p>
        </p:txBody>
      </p:sp>
    </p:spTree>
    <p:extLst>
      <p:ext uri="{BB962C8B-B14F-4D97-AF65-F5344CB8AC3E}">
        <p14:creationId xmlns:p14="http://schemas.microsoft.com/office/powerpoint/2010/main" val="17126264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DF6624B-DD77-60F1-9E1C-5C0C11D0A751}"/>
              </a:ext>
            </a:extLst>
          </p:cNvPr>
          <p:cNvSpPr>
            <a:spLocks noGrp="1"/>
          </p:cNvSpPr>
          <p:nvPr>
            <p:ph type="title"/>
          </p:nvPr>
        </p:nvSpPr>
        <p:spPr/>
        <p:txBody>
          <a:bodyPr/>
          <a:lstStyle/>
          <a:p>
            <a:r>
              <a:rPr lang="fr-CA" dirty="0"/>
              <a:t>Ouvrages obligatoires </a:t>
            </a:r>
          </a:p>
        </p:txBody>
      </p:sp>
      <p:sp>
        <p:nvSpPr>
          <p:cNvPr id="3" name="Espace réservé du texte 2">
            <a:extLst>
              <a:ext uri="{FF2B5EF4-FFF2-40B4-BE49-F238E27FC236}">
                <a16:creationId xmlns:a16="http://schemas.microsoft.com/office/drawing/2014/main" id="{718AB715-666D-8763-604D-173443205DA3}"/>
              </a:ext>
            </a:extLst>
          </p:cNvPr>
          <p:cNvSpPr>
            <a:spLocks noGrp="1"/>
          </p:cNvSpPr>
          <p:nvPr>
            <p:ph type="body" idx="1"/>
          </p:nvPr>
        </p:nvSpPr>
        <p:spPr/>
        <p:txBody>
          <a:bodyPr/>
          <a:lstStyle/>
          <a:p>
            <a:pPr>
              <a:lnSpc>
                <a:spcPct val="115000"/>
              </a:lnSpc>
              <a:spcAft>
                <a:spcPts val="1000"/>
              </a:spcAft>
            </a:pPr>
            <a:r>
              <a:rPr lang="fr-CA" sz="1800" i="1"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Mon année martienne</a:t>
            </a:r>
            <a:r>
              <a:rPr lang="fr-CA" sz="18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 (2022), Farah </a:t>
            </a:r>
            <a:r>
              <a:rPr lang="fr-CA" sz="1800" dirty="0" err="1">
                <a:solidFill>
                  <a:srgbClr val="000000"/>
                </a:solidFill>
                <a:effectLst/>
                <a:latin typeface="Cambria" panose="02040503050406030204" pitchFamily="18" charset="0"/>
                <a:ea typeface="Cambria" panose="02040503050406030204" pitchFamily="18" charset="0"/>
                <a:cs typeface="Cambria" panose="02040503050406030204" pitchFamily="18" charset="0"/>
              </a:rPr>
              <a:t>Alibay</a:t>
            </a:r>
            <a:r>
              <a:rPr lang="fr-CA" sz="18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 Disponible au magasin général.</a:t>
            </a:r>
            <a:endParaRPr lang="fr-CA" sz="1800" dirty="0">
              <a:solidFill>
                <a:srgbClr val="000000"/>
              </a:solidFill>
              <a:effectLst/>
              <a:latin typeface="Calibri" panose="020F0502020204030204" pitchFamily="34" charset="0"/>
              <a:ea typeface="Calibri" panose="020F0502020204030204" pitchFamily="34" charset="0"/>
            </a:endParaRPr>
          </a:p>
          <a:p>
            <a:pPr>
              <a:lnSpc>
                <a:spcPct val="115000"/>
              </a:lnSpc>
              <a:spcAft>
                <a:spcPts val="1000"/>
              </a:spcAft>
            </a:pPr>
            <a:r>
              <a:rPr lang="fr-CA" sz="1800" i="1"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Faunes</a:t>
            </a:r>
            <a:r>
              <a:rPr lang="fr-CA" sz="18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 (2018), Christiane </a:t>
            </a:r>
            <a:r>
              <a:rPr lang="fr-CA" sz="1800" dirty="0" err="1">
                <a:solidFill>
                  <a:srgbClr val="000000"/>
                </a:solidFill>
                <a:effectLst/>
                <a:latin typeface="Cambria" panose="02040503050406030204" pitchFamily="18" charset="0"/>
                <a:ea typeface="Cambria" panose="02040503050406030204" pitchFamily="18" charset="0"/>
                <a:cs typeface="Cambria" panose="02040503050406030204" pitchFamily="18" charset="0"/>
              </a:rPr>
              <a:t>Vadnais</a:t>
            </a:r>
            <a:r>
              <a:rPr lang="fr-CA" sz="18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 Disponible au magasin général.</a:t>
            </a:r>
            <a:endParaRPr lang="fr-CA" sz="1800" dirty="0">
              <a:solidFill>
                <a:srgbClr val="000000"/>
              </a:solidFill>
              <a:effectLst/>
              <a:latin typeface="Calibri" panose="020F0502020204030204" pitchFamily="34" charset="0"/>
              <a:ea typeface="Calibri" panose="020F0502020204030204" pitchFamily="34" charset="0"/>
            </a:endParaRPr>
          </a:p>
          <a:p>
            <a:r>
              <a:rPr lang="fr-CA" dirty="0"/>
              <a:t>Pièce de théâtre</a:t>
            </a:r>
            <a:r>
              <a:rPr lang="fr-CA" i="1" dirty="0"/>
              <a:t> </a:t>
            </a:r>
            <a:r>
              <a:rPr lang="fr-CA" dirty="0">
                <a:hlinkClick r:id="rId2"/>
              </a:rPr>
              <a:t>Une fin | Centre du Théâtre d’Aujourd’hui</a:t>
            </a:r>
            <a:endParaRPr lang="fr-CA" dirty="0"/>
          </a:p>
          <a:p>
            <a:pPr marL="114300" indent="0">
              <a:buNone/>
            </a:pPr>
            <a:r>
              <a:rPr lang="fr-CA" i="1" dirty="0"/>
              <a:t>(dates exactes et procuration des billets à venir)</a:t>
            </a:r>
          </a:p>
        </p:txBody>
      </p:sp>
    </p:spTree>
    <p:extLst>
      <p:ext uri="{BB962C8B-B14F-4D97-AF65-F5344CB8AC3E}">
        <p14:creationId xmlns:p14="http://schemas.microsoft.com/office/powerpoint/2010/main" val="8572392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0752D6E-CA70-F35B-3B45-08ED2C4B62F0}"/>
              </a:ext>
            </a:extLst>
          </p:cNvPr>
          <p:cNvSpPr>
            <a:spLocks noGrp="1"/>
          </p:cNvSpPr>
          <p:nvPr>
            <p:ph type="title"/>
          </p:nvPr>
        </p:nvSpPr>
        <p:spPr/>
        <p:txBody>
          <a:bodyPr/>
          <a:lstStyle/>
          <a:p>
            <a:r>
              <a:rPr lang="fr-CA" dirty="0"/>
              <a:t>Conférence d’Olivier Bernard</a:t>
            </a:r>
          </a:p>
        </p:txBody>
      </p:sp>
      <p:sp>
        <p:nvSpPr>
          <p:cNvPr id="3" name="Espace réservé du texte 2">
            <a:extLst>
              <a:ext uri="{FF2B5EF4-FFF2-40B4-BE49-F238E27FC236}">
                <a16:creationId xmlns:a16="http://schemas.microsoft.com/office/drawing/2014/main" id="{8D407438-82D1-F02E-26ED-B616AFF33E1B}"/>
              </a:ext>
            </a:extLst>
          </p:cNvPr>
          <p:cNvSpPr>
            <a:spLocks noGrp="1"/>
          </p:cNvSpPr>
          <p:nvPr>
            <p:ph type="body" idx="1"/>
          </p:nvPr>
        </p:nvSpPr>
        <p:spPr>
          <a:xfrm>
            <a:off x="1750089" y="3404632"/>
            <a:ext cx="5807375" cy="1159400"/>
          </a:xfrm>
        </p:spPr>
        <p:txBody>
          <a:bodyPr/>
          <a:lstStyle/>
          <a:p>
            <a:endParaRPr lang="fr-CA" dirty="0"/>
          </a:p>
        </p:txBody>
      </p:sp>
      <p:pic>
        <p:nvPicPr>
          <p:cNvPr id="3074" name="Picture 2" descr="Personnalité de la semaine: Olivier Bernard | La Presse">
            <a:extLst>
              <a:ext uri="{FF2B5EF4-FFF2-40B4-BE49-F238E27FC236}">
                <a16:creationId xmlns:a16="http://schemas.microsoft.com/office/drawing/2014/main" id="{FCC6DAA1-F7BC-CE05-B417-8EFEB1360C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4889" y="1134251"/>
            <a:ext cx="5815239" cy="38704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1640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AE3DFCF-3188-9282-B116-1EC49215DEE7}"/>
              </a:ext>
            </a:extLst>
          </p:cNvPr>
          <p:cNvSpPr>
            <a:spLocks noGrp="1"/>
          </p:cNvSpPr>
          <p:nvPr>
            <p:ph type="title"/>
          </p:nvPr>
        </p:nvSpPr>
        <p:spPr>
          <a:xfrm>
            <a:off x="4209368" y="1954992"/>
            <a:ext cx="4245900" cy="2196900"/>
          </a:xfrm>
        </p:spPr>
        <p:txBody>
          <a:bodyPr/>
          <a:lstStyle/>
          <a:p>
            <a:r>
              <a:rPr lang="fr-CA" dirty="0"/>
              <a:t>Inscription au cours sur Moodle</a:t>
            </a:r>
          </a:p>
        </p:txBody>
      </p:sp>
    </p:spTree>
    <p:extLst>
      <p:ext uri="{BB962C8B-B14F-4D97-AF65-F5344CB8AC3E}">
        <p14:creationId xmlns:p14="http://schemas.microsoft.com/office/powerpoint/2010/main" val="27950214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6ABFEAA-9203-64AF-C7AF-15BB16A30782}"/>
              </a:ext>
            </a:extLst>
          </p:cNvPr>
          <p:cNvSpPr>
            <a:spLocks noGrp="1"/>
          </p:cNvSpPr>
          <p:nvPr>
            <p:ph type="title"/>
          </p:nvPr>
        </p:nvSpPr>
        <p:spPr/>
        <p:txBody>
          <a:bodyPr/>
          <a:lstStyle/>
          <a:p>
            <a:r>
              <a:rPr lang="fr-CA" dirty="0"/>
              <a:t>Brise-glace</a:t>
            </a:r>
          </a:p>
        </p:txBody>
      </p:sp>
      <p:sp>
        <p:nvSpPr>
          <p:cNvPr id="3" name="Espace réservé du texte 2">
            <a:extLst>
              <a:ext uri="{FF2B5EF4-FFF2-40B4-BE49-F238E27FC236}">
                <a16:creationId xmlns:a16="http://schemas.microsoft.com/office/drawing/2014/main" id="{030A512D-6EFB-71AA-16C3-F2069A79DFF4}"/>
              </a:ext>
            </a:extLst>
          </p:cNvPr>
          <p:cNvSpPr>
            <a:spLocks noGrp="1"/>
          </p:cNvSpPr>
          <p:nvPr>
            <p:ph type="body" idx="1"/>
          </p:nvPr>
        </p:nvSpPr>
        <p:spPr>
          <a:xfrm>
            <a:off x="500954" y="1179475"/>
            <a:ext cx="7717500" cy="3580500"/>
          </a:xfrm>
        </p:spPr>
        <p:txBody>
          <a:bodyPr/>
          <a:lstStyle/>
          <a:p>
            <a:pPr marL="0" marR="0" indent="0" rtl="0" eaLnBrk="1" fontAlgn="auto" latinLnBrk="0" hangingPunct="1"/>
            <a:r>
              <a:rPr lang="fr-CA" sz="1800" b="0" i="0" u="none" strike="noStrike" kern="1200" dirty="0">
                <a:solidFill>
                  <a:srgbClr val="543E34"/>
                </a:solidFill>
                <a:effectLst/>
                <a:latin typeface="Gill Sans Nova Light" panose="020B0302020104020203" pitchFamily="34" charset="0"/>
                <a:cs typeface="Gill Sans Light" panose="020B0302020104020203"/>
              </a:rPr>
              <a:t>Votre nom (même si je le sais déjà)</a:t>
            </a:r>
            <a:endParaRPr lang="fr-CA" sz="1800" b="0" i="0" u="none" strike="noStrike" dirty="0">
              <a:effectLst/>
              <a:latin typeface="Arial" panose="020B0604020202020204" pitchFamily="34" charset="0"/>
            </a:endParaRPr>
          </a:p>
          <a:p>
            <a:pPr marL="0" marR="0" indent="0" rtl="0" eaLnBrk="1" fontAlgn="auto" latinLnBrk="0" hangingPunct="1"/>
            <a:r>
              <a:rPr lang="fr-CA" sz="1800" b="0" i="0" u="none" strike="noStrike" kern="1200" dirty="0">
                <a:solidFill>
                  <a:srgbClr val="543E34"/>
                </a:solidFill>
                <a:effectLst/>
                <a:latin typeface="Gill Sans Nova Light" panose="020B0302020104020203" pitchFamily="34" charset="0"/>
                <a:cs typeface="Gill Sans Light" panose="020B0302020104020203"/>
              </a:rPr>
              <a:t>Votre programme</a:t>
            </a:r>
            <a:endParaRPr lang="fr-CA" sz="1800" b="0" i="0" u="none" strike="noStrike" dirty="0">
              <a:effectLst/>
              <a:latin typeface="Arial" panose="020B0604020202020204" pitchFamily="34" charset="0"/>
            </a:endParaRPr>
          </a:p>
          <a:p>
            <a:pPr marL="0" marR="0" indent="0" rtl="0" eaLnBrk="1" fontAlgn="auto" latinLnBrk="0" hangingPunct="1"/>
            <a:r>
              <a:rPr lang="fr-CA" sz="1800" b="0" i="0" u="none" strike="noStrike" kern="1200" dirty="0">
                <a:solidFill>
                  <a:srgbClr val="543E34"/>
                </a:solidFill>
                <a:effectLst/>
                <a:latin typeface="Gill Sans Nova Light" panose="020B0302020104020203" pitchFamily="34" charset="0"/>
                <a:cs typeface="Gill Sans Light" panose="020B0302020104020203"/>
              </a:rPr>
              <a:t>Vos principaux champs d’intérêt dans vos études (idée de carrière?)</a:t>
            </a:r>
            <a:endParaRPr lang="fr-CA" sz="1800" b="0" i="0" u="none" strike="noStrike" dirty="0">
              <a:effectLst/>
              <a:latin typeface="Arial" panose="020B0604020202020204" pitchFamily="34" charset="0"/>
            </a:endParaRPr>
          </a:p>
          <a:p>
            <a:pPr marL="0" marR="0" indent="0" rtl="0" eaLnBrk="1" fontAlgn="auto" latinLnBrk="0" hangingPunct="1"/>
            <a:r>
              <a:rPr lang="fr-CA" sz="1800" b="0" i="0" u="none" strike="noStrike" kern="1200" dirty="0">
                <a:solidFill>
                  <a:srgbClr val="543E34"/>
                </a:solidFill>
                <a:effectLst/>
                <a:latin typeface="Gill Sans Nova Light" panose="020B0302020104020203" pitchFamily="34" charset="0"/>
                <a:cs typeface="Gill Sans Light" panose="020B0302020104020203"/>
              </a:rPr>
              <a:t>Intentions pour votre projet intégrateur</a:t>
            </a:r>
            <a:endParaRPr lang="fr-CA" sz="1800" b="0" i="0" u="none" strike="noStrike" dirty="0">
              <a:effectLst/>
              <a:latin typeface="Arial" panose="020B0604020202020204" pitchFamily="34" charset="0"/>
            </a:endParaRPr>
          </a:p>
          <a:p>
            <a:pPr marL="0" marR="0" indent="0" rtl="0" eaLnBrk="1" fontAlgn="auto" latinLnBrk="0" hangingPunct="1"/>
            <a:r>
              <a:rPr lang="fr-CA" sz="1800" b="0" i="0" u="none" strike="noStrike" kern="1200" dirty="0">
                <a:solidFill>
                  <a:srgbClr val="543E34"/>
                </a:solidFill>
                <a:effectLst/>
                <a:latin typeface="Gill Sans Nova Light" panose="020B0302020104020203" pitchFamily="34" charset="0"/>
                <a:cs typeface="Gill Sans Light" panose="020B0302020104020203"/>
              </a:rPr>
              <a:t>Si je ne vous connais pas : un élément qui me permettra de me souvenir de vous (fait cocasse Ex. j’adore le </a:t>
            </a:r>
            <a:r>
              <a:rPr lang="fr-CA" sz="1800" b="0" i="0" u="none" strike="noStrike" kern="1200" dirty="0" err="1">
                <a:solidFill>
                  <a:srgbClr val="543E34"/>
                </a:solidFill>
                <a:effectLst/>
                <a:latin typeface="Gill Sans Nova Light" panose="020B0302020104020203" pitchFamily="34" charset="0"/>
                <a:cs typeface="Gill Sans Light" panose="020B0302020104020203"/>
              </a:rPr>
              <a:t>Mcdo</a:t>
            </a:r>
            <a:r>
              <a:rPr lang="fr-CA" sz="1800" b="0" i="0" u="none" strike="noStrike" kern="1200" dirty="0">
                <a:solidFill>
                  <a:srgbClr val="543E34"/>
                </a:solidFill>
                <a:effectLst/>
                <a:latin typeface="Gill Sans Nova Light" panose="020B0302020104020203" pitchFamily="34" charset="0"/>
                <a:cs typeface="Gill Sans Light" panose="020B0302020104020203"/>
              </a:rPr>
              <a:t>, sans jugement)</a:t>
            </a:r>
            <a:endParaRPr lang="fr-CA" sz="1800" b="0" i="0" u="none" strike="noStrike" dirty="0">
              <a:effectLst/>
              <a:latin typeface="Arial" panose="020B0604020202020204" pitchFamily="34" charset="0"/>
            </a:endParaRPr>
          </a:p>
          <a:p>
            <a:endParaRPr lang="fr-CA" dirty="0"/>
          </a:p>
        </p:txBody>
      </p:sp>
    </p:spTree>
    <p:extLst>
      <p:ext uri="{BB962C8B-B14F-4D97-AF65-F5344CB8AC3E}">
        <p14:creationId xmlns:p14="http://schemas.microsoft.com/office/powerpoint/2010/main" val="2338419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60"/>
        <p:cNvGrpSpPr/>
        <p:nvPr/>
      </p:nvGrpSpPr>
      <p:grpSpPr>
        <a:xfrm>
          <a:off x="0" y="0"/>
          <a:ext cx="0" cy="0"/>
          <a:chOff x="0" y="0"/>
          <a:chExt cx="0" cy="0"/>
        </a:xfrm>
      </p:grpSpPr>
      <p:sp>
        <p:nvSpPr>
          <p:cNvPr id="1661" name="Google Shape;1661;p74"/>
          <p:cNvSpPr/>
          <p:nvPr/>
        </p:nvSpPr>
        <p:spPr>
          <a:xfrm rot="3000392">
            <a:off x="-2523829" y="1793396"/>
            <a:ext cx="4913563" cy="3022958"/>
          </a:xfrm>
          <a:custGeom>
            <a:avLst/>
            <a:gdLst/>
            <a:ahLst/>
            <a:cxnLst/>
            <a:rect l="l" t="t" r="r" b="b"/>
            <a:pathLst>
              <a:path w="59643" h="36694" extrusionOk="0">
                <a:moveTo>
                  <a:pt x="6271" y="15779"/>
                </a:moveTo>
                <a:cubicBezTo>
                  <a:pt x="9374" y="14178"/>
                  <a:pt x="17513" y="18347"/>
                  <a:pt x="23150" y="11676"/>
                </a:cubicBezTo>
                <a:cubicBezTo>
                  <a:pt x="28787" y="5004"/>
                  <a:pt x="30455" y="1"/>
                  <a:pt x="37327" y="2302"/>
                </a:cubicBezTo>
                <a:cubicBezTo>
                  <a:pt x="44198" y="4571"/>
                  <a:pt x="43064" y="13410"/>
                  <a:pt x="47601" y="15779"/>
                </a:cubicBezTo>
                <a:cubicBezTo>
                  <a:pt x="52104" y="18147"/>
                  <a:pt x="59643" y="31690"/>
                  <a:pt x="43364" y="34192"/>
                </a:cubicBezTo>
                <a:cubicBezTo>
                  <a:pt x="27120" y="36694"/>
                  <a:pt x="10441" y="33158"/>
                  <a:pt x="5204" y="27520"/>
                </a:cubicBezTo>
                <a:cubicBezTo>
                  <a:pt x="0" y="21883"/>
                  <a:pt x="3136" y="17380"/>
                  <a:pt x="6271" y="1577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74"/>
          <p:cNvSpPr/>
          <p:nvPr/>
        </p:nvSpPr>
        <p:spPr>
          <a:xfrm>
            <a:off x="1730295" y="2136416"/>
            <a:ext cx="1840866" cy="1650387"/>
          </a:xfrm>
          <a:custGeom>
            <a:avLst/>
            <a:gdLst/>
            <a:ahLst/>
            <a:cxnLst/>
            <a:rect l="l" t="t" r="r" b="b"/>
            <a:pathLst>
              <a:path w="32221" h="28887" extrusionOk="0">
                <a:moveTo>
                  <a:pt x="16960" y="1"/>
                </a:moveTo>
                <a:cubicBezTo>
                  <a:pt x="13737" y="1"/>
                  <a:pt x="10527" y="792"/>
                  <a:pt x="7691" y="2306"/>
                </a:cubicBezTo>
                <a:cubicBezTo>
                  <a:pt x="6263" y="3066"/>
                  <a:pt x="4864" y="4099"/>
                  <a:pt x="4256" y="5589"/>
                </a:cubicBezTo>
                <a:cubicBezTo>
                  <a:pt x="3770" y="6744"/>
                  <a:pt x="3831" y="8020"/>
                  <a:pt x="3861" y="9236"/>
                </a:cubicBezTo>
                <a:cubicBezTo>
                  <a:pt x="3922" y="11668"/>
                  <a:pt x="3892" y="14191"/>
                  <a:pt x="2889" y="16379"/>
                </a:cubicBezTo>
                <a:cubicBezTo>
                  <a:pt x="1886" y="18476"/>
                  <a:pt x="1" y="20300"/>
                  <a:pt x="92" y="22610"/>
                </a:cubicBezTo>
                <a:cubicBezTo>
                  <a:pt x="123" y="24100"/>
                  <a:pt x="1065" y="25498"/>
                  <a:pt x="2281" y="26379"/>
                </a:cubicBezTo>
                <a:cubicBezTo>
                  <a:pt x="3496" y="27291"/>
                  <a:pt x="4955" y="27747"/>
                  <a:pt x="6445" y="28081"/>
                </a:cubicBezTo>
                <a:cubicBezTo>
                  <a:pt x="8995" y="28662"/>
                  <a:pt x="11605" y="28887"/>
                  <a:pt x="14228" y="28887"/>
                </a:cubicBezTo>
                <a:cubicBezTo>
                  <a:pt x="17232" y="28887"/>
                  <a:pt x="20254" y="28592"/>
                  <a:pt x="23223" y="28203"/>
                </a:cubicBezTo>
                <a:cubicBezTo>
                  <a:pt x="24743" y="27990"/>
                  <a:pt x="26293" y="27777"/>
                  <a:pt x="27631" y="27078"/>
                </a:cubicBezTo>
                <a:cubicBezTo>
                  <a:pt x="30518" y="25650"/>
                  <a:pt x="32220" y="22124"/>
                  <a:pt x="31491" y="18993"/>
                </a:cubicBezTo>
                <a:cubicBezTo>
                  <a:pt x="31065" y="17109"/>
                  <a:pt x="29941" y="15498"/>
                  <a:pt x="28695" y="14039"/>
                </a:cubicBezTo>
                <a:cubicBezTo>
                  <a:pt x="27479" y="12580"/>
                  <a:pt x="26141" y="11181"/>
                  <a:pt x="25169" y="9540"/>
                </a:cubicBezTo>
                <a:cubicBezTo>
                  <a:pt x="24500" y="8385"/>
                  <a:pt x="24044" y="7139"/>
                  <a:pt x="23953" y="5801"/>
                </a:cubicBezTo>
                <a:cubicBezTo>
                  <a:pt x="23922" y="5042"/>
                  <a:pt x="24105" y="4160"/>
                  <a:pt x="23922" y="3400"/>
                </a:cubicBezTo>
                <a:cubicBezTo>
                  <a:pt x="23345" y="1060"/>
                  <a:pt x="20001" y="117"/>
                  <a:pt x="17965" y="26"/>
                </a:cubicBezTo>
                <a:cubicBezTo>
                  <a:pt x="17630" y="9"/>
                  <a:pt x="17295" y="1"/>
                  <a:pt x="169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74"/>
          <p:cNvSpPr/>
          <p:nvPr/>
        </p:nvSpPr>
        <p:spPr>
          <a:xfrm>
            <a:off x="1450750" y="3306585"/>
            <a:ext cx="2162065" cy="1043754"/>
          </a:xfrm>
          <a:custGeom>
            <a:avLst/>
            <a:gdLst/>
            <a:ahLst/>
            <a:cxnLst/>
            <a:rect l="l" t="t" r="r" b="b"/>
            <a:pathLst>
              <a:path w="37843" h="18269" extrusionOk="0">
                <a:moveTo>
                  <a:pt x="19727" y="0"/>
                </a:moveTo>
                <a:cubicBezTo>
                  <a:pt x="3709" y="0"/>
                  <a:pt x="0" y="18268"/>
                  <a:pt x="0" y="18268"/>
                </a:cubicBezTo>
                <a:lnTo>
                  <a:pt x="37843" y="18268"/>
                </a:lnTo>
                <a:cubicBezTo>
                  <a:pt x="37843" y="18268"/>
                  <a:pt x="35746" y="0"/>
                  <a:pt x="197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74"/>
          <p:cNvSpPr/>
          <p:nvPr/>
        </p:nvSpPr>
        <p:spPr>
          <a:xfrm>
            <a:off x="1744235" y="2216058"/>
            <a:ext cx="340395" cy="340395"/>
          </a:xfrm>
          <a:custGeom>
            <a:avLst/>
            <a:gdLst/>
            <a:ahLst/>
            <a:cxnLst/>
            <a:rect l="l" t="t" r="r" b="b"/>
            <a:pathLst>
              <a:path w="5958" h="5958" extrusionOk="0">
                <a:moveTo>
                  <a:pt x="2979" y="0"/>
                </a:moveTo>
                <a:cubicBezTo>
                  <a:pt x="1338" y="0"/>
                  <a:pt x="0" y="1337"/>
                  <a:pt x="0" y="2979"/>
                </a:cubicBezTo>
                <a:cubicBezTo>
                  <a:pt x="0" y="4620"/>
                  <a:pt x="1338" y="5958"/>
                  <a:pt x="2979" y="5958"/>
                </a:cubicBezTo>
                <a:cubicBezTo>
                  <a:pt x="4620" y="5958"/>
                  <a:pt x="5958" y="4620"/>
                  <a:pt x="5958" y="2979"/>
                </a:cubicBezTo>
                <a:cubicBezTo>
                  <a:pt x="5958" y="1337"/>
                  <a:pt x="4620" y="0"/>
                  <a:pt x="2979" y="0"/>
                </a:cubicBezTo>
                <a:close/>
              </a:path>
            </a:pathLst>
          </a:custGeom>
          <a:solidFill>
            <a:schemeClr val="dk1"/>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74"/>
          <p:cNvSpPr/>
          <p:nvPr/>
        </p:nvSpPr>
        <p:spPr>
          <a:xfrm>
            <a:off x="3004958" y="2216058"/>
            <a:ext cx="340395" cy="340395"/>
          </a:xfrm>
          <a:custGeom>
            <a:avLst/>
            <a:gdLst/>
            <a:ahLst/>
            <a:cxnLst/>
            <a:rect l="l" t="t" r="r" b="b"/>
            <a:pathLst>
              <a:path w="5958" h="5958" extrusionOk="0">
                <a:moveTo>
                  <a:pt x="2979" y="0"/>
                </a:moveTo>
                <a:cubicBezTo>
                  <a:pt x="1338" y="0"/>
                  <a:pt x="0" y="1337"/>
                  <a:pt x="0" y="2979"/>
                </a:cubicBezTo>
                <a:cubicBezTo>
                  <a:pt x="0" y="4620"/>
                  <a:pt x="1338" y="5958"/>
                  <a:pt x="2979" y="5958"/>
                </a:cubicBezTo>
                <a:cubicBezTo>
                  <a:pt x="4621" y="5958"/>
                  <a:pt x="5958" y="4620"/>
                  <a:pt x="5958" y="2979"/>
                </a:cubicBezTo>
                <a:cubicBezTo>
                  <a:pt x="5958" y="1337"/>
                  <a:pt x="4621" y="0"/>
                  <a:pt x="2979" y="0"/>
                </a:cubicBezTo>
                <a:close/>
              </a:path>
            </a:pathLst>
          </a:custGeom>
          <a:solidFill>
            <a:schemeClr val="dk1"/>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74"/>
          <p:cNvSpPr/>
          <p:nvPr/>
        </p:nvSpPr>
        <p:spPr>
          <a:xfrm>
            <a:off x="2391936" y="2625862"/>
            <a:ext cx="371704" cy="592235"/>
          </a:xfrm>
          <a:custGeom>
            <a:avLst/>
            <a:gdLst/>
            <a:ahLst/>
            <a:cxnLst/>
            <a:rect l="l" t="t" r="r" b="b"/>
            <a:pathLst>
              <a:path w="6506" h="10366" extrusionOk="0">
                <a:moveTo>
                  <a:pt x="6019" y="0"/>
                </a:moveTo>
                <a:lnTo>
                  <a:pt x="852" y="700"/>
                </a:lnTo>
                <a:lnTo>
                  <a:pt x="1" y="10365"/>
                </a:lnTo>
                <a:cubicBezTo>
                  <a:pt x="1703" y="10153"/>
                  <a:pt x="4499" y="9362"/>
                  <a:pt x="6505" y="6596"/>
                </a:cubicBezTo>
                <a:lnTo>
                  <a:pt x="6019" y="0"/>
                </a:lnTo>
                <a:close/>
              </a:path>
            </a:pathLst>
          </a:custGeom>
          <a:solidFill>
            <a:schemeClr val="dk1"/>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74"/>
          <p:cNvSpPr/>
          <p:nvPr/>
        </p:nvSpPr>
        <p:spPr>
          <a:xfrm>
            <a:off x="1956079" y="1512025"/>
            <a:ext cx="1187899" cy="1425170"/>
          </a:xfrm>
          <a:custGeom>
            <a:avLst/>
            <a:gdLst/>
            <a:ahLst/>
            <a:cxnLst/>
            <a:rect l="l" t="t" r="r" b="b"/>
            <a:pathLst>
              <a:path w="20792" h="24945" extrusionOk="0">
                <a:moveTo>
                  <a:pt x="11089" y="1"/>
                </a:moveTo>
                <a:cubicBezTo>
                  <a:pt x="9002" y="1"/>
                  <a:pt x="65" y="689"/>
                  <a:pt x="92" y="12475"/>
                </a:cubicBezTo>
                <a:cubicBezTo>
                  <a:pt x="0" y="14056"/>
                  <a:pt x="92" y="14542"/>
                  <a:pt x="244" y="16092"/>
                </a:cubicBezTo>
                <a:cubicBezTo>
                  <a:pt x="608" y="19223"/>
                  <a:pt x="2098" y="21928"/>
                  <a:pt x="4925" y="23448"/>
                </a:cubicBezTo>
                <a:cubicBezTo>
                  <a:pt x="6673" y="24388"/>
                  <a:pt x="8816" y="24944"/>
                  <a:pt x="10917" y="24944"/>
                </a:cubicBezTo>
                <a:cubicBezTo>
                  <a:pt x="12212" y="24944"/>
                  <a:pt x="13491" y="24732"/>
                  <a:pt x="14651" y="24269"/>
                </a:cubicBezTo>
                <a:cubicBezTo>
                  <a:pt x="16992" y="23296"/>
                  <a:pt x="18785" y="21563"/>
                  <a:pt x="19727" y="19253"/>
                </a:cubicBezTo>
                <a:cubicBezTo>
                  <a:pt x="20761" y="16639"/>
                  <a:pt x="20791" y="13265"/>
                  <a:pt x="20639" y="10408"/>
                </a:cubicBezTo>
                <a:cubicBezTo>
                  <a:pt x="20137" y="156"/>
                  <a:pt x="11996" y="13"/>
                  <a:pt x="11540" y="13"/>
                </a:cubicBezTo>
                <a:cubicBezTo>
                  <a:pt x="11527" y="13"/>
                  <a:pt x="11520" y="13"/>
                  <a:pt x="11520" y="13"/>
                </a:cubicBezTo>
                <a:cubicBezTo>
                  <a:pt x="11520" y="13"/>
                  <a:pt x="11364" y="1"/>
                  <a:pt x="11089" y="1"/>
                </a:cubicBezTo>
                <a:close/>
              </a:path>
            </a:pathLst>
          </a:custGeom>
          <a:solidFill>
            <a:schemeClr val="dk1"/>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74"/>
          <p:cNvSpPr/>
          <p:nvPr/>
        </p:nvSpPr>
        <p:spPr>
          <a:xfrm>
            <a:off x="2371140" y="3002702"/>
            <a:ext cx="425466" cy="604348"/>
          </a:xfrm>
          <a:custGeom>
            <a:avLst/>
            <a:gdLst/>
            <a:ahLst/>
            <a:cxnLst/>
            <a:rect l="l" t="t" r="r" b="b"/>
            <a:pathLst>
              <a:path w="7447" h="10578" extrusionOk="0">
                <a:moveTo>
                  <a:pt x="6869" y="0"/>
                </a:moveTo>
                <a:cubicBezTo>
                  <a:pt x="4863" y="2766"/>
                  <a:pt x="2067" y="3557"/>
                  <a:pt x="365" y="3769"/>
                </a:cubicBezTo>
                <a:lnTo>
                  <a:pt x="0" y="7994"/>
                </a:lnTo>
                <a:cubicBezTo>
                  <a:pt x="0" y="7994"/>
                  <a:pt x="152" y="10122"/>
                  <a:pt x="3587" y="10548"/>
                </a:cubicBezTo>
                <a:cubicBezTo>
                  <a:pt x="3766" y="10568"/>
                  <a:pt x="3937" y="10578"/>
                  <a:pt x="4100" y="10578"/>
                </a:cubicBezTo>
                <a:cubicBezTo>
                  <a:pt x="7065" y="10578"/>
                  <a:pt x="7447" y="7356"/>
                  <a:pt x="7447" y="7356"/>
                </a:cubicBezTo>
                <a:lnTo>
                  <a:pt x="6869" y="0"/>
                </a:lnTo>
                <a:close/>
              </a:path>
            </a:pathLst>
          </a:custGeom>
          <a:solidFill>
            <a:schemeClr val="dk1"/>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74"/>
          <p:cNvSpPr/>
          <p:nvPr/>
        </p:nvSpPr>
        <p:spPr>
          <a:xfrm>
            <a:off x="2249564" y="2285472"/>
            <a:ext cx="59075" cy="121635"/>
          </a:xfrm>
          <a:custGeom>
            <a:avLst/>
            <a:gdLst/>
            <a:ahLst/>
            <a:cxnLst/>
            <a:rect l="l" t="t" r="r" b="b"/>
            <a:pathLst>
              <a:path w="1034" h="2129" extrusionOk="0">
                <a:moveTo>
                  <a:pt x="517" y="1"/>
                </a:moveTo>
                <a:cubicBezTo>
                  <a:pt x="243" y="1"/>
                  <a:pt x="0" y="487"/>
                  <a:pt x="0" y="1065"/>
                </a:cubicBezTo>
                <a:cubicBezTo>
                  <a:pt x="0" y="1642"/>
                  <a:pt x="243" y="2129"/>
                  <a:pt x="517" y="2129"/>
                </a:cubicBezTo>
                <a:cubicBezTo>
                  <a:pt x="821" y="2129"/>
                  <a:pt x="1034" y="1642"/>
                  <a:pt x="1034" y="1065"/>
                </a:cubicBezTo>
                <a:cubicBezTo>
                  <a:pt x="1034" y="487"/>
                  <a:pt x="821" y="1"/>
                  <a:pt x="5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74"/>
          <p:cNvSpPr/>
          <p:nvPr/>
        </p:nvSpPr>
        <p:spPr>
          <a:xfrm>
            <a:off x="2806997" y="2295928"/>
            <a:ext cx="60846" cy="121578"/>
          </a:xfrm>
          <a:custGeom>
            <a:avLst/>
            <a:gdLst/>
            <a:ahLst/>
            <a:cxnLst/>
            <a:rect l="l" t="t" r="r" b="b"/>
            <a:pathLst>
              <a:path w="1065" h="2128" extrusionOk="0">
                <a:moveTo>
                  <a:pt x="517" y="0"/>
                </a:moveTo>
                <a:cubicBezTo>
                  <a:pt x="243" y="0"/>
                  <a:pt x="0" y="487"/>
                  <a:pt x="0" y="1064"/>
                </a:cubicBezTo>
                <a:cubicBezTo>
                  <a:pt x="0" y="1642"/>
                  <a:pt x="243" y="2128"/>
                  <a:pt x="517" y="2128"/>
                </a:cubicBezTo>
                <a:cubicBezTo>
                  <a:pt x="821" y="2128"/>
                  <a:pt x="1064" y="1642"/>
                  <a:pt x="1064" y="1064"/>
                </a:cubicBezTo>
                <a:cubicBezTo>
                  <a:pt x="1064" y="487"/>
                  <a:pt x="821" y="0"/>
                  <a:pt x="5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74"/>
          <p:cNvSpPr/>
          <p:nvPr/>
        </p:nvSpPr>
        <p:spPr>
          <a:xfrm>
            <a:off x="2478776" y="2386195"/>
            <a:ext cx="74729" cy="80157"/>
          </a:xfrm>
          <a:custGeom>
            <a:avLst/>
            <a:gdLst/>
            <a:ahLst/>
            <a:cxnLst/>
            <a:rect l="l" t="t" r="r" b="b"/>
            <a:pathLst>
              <a:path w="1308" h="1403" extrusionOk="0">
                <a:moveTo>
                  <a:pt x="1308" y="1"/>
                </a:moveTo>
                <a:lnTo>
                  <a:pt x="1308" y="1"/>
                </a:lnTo>
                <a:cubicBezTo>
                  <a:pt x="1064" y="31"/>
                  <a:pt x="821" y="92"/>
                  <a:pt x="608" y="214"/>
                </a:cubicBezTo>
                <a:cubicBezTo>
                  <a:pt x="487" y="244"/>
                  <a:pt x="365" y="335"/>
                  <a:pt x="274" y="396"/>
                </a:cubicBezTo>
                <a:cubicBezTo>
                  <a:pt x="153" y="487"/>
                  <a:pt x="61" y="609"/>
                  <a:pt x="31" y="791"/>
                </a:cubicBezTo>
                <a:cubicBezTo>
                  <a:pt x="1" y="1004"/>
                  <a:pt x="153" y="1156"/>
                  <a:pt x="244" y="1217"/>
                </a:cubicBezTo>
                <a:cubicBezTo>
                  <a:pt x="365" y="1308"/>
                  <a:pt x="487" y="1369"/>
                  <a:pt x="639" y="1399"/>
                </a:cubicBezTo>
                <a:cubicBezTo>
                  <a:pt x="662" y="1402"/>
                  <a:pt x="686" y="1403"/>
                  <a:pt x="709" y="1403"/>
                </a:cubicBezTo>
                <a:cubicBezTo>
                  <a:pt x="958" y="1403"/>
                  <a:pt x="1196" y="1259"/>
                  <a:pt x="1308" y="1065"/>
                </a:cubicBezTo>
                <a:lnTo>
                  <a:pt x="1308" y="1065"/>
                </a:lnTo>
                <a:cubicBezTo>
                  <a:pt x="1152" y="1154"/>
                  <a:pt x="980" y="1210"/>
                  <a:pt x="827" y="1210"/>
                </a:cubicBezTo>
                <a:cubicBezTo>
                  <a:pt x="771" y="1210"/>
                  <a:pt x="718" y="1203"/>
                  <a:pt x="669" y="1186"/>
                </a:cubicBezTo>
                <a:cubicBezTo>
                  <a:pt x="578" y="1156"/>
                  <a:pt x="487" y="1095"/>
                  <a:pt x="426" y="1004"/>
                </a:cubicBezTo>
                <a:cubicBezTo>
                  <a:pt x="335" y="943"/>
                  <a:pt x="304" y="882"/>
                  <a:pt x="304" y="822"/>
                </a:cubicBezTo>
                <a:cubicBezTo>
                  <a:pt x="304" y="700"/>
                  <a:pt x="517" y="518"/>
                  <a:pt x="700" y="396"/>
                </a:cubicBezTo>
                <a:cubicBezTo>
                  <a:pt x="912" y="274"/>
                  <a:pt x="1095" y="153"/>
                  <a:pt x="13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74"/>
          <p:cNvSpPr/>
          <p:nvPr/>
        </p:nvSpPr>
        <p:spPr>
          <a:xfrm>
            <a:off x="2471806" y="2547706"/>
            <a:ext cx="165056" cy="49020"/>
          </a:xfrm>
          <a:custGeom>
            <a:avLst/>
            <a:gdLst/>
            <a:ahLst/>
            <a:cxnLst/>
            <a:rect l="l" t="t" r="r" b="b"/>
            <a:pathLst>
              <a:path w="2889" h="858" extrusionOk="0">
                <a:moveTo>
                  <a:pt x="2889" y="1"/>
                </a:moveTo>
                <a:cubicBezTo>
                  <a:pt x="2676" y="183"/>
                  <a:pt x="2433" y="335"/>
                  <a:pt x="2189" y="426"/>
                </a:cubicBezTo>
                <a:cubicBezTo>
                  <a:pt x="2013" y="527"/>
                  <a:pt x="1795" y="586"/>
                  <a:pt x="1587" y="586"/>
                </a:cubicBezTo>
                <a:cubicBezTo>
                  <a:pt x="1544" y="586"/>
                  <a:pt x="1502" y="583"/>
                  <a:pt x="1460" y="578"/>
                </a:cubicBezTo>
                <a:cubicBezTo>
                  <a:pt x="1217" y="578"/>
                  <a:pt x="943" y="487"/>
                  <a:pt x="700" y="396"/>
                </a:cubicBezTo>
                <a:cubicBezTo>
                  <a:pt x="457" y="305"/>
                  <a:pt x="214" y="183"/>
                  <a:pt x="1" y="1"/>
                </a:cubicBezTo>
                <a:lnTo>
                  <a:pt x="1" y="1"/>
                </a:lnTo>
                <a:cubicBezTo>
                  <a:pt x="305" y="487"/>
                  <a:pt x="852" y="821"/>
                  <a:pt x="1460" y="852"/>
                </a:cubicBezTo>
                <a:cubicBezTo>
                  <a:pt x="1499" y="856"/>
                  <a:pt x="1538" y="858"/>
                  <a:pt x="1578" y="858"/>
                </a:cubicBezTo>
                <a:cubicBezTo>
                  <a:pt x="1841" y="858"/>
                  <a:pt x="2099" y="771"/>
                  <a:pt x="2311" y="639"/>
                </a:cubicBezTo>
                <a:cubicBezTo>
                  <a:pt x="2433" y="578"/>
                  <a:pt x="2524" y="457"/>
                  <a:pt x="2645" y="365"/>
                </a:cubicBezTo>
                <a:cubicBezTo>
                  <a:pt x="2737" y="244"/>
                  <a:pt x="2828" y="122"/>
                  <a:pt x="28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74"/>
          <p:cNvSpPr/>
          <p:nvPr/>
        </p:nvSpPr>
        <p:spPr>
          <a:xfrm>
            <a:off x="2770547" y="2167324"/>
            <a:ext cx="168484" cy="50505"/>
          </a:xfrm>
          <a:custGeom>
            <a:avLst/>
            <a:gdLst/>
            <a:ahLst/>
            <a:cxnLst/>
            <a:rect l="l" t="t" r="r" b="b"/>
            <a:pathLst>
              <a:path w="2949" h="884" extrusionOk="0">
                <a:moveTo>
                  <a:pt x="1390" y="0"/>
                </a:moveTo>
                <a:cubicBezTo>
                  <a:pt x="779" y="0"/>
                  <a:pt x="234" y="385"/>
                  <a:pt x="0" y="883"/>
                </a:cubicBezTo>
                <a:cubicBezTo>
                  <a:pt x="243" y="731"/>
                  <a:pt x="486" y="610"/>
                  <a:pt x="730" y="519"/>
                </a:cubicBezTo>
                <a:cubicBezTo>
                  <a:pt x="930" y="444"/>
                  <a:pt x="1130" y="389"/>
                  <a:pt x="1330" y="389"/>
                </a:cubicBezTo>
                <a:cubicBezTo>
                  <a:pt x="1373" y="389"/>
                  <a:pt x="1416" y="392"/>
                  <a:pt x="1459" y="397"/>
                </a:cubicBezTo>
                <a:cubicBezTo>
                  <a:pt x="1702" y="397"/>
                  <a:pt x="1945" y="458"/>
                  <a:pt x="2189" y="549"/>
                </a:cubicBezTo>
                <a:cubicBezTo>
                  <a:pt x="2310" y="580"/>
                  <a:pt x="2432" y="671"/>
                  <a:pt x="2553" y="701"/>
                </a:cubicBezTo>
                <a:cubicBezTo>
                  <a:pt x="2675" y="762"/>
                  <a:pt x="2796" y="853"/>
                  <a:pt x="2948" y="883"/>
                </a:cubicBezTo>
                <a:cubicBezTo>
                  <a:pt x="2857" y="792"/>
                  <a:pt x="2766" y="671"/>
                  <a:pt x="2675" y="549"/>
                </a:cubicBezTo>
                <a:cubicBezTo>
                  <a:pt x="2553" y="458"/>
                  <a:pt x="2462" y="367"/>
                  <a:pt x="2310" y="276"/>
                </a:cubicBezTo>
                <a:cubicBezTo>
                  <a:pt x="2067" y="124"/>
                  <a:pt x="1763" y="32"/>
                  <a:pt x="1459" y="2"/>
                </a:cubicBezTo>
                <a:cubicBezTo>
                  <a:pt x="1436" y="1"/>
                  <a:pt x="1413" y="0"/>
                  <a:pt x="13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74"/>
          <p:cNvSpPr/>
          <p:nvPr/>
        </p:nvSpPr>
        <p:spPr>
          <a:xfrm>
            <a:off x="2169694" y="2167324"/>
            <a:ext cx="168484" cy="50505"/>
          </a:xfrm>
          <a:custGeom>
            <a:avLst/>
            <a:gdLst/>
            <a:ahLst/>
            <a:cxnLst/>
            <a:rect l="l" t="t" r="r" b="b"/>
            <a:pathLst>
              <a:path w="2949" h="884" extrusionOk="0">
                <a:moveTo>
                  <a:pt x="1390" y="0"/>
                </a:moveTo>
                <a:cubicBezTo>
                  <a:pt x="779" y="0"/>
                  <a:pt x="234" y="385"/>
                  <a:pt x="0" y="883"/>
                </a:cubicBezTo>
                <a:cubicBezTo>
                  <a:pt x="243" y="731"/>
                  <a:pt x="486" y="610"/>
                  <a:pt x="730" y="519"/>
                </a:cubicBezTo>
                <a:cubicBezTo>
                  <a:pt x="930" y="444"/>
                  <a:pt x="1130" y="389"/>
                  <a:pt x="1330" y="389"/>
                </a:cubicBezTo>
                <a:cubicBezTo>
                  <a:pt x="1373" y="389"/>
                  <a:pt x="1416" y="392"/>
                  <a:pt x="1459" y="397"/>
                </a:cubicBezTo>
                <a:cubicBezTo>
                  <a:pt x="1702" y="397"/>
                  <a:pt x="1945" y="458"/>
                  <a:pt x="2189" y="549"/>
                </a:cubicBezTo>
                <a:cubicBezTo>
                  <a:pt x="2310" y="580"/>
                  <a:pt x="2432" y="671"/>
                  <a:pt x="2553" y="701"/>
                </a:cubicBezTo>
                <a:cubicBezTo>
                  <a:pt x="2675" y="762"/>
                  <a:pt x="2797" y="853"/>
                  <a:pt x="2948" y="883"/>
                </a:cubicBezTo>
                <a:cubicBezTo>
                  <a:pt x="2857" y="792"/>
                  <a:pt x="2766" y="671"/>
                  <a:pt x="2675" y="549"/>
                </a:cubicBezTo>
                <a:cubicBezTo>
                  <a:pt x="2553" y="458"/>
                  <a:pt x="2462" y="367"/>
                  <a:pt x="2341" y="276"/>
                </a:cubicBezTo>
                <a:cubicBezTo>
                  <a:pt x="2067" y="124"/>
                  <a:pt x="1763" y="32"/>
                  <a:pt x="1459" y="2"/>
                </a:cubicBezTo>
                <a:cubicBezTo>
                  <a:pt x="1436" y="1"/>
                  <a:pt x="1413" y="0"/>
                  <a:pt x="13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74"/>
          <p:cNvSpPr/>
          <p:nvPr/>
        </p:nvSpPr>
        <p:spPr>
          <a:xfrm>
            <a:off x="1949109" y="1512139"/>
            <a:ext cx="1256858" cy="712671"/>
          </a:xfrm>
          <a:custGeom>
            <a:avLst/>
            <a:gdLst/>
            <a:ahLst/>
            <a:cxnLst/>
            <a:rect l="l" t="t" r="r" b="b"/>
            <a:pathLst>
              <a:path w="21999" h="12474" extrusionOk="0">
                <a:moveTo>
                  <a:pt x="11534" y="1"/>
                </a:moveTo>
                <a:cubicBezTo>
                  <a:pt x="11361" y="1"/>
                  <a:pt x="11184" y="4"/>
                  <a:pt x="11004" y="11"/>
                </a:cubicBezTo>
                <a:cubicBezTo>
                  <a:pt x="1" y="406"/>
                  <a:pt x="274" y="9859"/>
                  <a:pt x="183" y="12473"/>
                </a:cubicBezTo>
                <a:cubicBezTo>
                  <a:pt x="183" y="12473"/>
                  <a:pt x="9272" y="9981"/>
                  <a:pt x="10518" y="4449"/>
                </a:cubicBezTo>
                <a:cubicBezTo>
                  <a:pt x="12554" y="8917"/>
                  <a:pt x="17266" y="11956"/>
                  <a:pt x="20822" y="12412"/>
                </a:cubicBezTo>
                <a:cubicBezTo>
                  <a:pt x="20822" y="12412"/>
                  <a:pt x="21998" y="1"/>
                  <a:pt x="11534" y="1"/>
                </a:cubicBezTo>
                <a:close/>
              </a:path>
            </a:pathLst>
          </a:custGeom>
          <a:solidFill>
            <a:schemeClr val="dk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74"/>
          <p:cNvSpPr/>
          <p:nvPr/>
        </p:nvSpPr>
        <p:spPr>
          <a:xfrm>
            <a:off x="1912659" y="4138364"/>
            <a:ext cx="93812" cy="92098"/>
          </a:xfrm>
          <a:custGeom>
            <a:avLst/>
            <a:gdLst/>
            <a:ahLst/>
            <a:cxnLst/>
            <a:rect l="l" t="t" r="r" b="b"/>
            <a:pathLst>
              <a:path w="1642" h="1612" extrusionOk="0">
                <a:moveTo>
                  <a:pt x="821" y="1"/>
                </a:moveTo>
                <a:cubicBezTo>
                  <a:pt x="365" y="1"/>
                  <a:pt x="1" y="335"/>
                  <a:pt x="1" y="791"/>
                </a:cubicBezTo>
                <a:cubicBezTo>
                  <a:pt x="1" y="1247"/>
                  <a:pt x="365" y="1612"/>
                  <a:pt x="821" y="1612"/>
                </a:cubicBezTo>
                <a:cubicBezTo>
                  <a:pt x="1277" y="1612"/>
                  <a:pt x="1642" y="1247"/>
                  <a:pt x="1642" y="791"/>
                </a:cubicBezTo>
                <a:cubicBezTo>
                  <a:pt x="1642" y="335"/>
                  <a:pt x="1277" y="1"/>
                  <a:pt x="82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74"/>
          <p:cNvSpPr/>
          <p:nvPr/>
        </p:nvSpPr>
        <p:spPr>
          <a:xfrm>
            <a:off x="1952594" y="3593214"/>
            <a:ext cx="105981" cy="91926"/>
          </a:xfrm>
          <a:custGeom>
            <a:avLst/>
            <a:gdLst/>
            <a:ahLst/>
            <a:cxnLst/>
            <a:rect l="l" t="t" r="r" b="b"/>
            <a:pathLst>
              <a:path w="1855" h="1609" extrusionOk="0">
                <a:moveTo>
                  <a:pt x="922" y="0"/>
                </a:moveTo>
                <a:cubicBezTo>
                  <a:pt x="627" y="0"/>
                  <a:pt x="343" y="174"/>
                  <a:pt x="213" y="455"/>
                </a:cubicBezTo>
                <a:cubicBezTo>
                  <a:pt x="1" y="850"/>
                  <a:pt x="183" y="1336"/>
                  <a:pt x="578" y="1519"/>
                </a:cubicBezTo>
                <a:cubicBezTo>
                  <a:pt x="692" y="1580"/>
                  <a:pt x="814" y="1608"/>
                  <a:pt x="933" y="1608"/>
                </a:cubicBezTo>
                <a:cubicBezTo>
                  <a:pt x="1229" y="1608"/>
                  <a:pt x="1512" y="1435"/>
                  <a:pt x="1642" y="1154"/>
                </a:cubicBezTo>
                <a:cubicBezTo>
                  <a:pt x="1855" y="759"/>
                  <a:pt x="1672" y="272"/>
                  <a:pt x="1277" y="90"/>
                </a:cubicBezTo>
                <a:cubicBezTo>
                  <a:pt x="1163" y="29"/>
                  <a:pt x="1042" y="0"/>
                  <a:pt x="9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74"/>
          <p:cNvSpPr/>
          <p:nvPr/>
        </p:nvSpPr>
        <p:spPr>
          <a:xfrm>
            <a:off x="2846932" y="4138478"/>
            <a:ext cx="104267" cy="91926"/>
          </a:xfrm>
          <a:custGeom>
            <a:avLst/>
            <a:gdLst/>
            <a:ahLst/>
            <a:cxnLst/>
            <a:rect l="l" t="t" r="r" b="b"/>
            <a:pathLst>
              <a:path w="1825" h="1609" extrusionOk="0">
                <a:moveTo>
                  <a:pt x="908" y="0"/>
                </a:moveTo>
                <a:cubicBezTo>
                  <a:pt x="609" y="0"/>
                  <a:pt x="334" y="174"/>
                  <a:pt x="183" y="455"/>
                </a:cubicBezTo>
                <a:cubicBezTo>
                  <a:pt x="0" y="850"/>
                  <a:pt x="152" y="1336"/>
                  <a:pt x="578" y="1519"/>
                </a:cubicBezTo>
                <a:cubicBezTo>
                  <a:pt x="692" y="1580"/>
                  <a:pt x="813" y="1609"/>
                  <a:pt x="933" y="1609"/>
                </a:cubicBezTo>
                <a:cubicBezTo>
                  <a:pt x="1228" y="1609"/>
                  <a:pt x="1512" y="1435"/>
                  <a:pt x="1642" y="1154"/>
                </a:cubicBezTo>
                <a:cubicBezTo>
                  <a:pt x="1824" y="759"/>
                  <a:pt x="1672" y="273"/>
                  <a:pt x="1277" y="90"/>
                </a:cubicBezTo>
                <a:cubicBezTo>
                  <a:pt x="1154" y="29"/>
                  <a:pt x="1029" y="0"/>
                  <a:pt x="90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74"/>
          <p:cNvSpPr/>
          <p:nvPr/>
        </p:nvSpPr>
        <p:spPr>
          <a:xfrm>
            <a:off x="2478776" y="3856191"/>
            <a:ext cx="105981" cy="92155"/>
          </a:xfrm>
          <a:custGeom>
            <a:avLst/>
            <a:gdLst/>
            <a:ahLst/>
            <a:cxnLst/>
            <a:rect l="l" t="t" r="r" b="b"/>
            <a:pathLst>
              <a:path w="1855" h="1613" extrusionOk="0">
                <a:moveTo>
                  <a:pt x="933" y="1"/>
                </a:moveTo>
                <a:cubicBezTo>
                  <a:pt x="634" y="1"/>
                  <a:pt x="345" y="165"/>
                  <a:pt x="213" y="472"/>
                </a:cubicBezTo>
                <a:cubicBezTo>
                  <a:pt x="1" y="867"/>
                  <a:pt x="183" y="1353"/>
                  <a:pt x="578" y="1536"/>
                </a:cubicBezTo>
                <a:cubicBezTo>
                  <a:pt x="690" y="1587"/>
                  <a:pt x="810" y="1612"/>
                  <a:pt x="927" y="1612"/>
                </a:cubicBezTo>
                <a:cubicBezTo>
                  <a:pt x="1225" y="1612"/>
                  <a:pt x="1511" y="1454"/>
                  <a:pt x="1642" y="1171"/>
                </a:cubicBezTo>
                <a:cubicBezTo>
                  <a:pt x="1855" y="745"/>
                  <a:pt x="1672" y="289"/>
                  <a:pt x="1277" y="77"/>
                </a:cubicBezTo>
                <a:cubicBezTo>
                  <a:pt x="1167" y="26"/>
                  <a:pt x="1049" y="1"/>
                  <a:pt x="9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74"/>
          <p:cNvSpPr/>
          <p:nvPr/>
        </p:nvSpPr>
        <p:spPr>
          <a:xfrm>
            <a:off x="2895551" y="3491520"/>
            <a:ext cx="104267" cy="92155"/>
          </a:xfrm>
          <a:custGeom>
            <a:avLst/>
            <a:gdLst/>
            <a:ahLst/>
            <a:cxnLst/>
            <a:rect l="l" t="t" r="r" b="b"/>
            <a:pathLst>
              <a:path w="1825" h="1613" extrusionOk="0">
                <a:moveTo>
                  <a:pt x="902" y="1"/>
                </a:moveTo>
                <a:cubicBezTo>
                  <a:pt x="603" y="1"/>
                  <a:pt x="314" y="165"/>
                  <a:pt x="183" y="472"/>
                </a:cubicBezTo>
                <a:cubicBezTo>
                  <a:pt x="1" y="867"/>
                  <a:pt x="152" y="1353"/>
                  <a:pt x="548" y="1536"/>
                </a:cubicBezTo>
                <a:cubicBezTo>
                  <a:pt x="660" y="1587"/>
                  <a:pt x="779" y="1612"/>
                  <a:pt x="898" y="1612"/>
                </a:cubicBezTo>
                <a:cubicBezTo>
                  <a:pt x="1197" y="1612"/>
                  <a:pt x="1489" y="1454"/>
                  <a:pt x="1642" y="1171"/>
                </a:cubicBezTo>
                <a:cubicBezTo>
                  <a:pt x="1824" y="745"/>
                  <a:pt x="1672" y="289"/>
                  <a:pt x="1247" y="77"/>
                </a:cubicBezTo>
                <a:cubicBezTo>
                  <a:pt x="1136" y="26"/>
                  <a:pt x="1018" y="1"/>
                  <a:pt x="9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74"/>
          <p:cNvSpPr/>
          <p:nvPr/>
        </p:nvSpPr>
        <p:spPr>
          <a:xfrm>
            <a:off x="3249824" y="3904810"/>
            <a:ext cx="105981" cy="92098"/>
          </a:xfrm>
          <a:custGeom>
            <a:avLst/>
            <a:gdLst/>
            <a:ahLst/>
            <a:cxnLst/>
            <a:rect l="l" t="t" r="r" b="b"/>
            <a:pathLst>
              <a:path w="1855" h="1612" extrusionOk="0">
                <a:moveTo>
                  <a:pt x="928" y="0"/>
                </a:moveTo>
                <a:cubicBezTo>
                  <a:pt x="630" y="0"/>
                  <a:pt x="344" y="158"/>
                  <a:pt x="213" y="442"/>
                </a:cubicBezTo>
                <a:cubicBezTo>
                  <a:pt x="0" y="837"/>
                  <a:pt x="183" y="1323"/>
                  <a:pt x="578" y="1536"/>
                </a:cubicBezTo>
                <a:cubicBezTo>
                  <a:pt x="688" y="1587"/>
                  <a:pt x="806" y="1612"/>
                  <a:pt x="922" y="1612"/>
                </a:cubicBezTo>
                <a:cubicBezTo>
                  <a:pt x="1221" y="1612"/>
                  <a:pt x="1510" y="1447"/>
                  <a:pt x="1642" y="1141"/>
                </a:cubicBezTo>
                <a:cubicBezTo>
                  <a:pt x="1854" y="745"/>
                  <a:pt x="1672" y="259"/>
                  <a:pt x="1277" y="77"/>
                </a:cubicBezTo>
                <a:cubicBezTo>
                  <a:pt x="1165" y="25"/>
                  <a:pt x="1045" y="0"/>
                  <a:pt x="9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74"/>
          <p:cNvSpPr txBox="1">
            <a:spLocks noGrp="1"/>
          </p:cNvSpPr>
          <p:nvPr>
            <p:ph type="title"/>
          </p:nvPr>
        </p:nvSpPr>
        <p:spPr>
          <a:xfrm>
            <a:off x="713250" y="523025"/>
            <a:ext cx="7717500" cy="541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Je me présente!</a:t>
            </a:r>
            <a:endParaRPr dirty="0"/>
          </a:p>
        </p:txBody>
      </p:sp>
      <p:grpSp>
        <p:nvGrpSpPr>
          <p:cNvPr id="2" name="Google Shape;1525;p70">
            <a:extLst>
              <a:ext uri="{FF2B5EF4-FFF2-40B4-BE49-F238E27FC236}">
                <a16:creationId xmlns:a16="http://schemas.microsoft.com/office/drawing/2014/main" id="{355F9179-3047-12E7-C8EF-CBCF0719C474}"/>
              </a:ext>
            </a:extLst>
          </p:cNvPr>
          <p:cNvGrpSpPr/>
          <p:nvPr/>
        </p:nvGrpSpPr>
        <p:grpSpPr>
          <a:xfrm>
            <a:off x="2048021" y="2112429"/>
            <a:ext cx="982974" cy="376163"/>
            <a:chOff x="5045325" y="2081827"/>
            <a:chExt cx="761641" cy="291464"/>
          </a:xfrm>
        </p:grpSpPr>
        <p:sp>
          <p:nvSpPr>
            <p:cNvPr id="3" name="Google Shape;1526;p70">
              <a:hlinkClick r:id="" action="ppaction://noaction"/>
              <a:extLst>
                <a:ext uri="{FF2B5EF4-FFF2-40B4-BE49-F238E27FC236}">
                  <a16:creationId xmlns:a16="http://schemas.microsoft.com/office/drawing/2014/main" id="{60A30969-5712-EE2D-6E34-5BE6CDE6F6BD}"/>
                </a:ext>
              </a:extLst>
            </p:cNvPr>
            <p:cNvSpPr/>
            <p:nvPr/>
          </p:nvSpPr>
          <p:spPr>
            <a:xfrm>
              <a:off x="5045325" y="2081827"/>
              <a:ext cx="291464" cy="291464"/>
            </a:xfrm>
            <a:custGeom>
              <a:avLst/>
              <a:gdLst/>
              <a:ahLst/>
              <a:cxnLst/>
              <a:rect l="l" t="t" r="r" b="b"/>
              <a:pathLst>
                <a:path w="8178" h="8178" fill="none" extrusionOk="0">
                  <a:moveTo>
                    <a:pt x="8177" y="4104"/>
                  </a:moveTo>
                  <a:cubicBezTo>
                    <a:pt x="8177" y="6353"/>
                    <a:pt x="6354" y="8177"/>
                    <a:pt x="4074" y="8177"/>
                  </a:cubicBezTo>
                  <a:cubicBezTo>
                    <a:pt x="1825" y="8177"/>
                    <a:pt x="1" y="6353"/>
                    <a:pt x="1" y="4104"/>
                  </a:cubicBezTo>
                  <a:cubicBezTo>
                    <a:pt x="1" y="1824"/>
                    <a:pt x="1825" y="1"/>
                    <a:pt x="4074" y="1"/>
                  </a:cubicBezTo>
                  <a:cubicBezTo>
                    <a:pt x="6354" y="1"/>
                    <a:pt x="8177" y="1824"/>
                    <a:pt x="8177" y="4104"/>
                  </a:cubicBezTo>
                  <a:close/>
                </a:path>
              </a:pathLst>
            </a:custGeom>
            <a:noFill/>
            <a:ln w="19050" cap="flat" cmpd="sng">
              <a:solidFill>
                <a:schemeClr val="accen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1527;p70">
              <a:hlinkClick r:id="" action="ppaction://noaction"/>
              <a:extLst>
                <a:ext uri="{FF2B5EF4-FFF2-40B4-BE49-F238E27FC236}">
                  <a16:creationId xmlns:a16="http://schemas.microsoft.com/office/drawing/2014/main" id="{22720197-4C72-CAFB-959A-DC15E266DF4D}"/>
                </a:ext>
              </a:extLst>
            </p:cNvPr>
            <p:cNvSpPr/>
            <p:nvPr/>
          </p:nvSpPr>
          <p:spPr>
            <a:xfrm>
              <a:off x="5514433" y="2081827"/>
              <a:ext cx="292533" cy="291464"/>
            </a:xfrm>
            <a:custGeom>
              <a:avLst/>
              <a:gdLst/>
              <a:ahLst/>
              <a:cxnLst/>
              <a:rect l="l" t="t" r="r" b="b"/>
              <a:pathLst>
                <a:path w="8208" h="8178" fill="none" extrusionOk="0">
                  <a:moveTo>
                    <a:pt x="8207" y="4104"/>
                  </a:moveTo>
                  <a:cubicBezTo>
                    <a:pt x="8207" y="6353"/>
                    <a:pt x="6353" y="8177"/>
                    <a:pt x="4104" y="8177"/>
                  </a:cubicBezTo>
                  <a:cubicBezTo>
                    <a:pt x="1854" y="8177"/>
                    <a:pt x="0" y="6353"/>
                    <a:pt x="0" y="4104"/>
                  </a:cubicBezTo>
                  <a:cubicBezTo>
                    <a:pt x="0" y="1824"/>
                    <a:pt x="1854" y="1"/>
                    <a:pt x="4104" y="1"/>
                  </a:cubicBezTo>
                  <a:cubicBezTo>
                    <a:pt x="6353" y="1"/>
                    <a:pt x="8207" y="1824"/>
                    <a:pt x="8207" y="4104"/>
                  </a:cubicBezTo>
                  <a:close/>
                </a:path>
              </a:pathLst>
            </a:custGeom>
            <a:noFill/>
            <a:ln w="19050" cap="flat" cmpd="sng">
              <a:solidFill>
                <a:schemeClr val="accen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1528;p70">
              <a:extLst>
                <a:ext uri="{FF2B5EF4-FFF2-40B4-BE49-F238E27FC236}">
                  <a16:creationId xmlns:a16="http://schemas.microsoft.com/office/drawing/2014/main" id="{49CE38E7-16F5-869B-EFD0-7A1DEE24B4E7}"/>
                </a:ext>
              </a:extLst>
            </p:cNvPr>
            <p:cNvSpPr/>
            <p:nvPr/>
          </p:nvSpPr>
          <p:spPr>
            <a:xfrm>
              <a:off x="5334588" y="2136002"/>
              <a:ext cx="179875" cy="92129"/>
            </a:xfrm>
            <a:custGeom>
              <a:avLst/>
              <a:gdLst/>
              <a:ahLst/>
              <a:cxnLst/>
              <a:rect l="l" t="t" r="r" b="b"/>
              <a:pathLst>
                <a:path w="5047" h="2585" fill="none" extrusionOk="0">
                  <a:moveTo>
                    <a:pt x="1" y="2371"/>
                  </a:moveTo>
                  <a:cubicBezTo>
                    <a:pt x="1" y="2371"/>
                    <a:pt x="2979" y="0"/>
                    <a:pt x="5046" y="2584"/>
                  </a:cubicBezTo>
                </a:path>
              </a:pathLst>
            </a:custGeom>
            <a:noFill/>
            <a:ln w="19050" cap="flat" cmpd="sng">
              <a:solidFill>
                <a:schemeClr val="accen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8" name="Graphique 7" descr="École contour">
            <a:extLst>
              <a:ext uri="{FF2B5EF4-FFF2-40B4-BE49-F238E27FC236}">
                <a16:creationId xmlns:a16="http://schemas.microsoft.com/office/drawing/2014/main" id="{8A6D0951-E21B-89BD-6934-9BEA29F9A60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470317" y="1471795"/>
            <a:ext cx="914400" cy="914400"/>
          </a:xfrm>
          <a:prstGeom prst="rect">
            <a:avLst/>
          </a:prstGeom>
        </p:spPr>
      </p:pic>
      <p:pic>
        <p:nvPicPr>
          <p:cNvPr id="10" name="Graphique 9" descr="Toque d'étudiant contour">
            <a:extLst>
              <a:ext uri="{FF2B5EF4-FFF2-40B4-BE49-F238E27FC236}">
                <a16:creationId xmlns:a16="http://schemas.microsoft.com/office/drawing/2014/main" id="{2ED3EA6E-03C9-3720-7C67-EE8F615E1B7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869524" y="2285472"/>
            <a:ext cx="914400" cy="914400"/>
          </a:xfrm>
          <a:prstGeom prst="rect">
            <a:avLst/>
          </a:prstGeom>
        </p:spPr>
      </p:pic>
      <p:pic>
        <p:nvPicPr>
          <p:cNvPr id="12" name="Graphique 11" descr="Enseignant contour">
            <a:extLst>
              <a:ext uri="{FF2B5EF4-FFF2-40B4-BE49-F238E27FC236}">
                <a16:creationId xmlns:a16="http://schemas.microsoft.com/office/drawing/2014/main" id="{99438E44-5982-B12A-D3A9-95239CFAD78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446850" y="1723399"/>
            <a:ext cx="914400" cy="914400"/>
          </a:xfrm>
          <a:prstGeom prst="rect">
            <a:avLst/>
          </a:prstGeom>
        </p:spPr>
      </p:pic>
      <p:pic>
        <p:nvPicPr>
          <p:cNvPr id="14" name="Graphique 13" descr="Alliances contour">
            <a:extLst>
              <a:ext uri="{FF2B5EF4-FFF2-40B4-BE49-F238E27FC236}">
                <a16:creationId xmlns:a16="http://schemas.microsoft.com/office/drawing/2014/main" id="{0E818A22-8632-D1A1-C99A-8C0E3DE8505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146186" y="1039077"/>
            <a:ext cx="914400" cy="914400"/>
          </a:xfrm>
          <a:prstGeom prst="rect">
            <a:avLst/>
          </a:prstGeom>
        </p:spPr>
      </p:pic>
      <p:pic>
        <p:nvPicPr>
          <p:cNvPr id="20" name="Graphique 19" descr="Chiot contour">
            <a:extLst>
              <a:ext uri="{FF2B5EF4-FFF2-40B4-BE49-F238E27FC236}">
                <a16:creationId xmlns:a16="http://schemas.microsoft.com/office/drawing/2014/main" id="{47014333-7466-9B63-E1DC-7B9671B07E6A}"/>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867558" y="3082508"/>
            <a:ext cx="914400" cy="914400"/>
          </a:xfrm>
          <a:prstGeom prst="rect">
            <a:avLst/>
          </a:prstGeom>
          <a:scene3d>
            <a:camera prst="orthographicFront">
              <a:rot lat="0" lon="11999999" rev="0"/>
            </a:camera>
            <a:lightRig rig="threePt" dir="t"/>
          </a:scene3d>
        </p:spPr>
      </p:pic>
      <p:pic>
        <p:nvPicPr>
          <p:cNvPr id="22" name="Graphique 21" descr="Chiot 2 contour">
            <a:extLst>
              <a:ext uri="{FF2B5EF4-FFF2-40B4-BE49-F238E27FC236}">
                <a16:creationId xmlns:a16="http://schemas.microsoft.com/office/drawing/2014/main" id="{3A16922F-3C43-0B22-0CD8-DAC2661D30CA}"/>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6967644" y="2982689"/>
            <a:ext cx="914400" cy="914400"/>
          </a:xfrm>
          <a:prstGeom prst="rect">
            <a:avLst/>
          </a:prstGeom>
        </p:spPr>
      </p:pic>
      <p:pic>
        <p:nvPicPr>
          <p:cNvPr id="24" name="Graphique 23" descr="Bébé à quatre pattes contour">
            <a:extLst>
              <a:ext uri="{FF2B5EF4-FFF2-40B4-BE49-F238E27FC236}">
                <a16:creationId xmlns:a16="http://schemas.microsoft.com/office/drawing/2014/main" id="{F048B80A-886E-B023-0968-D55A417B1826}"/>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4381258" y="2946308"/>
            <a:ext cx="914400" cy="914400"/>
          </a:xfrm>
          <a:prstGeom prst="rect">
            <a:avLst/>
          </a:prstGeom>
        </p:spPr>
      </p:pic>
      <p:pic>
        <p:nvPicPr>
          <p:cNvPr id="26" name="Graphique 25" descr="Femme haussant les épaules contour">
            <a:extLst>
              <a:ext uri="{FF2B5EF4-FFF2-40B4-BE49-F238E27FC236}">
                <a16:creationId xmlns:a16="http://schemas.microsoft.com/office/drawing/2014/main" id="{B9DCCBAA-6C3E-1AF4-4457-7D766134A3EA}"/>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5848828" y="3856191"/>
            <a:ext cx="914400" cy="914400"/>
          </a:xfrm>
          <a:prstGeom prst="rect">
            <a:avLst/>
          </a:prstGeom>
        </p:spPr>
      </p:pic>
      <p:sp>
        <p:nvSpPr>
          <p:cNvPr id="27" name="ZoneTexte 26">
            <a:extLst>
              <a:ext uri="{FF2B5EF4-FFF2-40B4-BE49-F238E27FC236}">
                <a16:creationId xmlns:a16="http://schemas.microsoft.com/office/drawing/2014/main" id="{F9ECB7A4-38CB-233E-C8F7-A898A6B7B497}"/>
              </a:ext>
            </a:extLst>
          </p:cNvPr>
          <p:cNvSpPr txBox="1"/>
          <p:nvPr/>
        </p:nvSpPr>
        <p:spPr>
          <a:xfrm>
            <a:off x="1280125" y="4695384"/>
            <a:ext cx="3501740" cy="307777"/>
          </a:xfrm>
          <a:prstGeom prst="rect">
            <a:avLst/>
          </a:prstGeom>
          <a:noFill/>
        </p:spPr>
        <p:txBody>
          <a:bodyPr wrap="square" rtlCol="0">
            <a:spAutoFit/>
          </a:bodyPr>
          <a:lstStyle/>
          <a:p>
            <a:r>
              <a:rPr lang="fr-CA" dirty="0">
                <a:solidFill>
                  <a:schemeClr val="bg1">
                    <a:lumMod val="10000"/>
                  </a:schemeClr>
                </a:solidFill>
              </a:rPr>
              <a:t>Ah oui! Et j’habite à Granby… </a:t>
            </a:r>
          </a:p>
        </p:txBody>
      </p:sp>
      <p:pic>
        <p:nvPicPr>
          <p:cNvPr id="28" name="Graphique 27" descr="Contour de visage souriant avec un remplissage uni">
            <a:extLst>
              <a:ext uri="{FF2B5EF4-FFF2-40B4-BE49-F238E27FC236}">
                <a16:creationId xmlns:a16="http://schemas.microsoft.com/office/drawing/2014/main" id="{5604AF2F-8B99-4DEF-EA9D-F612BB9F51DE}"/>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rot="10800000">
            <a:off x="3736861" y="4695383"/>
            <a:ext cx="308467" cy="30846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fade">
                                      <p:cBhvr>
                                        <p:cTn id="37" dur="1000"/>
                                        <p:tgtEl>
                                          <p:spTgt spid="28"/>
                                        </p:tgtEl>
                                      </p:cBhvr>
                                    </p:animEffect>
                                    <p:anim calcmode="lin" valueType="num">
                                      <p:cBhvr>
                                        <p:cTn id="38" dur="1000" fill="hold"/>
                                        <p:tgtEl>
                                          <p:spTgt spid="28"/>
                                        </p:tgtEl>
                                        <p:attrNameLst>
                                          <p:attrName>ppt_x</p:attrName>
                                        </p:attrNameLst>
                                      </p:cBhvr>
                                      <p:tavLst>
                                        <p:tav tm="0">
                                          <p:val>
                                            <p:strVal val="#ppt_x"/>
                                          </p:val>
                                        </p:tav>
                                        <p:tav tm="100000">
                                          <p:val>
                                            <p:strVal val="#ppt_x"/>
                                          </p:val>
                                        </p:tav>
                                      </p:tavLst>
                                    </p:anim>
                                    <p:anim calcmode="lin" valueType="num">
                                      <p:cBhvr>
                                        <p:cTn id="39" dur="1000" fill="hold"/>
                                        <p:tgtEl>
                                          <p:spTgt spid="28"/>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0A3FEB6-28AE-39DC-675D-80C08769CF0F}"/>
              </a:ext>
            </a:extLst>
          </p:cNvPr>
          <p:cNvSpPr>
            <a:spLocks noGrp="1"/>
          </p:cNvSpPr>
          <p:nvPr>
            <p:ph type="title"/>
          </p:nvPr>
        </p:nvSpPr>
        <p:spPr>
          <a:xfrm>
            <a:off x="311700" y="445025"/>
            <a:ext cx="8520600" cy="572700"/>
          </a:xfrm>
        </p:spPr>
        <p:txBody>
          <a:bodyPr wrap="square" anchor="ctr">
            <a:normAutofit/>
          </a:bodyPr>
          <a:lstStyle/>
          <a:p>
            <a:pPr>
              <a:lnSpc>
                <a:spcPct val="90000"/>
              </a:lnSpc>
            </a:pPr>
            <a:r>
              <a:rPr lang="fr-CA" sz="2800"/>
              <a:t>Je reviens du Japon pour une 2</a:t>
            </a:r>
            <a:r>
              <a:rPr lang="fr-CA" sz="2800" baseline="30000"/>
              <a:t>e</a:t>
            </a:r>
            <a:r>
              <a:rPr lang="fr-CA" sz="2800"/>
              <a:t> fois</a:t>
            </a:r>
          </a:p>
        </p:txBody>
      </p:sp>
      <p:pic>
        <p:nvPicPr>
          <p:cNvPr id="7" name="Image 6" descr="Une image contenant habits, personne, Visage humain, groupe&#10;&#10;Description générée automatiquement">
            <a:extLst>
              <a:ext uri="{FF2B5EF4-FFF2-40B4-BE49-F238E27FC236}">
                <a16:creationId xmlns:a16="http://schemas.microsoft.com/office/drawing/2014/main" id="{63FB6A43-3ED3-4AFB-1CB5-B645D31A51B9}"/>
              </a:ext>
            </a:extLst>
          </p:cNvPr>
          <p:cNvPicPr>
            <a:picLocks noChangeAspect="1"/>
          </p:cNvPicPr>
          <p:nvPr/>
        </p:nvPicPr>
        <p:blipFill>
          <a:blip r:embed="rId2"/>
          <a:srcRect r="-2" b="10126"/>
          <a:stretch/>
        </p:blipFill>
        <p:spPr>
          <a:xfrm>
            <a:off x="311700" y="1208225"/>
            <a:ext cx="5697720" cy="3264408"/>
          </a:xfrm>
          <a:prstGeom prst="rect">
            <a:avLst/>
          </a:prstGeom>
          <a:noFill/>
          <a:ln>
            <a:noFill/>
          </a:ln>
        </p:spPr>
      </p:pic>
      <p:pic>
        <p:nvPicPr>
          <p:cNvPr id="5" name="Image 4" descr="Une image contenant plein air, ciel, plante, arbre&#10;&#10;Description générée automatiquement">
            <a:extLst>
              <a:ext uri="{FF2B5EF4-FFF2-40B4-BE49-F238E27FC236}">
                <a16:creationId xmlns:a16="http://schemas.microsoft.com/office/drawing/2014/main" id="{F13F9487-A128-FAB2-B514-A71BA3ADBACB}"/>
              </a:ext>
            </a:extLst>
          </p:cNvPr>
          <p:cNvPicPr>
            <a:picLocks noChangeAspect="1"/>
          </p:cNvPicPr>
          <p:nvPr/>
        </p:nvPicPr>
        <p:blipFill>
          <a:blip r:embed="rId3"/>
          <a:srcRect l="6496"/>
          <a:stretch/>
        </p:blipFill>
        <p:spPr>
          <a:xfrm>
            <a:off x="6390420" y="1208225"/>
            <a:ext cx="2441879" cy="3264408"/>
          </a:xfrm>
          <a:prstGeom prst="rect">
            <a:avLst/>
          </a:prstGeom>
          <a:noFill/>
          <a:ln>
            <a:noFill/>
          </a:ln>
        </p:spPr>
      </p:pic>
    </p:spTree>
    <p:extLst>
      <p:ext uri="{BB962C8B-B14F-4D97-AF65-F5344CB8AC3E}">
        <p14:creationId xmlns:p14="http://schemas.microsoft.com/office/powerpoint/2010/main" val="10869900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4ED89AAC-2A56-D81D-F599-B28EEA5FE671}"/>
              </a:ext>
            </a:extLst>
          </p:cNvPr>
          <p:cNvPicPr>
            <a:picLocks noChangeAspect="1"/>
          </p:cNvPicPr>
          <p:nvPr/>
        </p:nvPicPr>
        <p:blipFill>
          <a:blip r:embed="rId2"/>
          <a:stretch>
            <a:fillRect/>
          </a:stretch>
        </p:blipFill>
        <p:spPr>
          <a:xfrm>
            <a:off x="4718959" y="1172197"/>
            <a:ext cx="4425042" cy="3971303"/>
          </a:xfrm>
          <a:prstGeom prst="rect">
            <a:avLst/>
          </a:prstGeom>
        </p:spPr>
      </p:pic>
      <p:pic>
        <p:nvPicPr>
          <p:cNvPr id="5" name="Image 4">
            <a:extLst>
              <a:ext uri="{FF2B5EF4-FFF2-40B4-BE49-F238E27FC236}">
                <a16:creationId xmlns:a16="http://schemas.microsoft.com/office/drawing/2014/main" id="{8385C681-5023-638B-40F0-55A786A4824C}"/>
              </a:ext>
            </a:extLst>
          </p:cNvPr>
          <p:cNvPicPr>
            <a:picLocks noChangeAspect="1"/>
          </p:cNvPicPr>
          <p:nvPr/>
        </p:nvPicPr>
        <p:blipFill>
          <a:blip r:embed="rId3"/>
          <a:stretch>
            <a:fillRect/>
          </a:stretch>
        </p:blipFill>
        <p:spPr>
          <a:xfrm>
            <a:off x="1" y="1"/>
            <a:ext cx="4724400" cy="3543300"/>
          </a:xfrm>
          <a:prstGeom prst="rect">
            <a:avLst/>
          </a:prstGeom>
        </p:spPr>
      </p:pic>
    </p:spTree>
    <p:extLst>
      <p:ext uri="{BB962C8B-B14F-4D97-AF65-F5344CB8AC3E}">
        <p14:creationId xmlns:p14="http://schemas.microsoft.com/office/powerpoint/2010/main" val="32722039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habits, personne, veste, homme&#10;&#10;Description générée automatiquement">
            <a:extLst>
              <a:ext uri="{FF2B5EF4-FFF2-40B4-BE49-F238E27FC236}">
                <a16:creationId xmlns:a16="http://schemas.microsoft.com/office/drawing/2014/main" id="{FBF0F1F9-B32D-8238-B7B7-19F996E8AC0F}"/>
              </a:ext>
            </a:extLst>
          </p:cNvPr>
          <p:cNvPicPr>
            <a:picLocks noChangeAspect="1"/>
          </p:cNvPicPr>
          <p:nvPr/>
        </p:nvPicPr>
        <p:blipFill>
          <a:blip r:embed="rId2"/>
          <a:stretch>
            <a:fillRect/>
          </a:stretch>
        </p:blipFill>
        <p:spPr>
          <a:xfrm>
            <a:off x="3733801" y="2301033"/>
            <a:ext cx="5410199" cy="2842467"/>
          </a:xfrm>
          <a:prstGeom prst="rect">
            <a:avLst/>
          </a:prstGeom>
        </p:spPr>
      </p:pic>
      <p:pic>
        <p:nvPicPr>
          <p:cNvPr id="5" name="Image 4" descr="Une image contenant sourire, Visage humain, personne, habits&#10;&#10;Description générée automatiquement">
            <a:extLst>
              <a:ext uri="{FF2B5EF4-FFF2-40B4-BE49-F238E27FC236}">
                <a16:creationId xmlns:a16="http://schemas.microsoft.com/office/drawing/2014/main" id="{F76C895A-6CE4-28F0-01FA-123976C7430A}"/>
              </a:ext>
            </a:extLst>
          </p:cNvPr>
          <p:cNvPicPr>
            <a:picLocks noChangeAspect="1"/>
          </p:cNvPicPr>
          <p:nvPr/>
        </p:nvPicPr>
        <p:blipFill>
          <a:blip r:embed="rId3"/>
          <a:stretch>
            <a:fillRect/>
          </a:stretch>
        </p:blipFill>
        <p:spPr>
          <a:xfrm>
            <a:off x="0" y="-1"/>
            <a:ext cx="3733801" cy="2800351"/>
          </a:xfrm>
          <a:prstGeom prst="rect">
            <a:avLst/>
          </a:prstGeom>
        </p:spPr>
      </p:pic>
    </p:spTree>
    <p:extLst>
      <p:ext uri="{BB962C8B-B14F-4D97-AF65-F5344CB8AC3E}">
        <p14:creationId xmlns:p14="http://schemas.microsoft.com/office/powerpoint/2010/main" val="6296753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88FFD794-6E6C-48B2-F2F4-EB555EE78CE5}"/>
              </a:ext>
            </a:extLst>
          </p:cNvPr>
          <p:cNvSpPr>
            <a:spLocks noGrp="1"/>
          </p:cNvSpPr>
          <p:nvPr>
            <p:ph type="title"/>
          </p:nvPr>
        </p:nvSpPr>
        <p:spPr>
          <a:xfrm>
            <a:off x="713249" y="698019"/>
            <a:ext cx="7717500" cy="541500"/>
          </a:xfrm>
        </p:spPr>
        <p:txBody>
          <a:bodyPr/>
          <a:lstStyle/>
          <a:p>
            <a:r>
              <a:rPr lang="fr-CA" dirty="0"/>
              <a:t>Ma famille : mon vieux chien de 14 ans Benny</a:t>
            </a:r>
          </a:p>
        </p:txBody>
      </p:sp>
      <p:pic>
        <p:nvPicPr>
          <p:cNvPr id="9" name="Image 8" descr="Une image contenant mammifère, animal domestique, chien, intérieur&#10;&#10;Description générée automatiquement">
            <a:extLst>
              <a:ext uri="{FF2B5EF4-FFF2-40B4-BE49-F238E27FC236}">
                <a16:creationId xmlns:a16="http://schemas.microsoft.com/office/drawing/2014/main" id="{EEB1CAC0-B147-41FE-616C-55EB4596E5B2}"/>
              </a:ext>
            </a:extLst>
          </p:cNvPr>
          <p:cNvPicPr>
            <a:picLocks noChangeAspect="1"/>
          </p:cNvPicPr>
          <p:nvPr/>
        </p:nvPicPr>
        <p:blipFill rotWithShape="1">
          <a:blip r:embed="rId2"/>
          <a:srcRect t="15540" b="11769"/>
          <a:stretch/>
        </p:blipFill>
        <p:spPr>
          <a:xfrm>
            <a:off x="3126113" y="1239519"/>
            <a:ext cx="2891773" cy="3738881"/>
          </a:xfrm>
          <a:prstGeom prst="rect">
            <a:avLst/>
          </a:prstGeom>
        </p:spPr>
      </p:pic>
    </p:spTree>
    <p:extLst>
      <p:ext uri="{BB962C8B-B14F-4D97-AF65-F5344CB8AC3E}">
        <p14:creationId xmlns:p14="http://schemas.microsoft.com/office/powerpoint/2010/main" val="36227855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88FFD794-6E6C-48B2-F2F4-EB555EE78CE5}"/>
              </a:ext>
            </a:extLst>
          </p:cNvPr>
          <p:cNvSpPr>
            <a:spLocks noGrp="1"/>
          </p:cNvSpPr>
          <p:nvPr>
            <p:ph type="title"/>
          </p:nvPr>
        </p:nvSpPr>
        <p:spPr>
          <a:xfrm>
            <a:off x="311700" y="445025"/>
            <a:ext cx="8520600" cy="572700"/>
          </a:xfrm>
        </p:spPr>
        <p:txBody>
          <a:bodyPr wrap="square" anchor="ctr">
            <a:normAutofit/>
          </a:bodyPr>
          <a:lstStyle/>
          <a:p>
            <a:pPr>
              <a:lnSpc>
                <a:spcPct val="90000"/>
              </a:lnSpc>
            </a:pPr>
            <a:r>
              <a:rPr lang="fr-CA" sz="2800"/>
              <a:t>Mon bébé chien de 7 mois Kobe</a:t>
            </a:r>
          </a:p>
        </p:txBody>
      </p:sp>
      <p:pic>
        <p:nvPicPr>
          <p:cNvPr id="5" name="Image 4" descr="Une image contenant mammifère, animal domestique, Race de chien, chien&#10;&#10;Description générée automatiquement">
            <a:extLst>
              <a:ext uri="{FF2B5EF4-FFF2-40B4-BE49-F238E27FC236}">
                <a16:creationId xmlns:a16="http://schemas.microsoft.com/office/drawing/2014/main" id="{A9561CE5-3F60-41EA-EA46-041A6E0685E7}"/>
              </a:ext>
            </a:extLst>
          </p:cNvPr>
          <p:cNvPicPr>
            <a:picLocks noChangeAspect="1"/>
          </p:cNvPicPr>
          <p:nvPr/>
        </p:nvPicPr>
        <p:blipFill>
          <a:blip r:embed="rId2"/>
          <a:srcRect t="12141" b="27701"/>
          <a:stretch/>
        </p:blipFill>
        <p:spPr>
          <a:xfrm>
            <a:off x="311700" y="1208225"/>
            <a:ext cx="4069800" cy="3264408"/>
          </a:xfrm>
          <a:prstGeom prst="rect">
            <a:avLst/>
          </a:prstGeom>
          <a:noFill/>
          <a:ln>
            <a:noFill/>
          </a:ln>
        </p:spPr>
      </p:pic>
      <p:pic>
        <p:nvPicPr>
          <p:cNvPr id="8" name="Image 7" descr="Une image contenant sol, intérieur, Race de chien, animal domestique&#10;&#10;Description générée automatiquement">
            <a:extLst>
              <a:ext uri="{FF2B5EF4-FFF2-40B4-BE49-F238E27FC236}">
                <a16:creationId xmlns:a16="http://schemas.microsoft.com/office/drawing/2014/main" id="{DCCBF9A9-8608-F751-E464-BB76FC2E763A}"/>
              </a:ext>
            </a:extLst>
          </p:cNvPr>
          <p:cNvPicPr>
            <a:picLocks noChangeAspect="1"/>
          </p:cNvPicPr>
          <p:nvPr/>
        </p:nvPicPr>
        <p:blipFill>
          <a:blip r:embed="rId3"/>
          <a:srcRect l="6496" r="-3" b="-3"/>
          <a:stretch/>
        </p:blipFill>
        <p:spPr>
          <a:xfrm>
            <a:off x="4762500" y="1208225"/>
            <a:ext cx="4069800" cy="3264408"/>
          </a:xfrm>
          <a:prstGeom prst="rect">
            <a:avLst/>
          </a:prstGeom>
          <a:noFill/>
          <a:ln>
            <a:noFill/>
          </a:ln>
        </p:spPr>
      </p:pic>
    </p:spTree>
    <p:extLst>
      <p:ext uri="{BB962C8B-B14F-4D97-AF65-F5344CB8AC3E}">
        <p14:creationId xmlns:p14="http://schemas.microsoft.com/office/powerpoint/2010/main" val="34563516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6177FC9-268D-0F02-F102-E617191F008B}"/>
              </a:ext>
            </a:extLst>
          </p:cNvPr>
          <p:cNvSpPr>
            <a:spLocks noGrp="1"/>
          </p:cNvSpPr>
          <p:nvPr>
            <p:ph type="title"/>
          </p:nvPr>
        </p:nvSpPr>
        <p:spPr>
          <a:xfrm>
            <a:off x="1332506" y="2227232"/>
            <a:ext cx="6876401" cy="2498019"/>
          </a:xfrm>
        </p:spPr>
        <p:txBody>
          <a:bodyPr/>
          <a:lstStyle/>
          <a:p>
            <a:r>
              <a:rPr lang="fr-CA" sz="2400" dirty="0"/>
              <a:t>Communication et vulgarisation scientifique</a:t>
            </a:r>
            <a:br>
              <a:rPr lang="fr-CA" sz="1800" dirty="0"/>
            </a:br>
            <a:br>
              <a:rPr lang="fr-CA" sz="1600" dirty="0"/>
            </a:br>
            <a:r>
              <a:rPr lang="fr-CA" sz="1600" b="0" dirty="0"/>
              <a:t>Dernier de la série des 4 cours de littérature, spécifique au programme</a:t>
            </a:r>
            <a:br>
              <a:rPr lang="fr-CA" sz="1600" b="0" dirty="0"/>
            </a:br>
            <a:br>
              <a:rPr lang="fr-CA" sz="1600" b="0" dirty="0"/>
            </a:br>
            <a:r>
              <a:rPr lang="fr-CA" sz="1600" b="0" dirty="0"/>
              <a:t>Vise à développer:</a:t>
            </a:r>
            <a:br>
              <a:rPr lang="fr-CA" sz="1600" b="0" dirty="0"/>
            </a:br>
            <a:r>
              <a:rPr lang="fr-CA" sz="1800" dirty="0">
                <a:solidFill>
                  <a:srgbClr val="000000"/>
                </a:solidFill>
                <a:effectLst/>
                <a:latin typeface="Calibri Light" panose="020F0302020204030204" pitchFamily="34" charset="0"/>
                <a:ea typeface="Calibri" panose="020F0502020204030204" pitchFamily="34" charset="0"/>
                <a:cs typeface="Calibri" panose="020F0502020204030204" pitchFamily="34" charset="0"/>
              </a:rPr>
              <a:t>application des connaissances acquises pour réaliser des projets spécifiques se basant sur une démarche méthodologique rigoureuse propre aux sciences. Production de textes et de contenu audio-visuel dans un français soigné tout en gardant un bon esprit de synthèse et le souci de vulgariser la matière. Choix de la forme du projet de fin d’études en explorant divers moyens de communiquer l’information.</a:t>
            </a:r>
            <a:br>
              <a:rPr lang="fr-CA" sz="1800" dirty="0">
                <a:solidFill>
                  <a:srgbClr val="000000"/>
                </a:solidFill>
                <a:effectLst/>
                <a:latin typeface="Calibri" panose="020F0502020204030204" pitchFamily="34" charset="0"/>
                <a:ea typeface="Calibri" panose="020F0502020204030204" pitchFamily="34" charset="0"/>
              </a:rPr>
            </a:br>
            <a:br>
              <a:rPr lang="fr-CA" sz="1400" b="0" dirty="0"/>
            </a:br>
            <a:endParaRPr lang="fr-CA" sz="1400" b="0" dirty="0"/>
          </a:p>
        </p:txBody>
      </p:sp>
    </p:spTree>
    <p:extLst>
      <p:ext uri="{BB962C8B-B14F-4D97-AF65-F5344CB8AC3E}">
        <p14:creationId xmlns:p14="http://schemas.microsoft.com/office/powerpoint/2010/main" val="22938003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5A6DC6E-428D-A660-ADB2-62F2CFC0E1B2}"/>
              </a:ext>
            </a:extLst>
          </p:cNvPr>
          <p:cNvSpPr>
            <a:spLocks noGrp="1"/>
          </p:cNvSpPr>
          <p:nvPr>
            <p:ph type="title"/>
          </p:nvPr>
        </p:nvSpPr>
        <p:spPr>
          <a:xfrm>
            <a:off x="921571" y="-363073"/>
            <a:ext cx="4450800" cy="1269900"/>
          </a:xfrm>
        </p:spPr>
        <p:txBody>
          <a:bodyPr/>
          <a:lstStyle/>
          <a:p>
            <a:r>
              <a:rPr lang="fr-CA" dirty="0"/>
              <a:t>Compétences du cours</a:t>
            </a:r>
          </a:p>
        </p:txBody>
      </p:sp>
      <p:sp>
        <p:nvSpPr>
          <p:cNvPr id="3" name="Sous-titre 2">
            <a:extLst>
              <a:ext uri="{FF2B5EF4-FFF2-40B4-BE49-F238E27FC236}">
                <a16:creationId xmlns:a16="http://schemas.microsoft.com/office/drawing/2014/main" id="{97A9D7A5-C056-8B4E-EB0B-16540A535950}"/>
              </a:ext>
            </a:extLst>
          </p:cNvPr>
          <p:cNvSpPr>
            <a:spLocks noGrp="1"/>
          </p:cNvSpPr>
          <p:nvPr>
            <p:ph type="subTitle" idx="1"/>
          </p:nvPr>
        </p:nvSpPr>
        <p:spPr>
          <a:xfrm>
            <a:off x="407219" y="1099094"/>
            <a:ext cx="6899815" cy="912000"/>
          </a:xfrm>
        </p:spPr>
        <p:txBody>
          <a:bodyPr/>
          <a:lstStyle/>
          <a:p>
            <a:pPr marL="342900" lvl="0" indent="-342900" algn="just">
              <a:lnSpc>
                <a:spcPct val="115000"/>
              </a:lnSpc>
              <a:buFont typeface="Symbol" panose="05050102010706020507" pitchFamily="18" charset="2"/>
              <a:buChar char=""/>
            </a:pPr>
            <a:r>
              <a:rPr lang="fr-CA" sz="1800" dirty="0">
                <a:solidFill>
                  <a:srgbClr val="000000"/>
                </a:solidFill>
                <a:effectLst/>
                <a:latin typeface="Calibri Light" panose="020F0302020204030204" pitchFamily="34" charset="0"/>
                <a:ea typeface="Calibri" panose="020F0502020204030204" pitchFamily="34" charset="0"/>
                <a:cs typeface="Calibri" panose="020F0502020204030204" pitchFamily="34" charset="0"/>
              </a:rPr>
              <a:t>Analyser les caractéristiques de la situation de communication dans des discours d’ordre varié.</a:t>
            </a:r>
            <a:endParaRPr lang="fr-CA" sz="1800" dirty="0">
              <a:solidFill>
                <a:srgbClr val="000000"/>
              </a:solidFill>
              <a:effectLst/>
              <a:latin typeface="Calibri" panose="020F0502020204030204" pitchFamily="34" charset="0"/>
              <a:ea typeface="Calibri" panose="020F0502020204030204" pitchFamily="34" charset="0"/>
            </a:endParaRPr>
          </a:p>
          <a:p>
            <a:pPr marL="342900" lvl="0" indent="-342900" algn="just">
              <a:lnSpc>
                <a:spcPct val="115000"/>
              </a:lnSpc>
              <a:buFont typeface="Symbol" panose="05050102010706020507" pitchFamily="18" charset="2"/>
              <a:buChar char=""/>
            </a:pPr>
            <a:r>
              <a:rPr lang="fr-CA" sz="1800" dirty="0">
                <a:solidFill>
                  <a:srgbClr val="000000"/>
                </a:solidFill>
                <a:effectLst/>
                <a:latin typeface="Calibri Light" panose="020F0302020204030204" pitchFamily="34" charset="0"/>
                <a:ea typeface="Calibri" panose="020F0502020204030204" pitchFamily="34" charset="0"/>
                <a:cs typeface="Calibri" panose="020F0502020204030204" pitchFamily="34" charset="0"/>
              </a:rPr>
              <a:t>Déterminer un sujet et un objectif de communication.</a:t>
            </a:r>
            <a:endParaRPr lang="fr-CA" sz="1800" dirty="0">
              <a:solidFill>
                <a:srgbClr val="000000"/>
              </a:solidFill>
              <a:effectLst/>
              <a:latin typeface="Calibri" panose="020F0502020204030204" pitchFamily="34" charset="0"/>
              <a:ea typeface="Calibri" panose="020F0502020204030204" pitchFamily="34" charset="0"/>
            </a:endParaRPr>
          </a:p>
          <a:p>
            <a:pPr marL="342900" lvl="0" indent="-342900" algn="just">
              <a:lnSpc>
                <a:spcPct val="115000"/>
              </a:lnSpc>
              <a:buFont typeface="Symbol" panose="05050102010706020507" pitchFamily="18" charset="2"/>
              <a:buChar char=""/>
            </a:pPr>
            <a:r>
              <a:rPr lang="fr-CA" sz="1800" dirty="0">
                <a:solidFill>
                  <a:srgbClr val="000000"/>
                </a:solidFill>
                <a:effectLst/>
                <a:latin typeface="Calibri Light" panose="020F0302020204030204" pitchFamily="34" charset="0"/>
                <a:ea typeface="Calibri" panose="020F0502020204030204" pitchFamily="34" charset="0"/>
                <a:cs typeface="Calibri" panose="020F0502020204030204" pitchFamily="34" charset="0"/>
              </a:rPr>
              <a:t>Rechercher l’information dans des discours littéraires ou non littéraires.</a:t>
            </a:r>
            <a:endParaRPr lang="fr-CA" sz="1800" dirty="0">
              <a:solidFill>
                <a:srgbClr val="000000"/>
              </a:solidFill>
              <a:effectLst/>
              <a:latin typeface="Calibri" panose="020F0502020204030204" pitchFamily="34" charset="0"/>
              <a:ea typeface="Calibri" panose="020F0502020204030204" pitchFamily="34" charset="0"/>
            </a:endParaRPr>
          </a:p>
          <a:p>
            <a:pPr marL="342900" lvl="0" indent="-342900" algn="just">
              <a:lnSpc>
                <a:spcPct val="115000"/>
              </a:lnSpc>
              <a:buFont typeface="Symbol" panose="05050102010706020507" pitchFamily="18" charset="2"/>
              <a:buChar char=""/>
            </a:pPr>
            <a:r>
              <a:rPr lang="fr-CA" sz="1800" dirty="0">
                <a:solidFill>
                  <a:srgbClr val="000000"/>
                </a:solidFill>
                <a:effectLst/>
                <a:latin typeface="Calibri Light" panose="020F0302020204030204" pitchFamily="34" charset="0"/>
                <a:ea typeface="Calibri" panose="020F0502020204030204" pitchFamily="34" charset="0"/>
                <a:cs typeface="Calibri" panose="020F0502020204030204" pitchFamily="34" charset="0"/>
              </a:rPr>
              <a:t>Élaborer une stratégie en fonction de la situation et de l’objectif de communication.</a:t>
            </a:r>
            <a:endParaRPr lang="fr-CA" sz="1800" dirty="0">
              <a:solidFill>
                <a:srgbClr val="000000"/>
              </a:solidFill>
              <a:effectLst/>
              <a:latin typeface="Calibri" panose="020F0502020204030204" pitchFamily="34" charset="0"/>
              <a:ea typeface="Calibri" panose="020F0502020204030204" pitchFamily="34" charset="0"/>
            </a:endParaRPr>
          </a:p>
          <a:p>
            <a:pPr marL="342900" lvl="0" indent="-342900" algn="just">
              <a:lnSpc>
                <a:spcPct val="115000"/>
              </a:lnSpc>
              <a:spcAft>
                <a:spcPts val="1000"/>
              </a:spcAft>
              <a:buFont typeface="Symbol" panose="05050102010706020507" pitchFamily="18" charset="2"/>
              <a:buChar char=""/>
            </a:pPr>
            <a:r>
              <a:rPr lang="fr-CA" sz="1800" dirty="0">
                <a:solidFill>
                  <a:srgbClr val="000000"/>
                </a:solidFill>
                <a:effectLst/>
                <a:latin typeface="Calibri Light" panose="020F0302020204030204" pitchFamily="34" charset="0"/>
                <a:ea typeface="Calibri" panose="020F0502020204030204" pitchFamily="34" charset="0"/>
                <a:cs typeface="Calibri" panose="020F0502020204030204" pitchFamily="34" charset="0"/>
              </a:rPr>
              <a:t>Préparer et présenter des discours oraux et écrits de type informatif, critique ou expressif, liés notamment à son champ d’études.</a:t>
            </a:r>
            <a:endParaRPr lang="fr-CA" sz="1800" dirty="0">
              <a:solidFill>
                <a:srgbClr val="000000"/>
              </a:solidFill>
              <a:effectLst/>
              <a:latin typeface="Calibri" panose="020F0502020204030204" pitchFamily="34" charset="0"/>
              <a:ea typeface="Calibri" panose="020F0502020204030204" pitchFamily="34" charset="0"/>
            </a:endParaRPr>
          </a:p>
          <a:p>
            <a:pPr>
              <a:buAutoNum type="arabicPeriod"/>
            </a:pPr>
            <a:endParaRPr lang="fr-CA" dirty="0">
              <a:latin typeface="Manjari" panose="020B0604020202020204" charset="0"/>
              <a:cs typeface="Manjari" panose="020B0604020202020204" charset="0"/>
            </a:endParaRPr>
          </a:p>
        </p:txBody>
      </p:sp>
    </p:spTree>
    <p:extLst>
      <p:ext uri="{BB962C8B-B14F-4D97-AF65-F5344CB8AC3E}">
        <p14:creationId xmlns:p14="http://schemas.microsoft.com/office/powerpoint/2010/main" val="2827156919"/>
      </p:ext>
    </p:extLst>
  </p:cSld>
  <p:clrMapOvr>
    <a:masterClrMapping/>
  </p:clrMapOvr>
</p:sld>
</file>

<file path=ppt/theme/theme1.xml><?xml version="1.0" encoding="utf-8"?>
<a:theme xmlns:a="http://schemas.openxmlformats.org/drawingml/2006/main" name="Elegant Education Pack for Students by Slidesgo">
  <a:themeElements>
    <a:clrScheme name="Simple Light">
      <a:dk1>
        <a:srgbClr val="FFFFFF"/>
      </a:dk1>
      <a:lt1>
        <a:srgbClr val="F1DEDE"/>
      </a:lt1>
      <a:dk2>
        <a:srgbClr val="DB9191"/>
      </a:dk2>
      <a:lt2>
        <a:srgbClr val="FFFFFF"/>
      </a:lt2>
      <a:accent1>
        <a:srgbClr val="ACBBC0"/>
      </a:accent1>
      <a:accent2>
        <a:srgbClr val="40474B"/>
      </a:accent2>
      <a:accent3>
        <a:srgbClr val="DB9191"/>
      </a:accent3>
      <a:accent4>
        <a:srgbClr val="F1DEDE"/>
      </a:accent4>
      <a:accent5>
        <a:srgbClr val="ACBBC0"/>
      </a:accent5>
      <a:accent6>
        <a:srgbClr val="FFFFFF"/>
      </a:accent6>
      <a:hlink>
        <a:srgbClr val="40474B"/>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4704</TotalTime>
  <Words>494</Words>
  <Application>Microsoft Office PowerPoint</Application>
  <PresentationFormat>Affichage à l'écran (16:9)</PresentationFormat>
  <Paragraphs>54</Paragraphs>
  <Slides>16</Slides>
  <Notes>3</Notes>
  <HiddenSlides>0</HiddenSlides>
  <MMClips>0</MMClips>
  <ScaleCrop>false</ScaleCrop>
  <HeadingPairs>
    <vt:vector size="6" baseType="variant">
      <vt:variant>
        <vt:lpstr>Polices utilisées</vt:lpstr>
      </vt:variant>
      <vt:variant>
        <vt:i4>10</vt:i4>
      </vt:variant>
      <vt:variant>
        <vt:lpstr>Thème</vt:lpstr>
      </vt:variant>
      <vt:variant>
        <vt:i4>1</vt:i4>
      </vt:variant>
      <vt:variant>
        <vt:lpstr>Titres des diapositives</vt:lpstr>
      </vt:variant>
      <vt:variant>
        <vt:i4>16</vt:i4>
      </vt:variant>
    </vt:vector>
  </HeadingPairs>
  <TitlesOfParts>
    <vt:vector size="27" baseType="lpstr">
      <vt:lpstr>Calibri</vt:lpstr>
      <vt:lpstr>Hammersmith One</vt:lpstr>
      <vt:lpstr>Roboto Condensed Light</vt:lpstr>
      <vt:lpstr>Nunito</vt:lpstr>
      <vt:lpstr>Manjari</vt:lpstr>
      <vt:lpstr>Cambria</vt:lpstr>
      <vt:lpstr>Calibri Light</vt:lpstr>
      <vt:lpstr>Gill Sans Nova Light</vt:lpstr>
      <vt:lpstr>Symbol</vt:lpstr>
      <vt:lpstr>Arial</vt:lpstr>
      <vt:lpstr>Elegant Education Pack for Students by Slidesgo</vt:lpstr>
      <vt:lpstr>Communication et vulgarisation scientifique  Catherine Boucher</vt:lpstr>
      <vt:lpstr>Je me présente!</vt:lpstr>
      <vt:lpstr>Je reviens du Japon pour une 2e fois</vt:lpstr>
      <vt:lpstr>Présentation PowerPoint</vt:lpstr>
      <vt:lpstr>Présentation PowerPoint</vt:lpstr>
      <vt:lpstr>Ma famille : mon vieux chien de 14 ans Benny</vt:lpstr>
      <vt:lpstr>Mon bébé chien de 7 mois Kobe</vt:lpstr>
      <vt:lpstr>Communication et vulgarisation scientifique  Dernier de la série des 4 cours de littérature, spécifique au programme  Vise à développer: application des connaissances acquises pour réaliser des projets spécifiques se basant sur une démarche méthodologique rigoureuse propre aux sciences. Production de textes et de contenu audio-visuel dans un français soigné tout en gardant un bon esprit de synthèse et le souci de vulgariser la matière. Choix de la forme du projet de fin d’études en explorant divers moyens de communiquer l’information.  </vt:lpstr>
      <vt:lpstr>Compétences du cours</vt:lpstr>
      <vt:lpstr>Objectif Les étudiant(e)s apprendront à produire des contenus adaptés à différents médias de communication. Ils amélioreront leurs habiletés à produire des discours structurés, cohérents, synthétiques, et adaptés en fonction du public visé. Ils devront savoir chercher, trouver et organiser l'information pour communiquer et vulgariser la science. </vt:lpstr>
      <vt:lpstr>Échéancier des évaluations</vt:lpstr>
      <vt:lpstr>Rythme de la session</vt:lpstr>
      <vt:lpstr>Ouvrages obligatoires </vt:lpstr>
      <vt:lpstr>Conférence d’Olivier Bernard</vt:lpstr>
      <vt:lpstr>Inscription au cours sur Moodle</vt:lpstr>
      <vt:lpstr>Brise-glace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Boucher Catherine</dc:creator>
  <cp:lastModifiedBy>Boucher Catherine</cp:lastModifiedBy>
  <cp:revision>8</cp:revision>
  <dcterms:modified xsi:type="dcterms:W3CDTF">2025-01-19T19:31:47Z</dcterms:modified>
</cp:coreProperties>
</file>