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93" r:id="rId2"/>
    <p:sldId id="494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31AF3-6A02-426F-B630-FA280573F0E5}" type="datetimeFigureOut">
              <a:rPr lang="fr-CA" smtClean="0"/>
              <a:t>2023-09-28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2DBE6-F302-44C9-91FC-56CDE63D92C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2025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 eaLnBrk="1" hangingPunct="1">
              <a:buFont typeface="Arial" panose="020B0604020202020204" pitchFamily="34" charset="0"/>
              <a:buChar char="•"/>
            </a:pPr>
            <a:endParaRPr lang="en-US" dirty="0">
              <a:latin typeface="Times" pitchFamily="18" charset="0"/>
            </a:endParaRPr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9pPr>
          </a:lstStyle>
          <a:p>
            <a:fld id="{2C28976A-16F7-4ECC-80FA-3AEC728B89A7}" type="slidenum">
              <a:rPr lang="en-US" sz="1200" smtClean="0"/>
              <a:pPr/>
              <a:t>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24268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 eaLnBrk="1" hangingPunct="1">
              <a:buFont typeface="Arial" panose="020B0604020202020204" pitchFamily="34" charset="0"/>
              <a:buChar char="•"/>
            </a:pPr>
            <a:endParaRPr lang="en-US" dirty="0">
              <a:latin typeface="Times" pitchFamily="18" charset="0"/>
            </a:endParaRPr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9pPr>
          </a:lstStyle>
          <a:p>
            <a:fld id="{2C28976A-16F7-4ECC-80FA-3AEC728B89A7}" type="slidenum">
              <a:rPr lang="en-US" sz="1200" smtClean="0"/>
              <a:pPr/>
              <a:t>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000721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1FB8BD-FF70-6D0F-1A7A-A80609C63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F45EB17-0DD1-96B6-9641-EE6D637017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CF26EF-174C-770D-3EFD-AD749B824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D99D-EC7F-4192-A599-937275C4641E}" type="datetimeFigureOut">
              <a:rPr lang="fr-CA" smtClean="0"/>
              <a:t>2023-09-28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412666-50F8-60BF-727C-C570BF659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B138A5-85FE-DA1B-10DD-3F258DA33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4F4A-D0E2-4847-939A-97C7B4FD79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73642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CA9C04-62DF-3A88-4723-3527EACCB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F64109E-FE94-E7D3-7775-38DDFE29D2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6F4E98-7F13-E353-0458-3DA8314DB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D99D-EC7F-4192-A599-937275C4641E}" type="datetimeFigureOut">
              <a:rPr lang="fr-CA" smtClean="0"/>
              <a:t>2023-09-28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C0D6D1-5BB9-7490-7C33-748D84205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0C296B-B3FA-55FE-8267-7A532F9EE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4F4A-D0E2-4847-939A-97C7B4FD79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238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EFAE5DF-54D5-B80D-AE3C-2F1F0FF200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BC8B53F-B556-B155-193B-4F5A17338E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D8D00C-36EB-593D-0CBA-C54E0966C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D99D-EC7F-4192-A599-937275C4641E}" type="datetimeFigureOut">
              <a:rPr lang="fr-CA" smtClean="0"/>
              <a:t>2023-09-28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C07CB1-9ABB-F586-BB1D-47D0EBE9F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20CB67-3734-A87B-7FF8-612C177DF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4F4A-D0E2-4847-939A-97C7B4FD79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8337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ln>
            <a:noFill/>
          </a:ln>
        </p:spPr>
        <p:txBody>
          <a:bodyPr vert="horz"/>
          <a:lstStyle>
            <a:lvl1pPr>
              <a:defRPr>
                <a:ln>
                  <a:noFill/>
                </a:ln>
                <a:solidFill>
                  <a:srgbClr val="ED6B0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0884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10A004-BFAB-D846-AA9B-72225105E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C7C042-9CA8-ACE0-EF57-89151766C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47F51F-B350-5C05-4484-DD26B2679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D99D-EC7F-4192-A599-937275C4641E}" type="datetimeFigureOut">
              <a:rPr lang="fr-CA" smtClean="0"/>
              <a:t>2023-09-28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AFA585-9494-D3FB-2186-A54102C73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B3462A-2201-8D1A-01C7-760EFC23A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4F4A-D0E2-4847-939A-97C7B4FD79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33681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795821-53FC-AA0B-8E8A-E218D80E8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B2D308-6A7C-EFC0-21DC-6DC63A2C0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443B43-CE92-C032-67AD-1E76B3452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D99D-EC7F-4192-A599-937275C4641E}" type="datetimeFigureOut">
              <a:rPr lang="fr-CA" smtClean="0"/>
              <a:t>2023-09-28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9F7772-7EE4-253B-2963-BCCA2353A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0550AC-0165-F0B2-6803-5F9753722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4F4A-D0E2-4847-939A-97C7B4FD79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88293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AA7CFA-005D-0292-6A2D-465222960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045E34-4DB9-208D-089A-57DC5F949F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271C231-28E6-F440-11A9-41D88205A7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10494CF-B59F-BE60-1C96-8F5EFB1B1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D99D-EC7F-4192-A599-937275C4641E}" type="datetimeFigureOut">
              <a:rPr lang="fr-CA" smtClean="0"/>
              <a:t>2023-09-28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AD379BD-7E81-CC61-F78D-88C3EA2CE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23ABF0C-7CA9-1BCD-9759-D2B92815B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4F4A-D0E2-4847-939A-97C7B4FD79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8014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13FD19-546D-DA1F-0E93-090623357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81A9BD7-FDC3-CAEB-A71B-D324A0DEF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EC75350-D667-C55D-4CFD-B647B5C43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82BC09D-ED21-1FB8-3D96-EC8108D195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964DFF8-1B3A-76FB-AA82-BCD6FEAEA6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1379D61-1FDB-1C10-F0F2-723E6B75B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D99D-EC7F-4192-A599-937275C4641E}" type="datetimeFigureOut">
              <a:rPr lang="fr-CA" smtClean="0"/>
              <a:t>2023-09-28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1E70D94-0221-CAC0-E0B3-F75E773F0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1D6AE42-E9D0-B332-E70B-BF692A236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4F4A-D0E2-4847-939A-97C7B4FD79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9205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F8FC71-68BF-F7A1-DF2D-3CA9EC2E4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5846D4E-9043-5D09-47FE-5A9AAFF9A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D99D-EC7F-4192-A599-937275C4641E}" type="datetimeFigureOut">
              <a:rPr lang="fr-CA" smtClean="0"/>
              <a:t>2023-09-28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6A64934-00D4-0B90-AF6F-A6A730348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E23E1DE-52E2-1F40-44C1-33AB8F85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4F4A-D0E2-4847-939A-97C7B4FD79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56573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F3B22D3-8110-50D2-35BA-872FC1ECF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D99D-EC7F-4192-A599-937275C4641E}" type="datetimeFigureOut">
              <a:rPr lang="fr-CA" smtClean="0"/>
              <a:t>2023-09-28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2794EA6-C933-8EC6-1424-560671B38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BD1F573-3465-5490-38B5-EE99B51E6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4F4A-D0E2-4847-939A-97C7B4FD79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2767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89ADFF-78AA-18C8-FB66-D0189028A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B9B582-B101-AE1F-885B-7F2E0A1A8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31D03F1-B6FA-4278-E6FF-0BCF14C87A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AB3DCA-96D2-2E94-2504-27CBBD78E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D99D-EC7F-4192-A599-937275C4641E}" type="datetimeFigureOut">
              <a:rPr lang="fr-CA" smtClean="0"/>
              <a:t>2023-09-28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F8344D4-109B-DF4B-137D-618DA5768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1F4489-EB93-E7B4-9B74-A32E39F65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4F4A-D0E2-4847-939A-97C7B4FD79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71904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50B042-2078-E3CB-A0BE-13983C20D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7BD6486-462D-EC3A-0212-410A3B9178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33567F6-C6BC-5A94-FC0C-1DBEB2FA6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0E2B86-B9D3-5B5C-FA69-887AD9C53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CD99D-EC7F-4192-A599-937275C4641E}" type="datetimeFigureOut">
              <a:rPr lang="fr-CA" smtClean="0"/>
              <a:t>2023-09-28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3C4E3A-E893-FEB4-6E4B-0A799A425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603228-843E-64DE-5066-AECC6214F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B4F4A-D0E2-4847-939A-97C7B4FD79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2708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2E533E0-783F-DBE8-5A5F-33413C2D9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684948-266E-A3A4-8643-40FFB9645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3DB498-81E9-E819-8E28-613D0810AA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CD99D-EC7F-4192-A599-937275C4641E}" type="datetimeFigureOut">
              <a:rPr lang="fr-CA" smtClean="0"/>
              <a:t>2023-09-28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AC505E-5FDF-FF8A-5896-3D1A9ED4A6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91F5A8-A708-6F94-0A04-595471E65C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B4F4A-D0E2-4847-939A-97C7B4FD79A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5908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CE602E5-28E7-46F5-8B74-BF49511B8EE4}"/>
              </a:ext>
            </a:extLst>
          </p:cNvPr>
          <p:cNvSpPr txBox="1"/>
          <p:nvPr/>
        </p:nvSpPr>
        <p:spPr>
          <a:xfrm>
            <a:off x="248833" y="680694"/>
            <a:ext cx="11756571" cy="168584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Question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Find the empirical formula of an unknown compound that contains 40.6% carbon, 5.1% hydrogen, and 54.2% oxygen. With a molar mass is 118.0 g/mol, also find its molecular formula. 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FD4E99C-93AF-4B30-9260-10FD55EE5E9B}"/>
              </a:ext>
            </a:extLst>
          </p:cNvPr>
          <p:cNvSpPr txBox="1"/>
          <p:nvPr/>
        </p:nvSpPr>
        <p:spPr>
          <a:xfrm>
            <a:off x="3107739" y="3212950"/>
            <a:ext cx="137498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40.6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12.011</a:t>
            </a:r>
            <a:endParaRPr lang="en-CA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EBB5CFD-9955-4F30-E202-D829419A1466}"/>
              </a:ext>
            </a:extLst>
          </p:cNvPr>
          <p:cNvSpPr txBox="1">
            <a:spLocks/>
          </p:cNvSpPr>
          <p:nvPr/>
        </p:nvSpPr>
        <p:spPr>
          <a:xfrm>
            <a:off x="464495" y="2575350"/>
            <a:ext cx="1775445" cy="701391"/>
          </a:xfrm>
          <a:prstGeom prst="rect">
            <a:avLst/>
          </a:prstGeom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Answer:</a:t>
            </a:r>
          </a:p>
        </p:txBody>
      </p:sp>
      <p:sp>
        <p:nvSpPr>
          <p:cNvPr id="7" name="TextBox 12">
            <a:extLst>
              <a:ext uri="{FF2B5EF4-FFF2-40B4-BE49-F238E27FC236}">
                <a16:creationId xmlns:a16="http://schemas.microsoft.com/office/drawing/2014/main" id="{31398D5C-3A57-7910-226D-BD11A93A4FC5}"/>
              </a:ext>
            </a:extLst>
          </p:cNvPr>
          <p:cNvSpPr txBox="1"/>
          <p:nvPr/>
        </p:nvSpPr>
        <p:spPr>
          <a:xfrm>
            <a:off x="544745" y="3305917"/>
            <a:ext cx="18074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 mol C =</a:t>
            </a:r>
          </a:p>
        </p:txBody>
      </p:sp>
      <p:sp>
        <p:nvSpPr>
          <p:cNvPr id="8" name="TextBox 12">
            <a:extLst>
              <a:ext uri="{FF2B5EF4-FFF2-40B4-BE49-F238E27FC236}">
                <a16:creationId xmlns:a16="http://schemas.microsoft.com/office/drawing/2014/main" id="{06AC9EF0-6B71-09B7-7803-658E026AB97A}"/>
              </a:ext>
            </a:extLst>
          </p:cNvPr>
          <p:cNvSpPr txBox="1"/>
          <p:nvPr/>
        </p:nvSpPr>
        <p:spPr>
          <a:xfrm>
            <a:off x="4372785" y="3355109"/>
            <a:ext cx="21645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3.380 mol C</a:t>
            </a:r>
          </a:p>
        </p:txBody>
      </p:sp>
      <p:sp>
        <p:nvSpPr>
          <p:cNvPr id="16" name="TextBox 34">
            <a:extLst>
              <a:ext uri="{FF2B5EF4-FFF2-40B4-BE49-F238E27FC236}">
                <a16:creationId xmlns:a16="http://schemas.microsoft.com/office/drawing/2014/main" id="{4746ECB0-B786-1B1F-40A6-BB151D65335C}"/>
              </a:ext>
            </a:extLst>
          </p:cNvPr>
          <p:cNvSpPr txBox="1"/>
          <p:nvPr/>
        </p:nvSpPr>
        <p:spPr>
          <a:xfrm>
            <a:off x="11498467" y="630761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D61ED59C-5589-4B76-8152-74413BC703F6}" type="slidenum">
              <a:rPr lang="en-CA" smtClean="0"/>
              <a:t>1</a:t>
            </a:fld>
            <a:endParaRPr lang="en-CA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3F9E015-1894-93C8-598B-6D5002FA599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48833" y="221597"/>
            <a:ext cx="11756571" cy="480131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vert="horz" wrap="square" lIns="45720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Questions</a:t>
            </a:r>
            <a:endParaRPr lang="en-US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2">
            <a:extLst>
              <a:ext uri="{FF2B5EF4-FFF2-40B4-BE49-F238E27FC236}">
                <a16:creationId xmlns:a16="http://schemas.microsoft.com/office/drawing/2014/main" id="{F3CF60AF-F56B-AA4E-FECA-502C3AB7460A}"/>
              </a:ext>
            </a:extLst>
          </p:cNvPr>
          <p:cNvSpPr txBox="1"/>
          <p:nvPr/>
        </p:nvSpPr>
        <p:spPr>
          <a:xfrm>
            <a:off x="2023991" y="2648997"/>
            <a:ext cx="76177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Assume 100 g: 40.6 g C. 5.1 g H, and 54.2 g O</a:t>
            </a:r>
            <a:endParaRPr lang="en-CA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1DBFC666-6045-44F3-4A62-FFFB8BBD49B4}"/>
              </a:ext>
            </a:extLst>
          </p:cNvPr>
          <p:cNvSpPr txBox="1"/>
          <p:nvPr/>
        </p:nvSpPr>
        <p:spPr>
          <a:xfrm>
            <a:off x="1845051" y="3231936"/>
            <a:ext cx="137498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mass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MW</a:t>
            </a:r>
            <a:endParaRPr lang="en-CA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12">
            <a:extLst>
              <a:ext uri="{FF2B5EF4-FFF2-40B4-BE49-F238E27FC236}">
                <a16:creationId xmlns:a16="http://schemas.microsoft.com/office/drawing/2014/main" id="{35D9218B-3A9E-38EB-5877-48AEFF131FA4}"/>
              </a:ext>
            </a:extLst>
          </p:cNvPr>
          <p:cNvSpPr txBox="1"/>
          <p:nvPr/>
        </p:nvSpPr>
        <p:spPr>
          <a:xfrm>
            <a:off x="3063286" y="4176132"/>
            <a:ext cx="137498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5.1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1.008</a:t>
            </a:r>
            <a:endParaRPr lang="en-CA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12">
            <a:extLst>
              <a:ext uri="{FF2B5EF4-FFF2-40B4-BE49-F238E27FC236}">
                <a16:creationId xmlns:a16="http://schemas.microsoft.com/office/drawing/2014/main" id="{3FED50E8-BC22-E910-F659-7DE9921A02DB}"/>
              </a:ext>
            </a:extLst>
          </p:cNvPr>
          <p:cNvSpPr txBox="1"/>
          <p:nvPr/>
        </p:nvSpPr>
        <p:spPr>
          <a:xfrm>
            <a:off x="464495" y="4280845"/>
            <a:ext cx="15918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 mol H =</a:t>
            </a:r>
          </a:p>
        </p:txBody>
      </p:sp>
      <p:sp>
        <p:nvSpPr>
          <p:cNvPr id="23" name="TextBox 12">
            <a:extLst>
              <a:ext uri="{FF2B5EF4-FFF2-40B4-BE49-F238E27FC236}">
                <a16:creationId xmlns:a16="http://schemas.microsoft.com/office/drawing/2014/main" id="{9161914E-4091-68A4-1C2F-30CD8610F3A1}"/>
              </a:ext>
            </a:extLst>
          </p:cNvPr>
          <p:cNvSpPr txBox="1"/>
          <p:nvPr/>
        </p:nvSpPr>
        <p:spPr>
          <a:xfrm>
            <a:off x="1943740" y="4162059"/>
            <a:ext cx="159183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mass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MW</a:t>
            </a:r>
            <a:endParaRPr lang="en-CA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12">
            <a:extLst>
              <a:ext uri="{FF2B5EF4-FFF2-40B4-BE49-F238E27FC236}">
                <a16:creationId xmlns:a16="http://schemas.microsoft.com/office/drawing/2014/main" id="{9A399C1F-58BE-BFCE-B6FB-8FC36B988E67}"/>
              </a:ext>
            </a:extLst>
          </p:cNvPr>
          <p:cNvSpPr txBox="1"/>
          <p:nvPr/>
        </p:nvSpPr>
        <p:spPr>
          <a:xfrm>
            <a:off x="4292534" y="4280845"/>
            <a:ext cx="21645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5.060 mol H</a:t>
            </a:r>
          </a:p>
        </p:txBody>
      </p:sp>
      <p:sp>
        <p:nvSpPr>
          <p:cNvPr id="25" name="TextBox 12">
            <a:extLst>
              <a:ext uri="{FF2B5EF4-FFF2-40B4-BE49-F238E27FC236}">
                <a16:creationId xmlns:a16="http://schemas.microsoft.com/office/drawing/2014/main" id="{20D134FB-C031-1344-B64D-15F56CA2C499}"/>
              </a:ext>
            </a:extLst>
          </p:cNvPr>
          <p:cNvSpPr txBox="1"/>
          <p:nvPr/>
        </p:nvSpPr>
        <p:spPr>
          <a:xfrm>
            <a:off x="3063286" y="5212905"/>
            <a:ext cx="137498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54.2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15.999</a:t>
            </a:r>
            <a:endParaRPr lang="en-CA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12">
            <a:extLst>
              <a:ext uri="{FF2B5EF4-FFF2-40B4-BE49-F238E27FC236}">
                <a16:creationId xmlns:a16="http://schemas.microsoft.com/office/drawing/2014/main" id="{9ECAF610-717A-218D-1452-FB37992691D2}"/>
              </a:ext>
            </a:extLst>
          </p:cNvPr>
          <p:cNvSpPr txBox="1"/>
          <p:nvPr/>
        </p:nvSpPr>
        <p:spPr>
          <a:xfrm>
            <a:off x="464495" y="5317618"/>
            <a:ext cx="15918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 mol O =</a:t>
            </a:r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197B2F2A-ED0E-A069-5212-E51A00763CF5}"/>
              </a:ext>
            </a:extLst>
          </p:cNvPr>
          <p:cNvSpPr txBox="1"/>
          <p:nvPr/>
        </p:nvSpPr>
        <p:spPr>
          <a:xfrm>
            <a:off x="1943740" y="5198832"/>
            <a:ext cx="137498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mass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MW</a:t>
            </a:r>
            <a:endParaRPr lang="en-CA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12">
            <a:extLst>
              <a:ext uri="{FF2B5EF4-FFF2-40B4-BE49-F238E27FC236}">
                <a16:creationId xmlns:a16="http://schemas.microsoft.com/office/drawing/2014/main" id="{4D1D98BB-449F-96DB-BCF0-38771DB5E69B}"/>
              </a:ext>
            </a:extLst>
          </p:cNvPr>
          <p:cNvSpPr txBox="1"/>
          <p:nvPr/>
        </p:nvSpPr>
        <p:spPr>
          <a:xfrm>
            <a:off x="4292534" y="5317618"/>
            <a:ext cx="21645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3.388 mol O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2596880E-3B41-BA20-00E8-EB6EE7FC3AA0}"/>
              </a:ext>
            </a:extLst>
          </p:cNvPr>
          <p:cNvSpPr txBox="1"/>
          <p:nvPr/>
        </p:nvSpPr>
        <p:spPr>
          <a:xfrm>
            <a:off x="7373073" y="3329118"/>
            <a:ext cx="38034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n-US" sz="2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3.380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H </a:t>
            </a:r>
            <a:r>
              <a:rPr lang="en-US" sz="2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5.060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O </a:t>
            </a:r>
            <a:r>
              <a:rPr lang="en-US" sz="2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3.388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3.380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3.380       3.380</a:t>
            </a:r>
            <a:endParaRPr lang="fr-CA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659F4579-94A4-9F30-6094-603F62585988}"/>
              </a:ext>
            </a:extLst>
          </p:cNvPr>
          <p:cNvSpPr txBox="1"/>
          <p:nvPr/>
        </p:nvSpPr>
        <p:spPr>
          <a:xfrm>
            <a:off x="8356921" y="4176132"/>
            <a:ext cx="1635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 : 1.5  : 1</a:t>
            </a:r>
            <a:endParaRPr lang="fr-CA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8D6FA7DB-4AFE-3CCE-D357-2748FD61AA84}"/>
              </a:ext>
            </a:extLst>
          </p:cNvPr>
          <p:cNvSpPr txBox="1"/>
          <p:nvPr/>
        </p:nvSpPr>
        <p:spPr>
          <a:xfrm>
            <a:off x="9669139" y="4628223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2</a:t>
            </a:r>
            <a:endParaRPr lang="fr-CA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0401E5B2-C940-FC3D-AF91-AA36D5284013}"/>
              </a:ext>
            </a:extLst>
          </p:cNvPr>
          <p:cNvSpPr txBox="1"/>
          <p:nvPr/>
        </p:nvSpPr>
        <p:spPr>
          <a:xfrm>
            <a:off x="8064373" y="5397570"/>
            <a:ext cx="2220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EF: 	C</a:t>
            </a: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b="1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400" b="1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fr-CA" sz="2400" b="1" dirty="0">
              <a:solidFill>
                <a:srgbClr val="FF0000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Flèche : droite 33">
            <a:extLst>
              <a:ext uri="{FF2B5EF4-FFF2-40B4-BE49-F238E27FC236}">
                <a16:creationId xmlns:a16="http://schemas.microsoft.com/office/drawing/2014/main" id="{6C74DF7E-3C41-BCF0-2932-2C17CA9A8380}"/>
              </a:ext>
            </a:extLst>
          </p:cNvPr>
          <p:cNvSpPr/>
          <p:nvPr/>
        </p:nvSpPr>
        <p:spPr>
          <a:xfrm>
            <a:off x="9992304" y="6057975"/>
            <a:ext cx="957347" cy="365974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803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6" grpId="0"/>
      <p:bldP spid="7" grpId="0"/>
      <p:bldP spid="8" grpId="0"/>
      <p:bldP spid="2" grpId="0"/>
      <p:bldP spid="4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EBB5CFD-9955-4F30-E202-D829419A1466}"/>
              </a:ext>
            </a:extLst>
          </p:cNvPr>
          <p:cNvSpPr txBox="1">
            <a:spLocks/>
          </p:cNvSpPr>
          <p:nvPr/>
        </p:nvSpPr>
        <p:spPr>
          <a:xfrm>
            <a:off x="855788" y="1078717"/>
            <a:ext cx="1775445" cy="701391"/>
          </a:xfrm>
          <a:prstGeom prst="rect">
            <a:avLst/>
          </a:prstGeom>
        </p:spPr>
        <p:txBody>
          <a:bodyPr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Answer:</a:t>
            </a:r>
          </a:p>
        </p:txBody>
      </p:sp>
      <p:sp>
        <p:nvSpPr>
          <p:cNvPr id="16" name="TextBox 34">
            <a:extLst>
              <a:ext uri="{FF2B5EF4-FFF2-40B4-BE49-F238E27FC236}">
                <a16:creationId xmlns:a16="http://schemas.microsoft.com/office/drawing/2014/main" id="{4746ECB0-B786-1B1F-40A6-BB151D65335C}"/>
              </a:ext>
            </a:extLst>
          </p:cNvPr>
          <p:cNvSpPr txBox="1"/>
          <p:nvPr/>
        </p:nvSpPr>
        <p:spPr>
          <a:xfrm>
            <a:off x="11498467" y="630761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D61ED59C-5589-4B76-8152-74413BC703F6}" type="slidenum">
              <a:rPr lang="en-CA" smtClean="0"/>
              <a:t>2</a:t>
            </a:fld>
            <a:endParaRPr lang="en-CA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3F9E015-1894-93C8-598B-6D5002FA599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48833" y="221597"/>
            <a:ext cx="11756571" cy="480131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vert="horz" wrap="square" lIns="45720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Questions</a:t>
            </a:r>
            <a:endParaRPr lang="en-US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197B2F2A-ED0E-A069-5212-E51A00763CF5}"/>
              </a:ext>
            </a:extLst>
          </p:cNvPr>
          <p:cNvSpPr txBox="1"/>
          <p:nvPr/>
        </p:nvSpPr>
        <p:spPr>
          <a:xfrm>
            <a:off x="3946050" y="4658034"/>
            <a:ext cx="164452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118.0 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59.044</a:t>
            </a:r>
            <a:endParaRPr lang="en-CA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12">
            <a:extLst>
              <a:ext uri="{FF2B5EF4-FFF2-40B4-BE49-F238E27FC236}">
                <a16:creationId xmlns:a16="http://schemas.microsoft.com/office/drawing/2014/main" id="{4D1D98BB-449F-96DB-BCF0-38771DB5E69B}"/>
              </a:ext>
            </a:extLst>
          </p:cNvPr>
          <p:cNvSpPr txBox="1"/>
          <p:nvPr/>
        </p:nvSpPr>
        <p:spPr>
          <a:xfrm>
            <a:off x="5785506" y="4842699"/>
            <a:ext cx="21645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1.9985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0401E5B2-C940-FC3D-AF91-AA36D5284013}"/>
              </a:ext>
            </a:extLst>
          </p:cNvPr>
          <p:cNvSpPr txBox="1"/>
          <p:nvPr/>
        </p:nvSpPr>
        <p:spPr>
          <a:xfrm>
            <a:off x="3063286" y="1078717"/>
            <a:ext cx="2220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EF: 	C</a:t>
            </a: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b="1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400" b="1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fr-CA" sz="2400" b="1" dirty="0">
              <a:solidFill>
                <a:srgbClr val="FF0000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05FCBF2-F8B1-30A6-3309-646D41A55393}"/>
              </a:ext>
            </a:extLst>
          </p:cNvPr>
          <p:cNvSpPr txBox="1"/>
          <p:nvPr/>
        </p:nvSpPr>
        <p:spPr>
          <a:xfrm>
            <a:off x="3063286" y="1917371"/>
            <a:ext cx="2842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 MW = 59.044 g </a:t>
            </a:r>
            <a:endParaRPr lang="fr-CA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E9D6D7C-3D3F-AB5E-B821-910C8AB15B90}"/>
              </a:ext>
            </a:extLst>
          </p:cNvPr>
          <p:cNvSpPr txBox="1"/>
          <p:nvPr/>
        </p:nvSpPr>
        <p:spPr>
          <a:xfrm>
            <a:off x="3063286" y="2660055"/>
            <a:ext cx="2722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 MW = 180.0 g </a:t>
            </a:r>
            <a:endParaRPr lang="fr-CA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2">
            <a:extLst>
              <a:ext uri="{FF2B5EF4-FFF2-40B4-BE49-F238E27FC236}">
                <a16:creationId xmlns:a16="http://schemas.microsoft.com/office/drawing/2014/main" id="{37F278CA-1063-8B16-A36F-30E15873F9BE}"/>
              </a:ext>
            </a:extLst>
          </p:cNvPr>
          <p:cNvSpPr txBox="1"/>
          <p:nvPr/>
        </p:nvSpPr>
        <p:spPr>
          <a:xfrm>
            <a:off x="5984351" y="5304364"/>
            <a:ext cx="12341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2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8F56228-DA0B-DBC5-1CCA-9D014E15FC40}"/>
              </a:ext>
            </a:extLst>
          </p:cNvPr>
          <p:cNvSpPr txBox="1"/>
          <p:nvPr/>
        </p:nvSpPr>
        <p:spPr>
          <a:xfrm>
            <a:off x="7516648" y="5258198"/>
            <a:ext cx="2307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MF: 	C</a:t>
            </a:r>
            <a:r>
              <a:rPr lang="en-US" sz="2000" b="1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400" b="1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000" b="1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400" b="1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b="1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fr-CA" sz="2400" b="1" dirty="0">
              <a:solidFill>
                <a:srgbClr val="FF0000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6611453-0C1E-E3BD-C646-FD0F72EC238B}"/>
              </a:ext>
            </a:extLst>
          </p:cNvPr>
          <p:cNvSpPr txBox="1"/>
          <p:nvPr/>
        </p:nvSpPr>
        <p:spPr>
          <a:xfrm>
            <a:off x="3063286" y="3527704"/>
            <a:ext cx="23294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Ratio = </a:t>
            </a:r>
            <a:r>
              <a:rPr lang="en-US" sz="24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 MW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EF MW</a:t>
            </a:r>
            <a:endParaRPr lang="fr-CA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34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10" grpId="0"/>
      <p:bldP spid="12" grpId="0"/>
      <p:bldP spid="17" grpId="0"/>
      <p:bldP spid="18" grpId="0"/>
      <p:bldP spid="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172</Words>
  <Application>Microsoft Office PowerPoint</Application>
  <PresentationFormat>Grand écran</PresentationFormat>
  <Paragraphs>43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Garamond</vt:lpstr>
      <vt:lpstr>Times</vt:lpstr>
      <vt:lpstr>Thème Office</vt:lpstr>
      <vt:lpstr>Practice Questions</vt:lpstr>
      <vt:lpstr>Practice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Practice Questions</dc:title>
  <dc:creator>Silkauskas Kim</dc:creator>
  <cp:lastModifiedBy>Silkauskas Kim</cp:lastModifiedBy>
  <cp:revision>1</cp:revision>
  <dcterms:created xsi:type="dcterms:W3CDTF">2023-09-28T20:04:09Z</dcterms:created>
  <dcterms:modified xsi:type="dcterms:W3CDTF">2023-09-28T20:08:47Z</dcterms:modified>
</cp:coreProperties>
</file>