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</p:sldMasterIdLst>
  <p:notesMasterIdLst>
    <p:notesMasterId r:id="rId38"/>
  </p:notesMasterIdLst>
  <p:sldIdLst>
    <p:sldId id="471" r:id="rId2"/>
    <p:sldId id="257" r:id="rId3"/>
    <p:sldId id="475" r:id="rId4"/>
    <p:sldId id="328" r:id="rId5"/>
    <p:sldId id="472" r:id="rId6"/>
    <p:sldId id="330" r:id="rId7"/>
    <p:sldId id="473" r:id="rId8"/>
    <p:sldId id="334" r:id="rId9"/>
    <p:sldId id="477" r:id="rId10"/>
    <p:sldId id="385" r:id="rId11"/>
    <p:sldId id="336" r:id="rId12"/>
    <p:sldId id="430" r:id="rId13"/>
    <p:sldId id="436" r:id="rId14"/>
    <p:sldId id="347" r:id="rId15"/>
    <p:sldId id="481" r:id="rId16"/>
    <p:sldId id="468" r:id="rId17"/>
    <p:sldId id="348" r:id="rId18"/>
    <p:sldId id="349" r:id="rId19"/>
    <p:sldId id="350" r:id="rId20"/>
    <p:sldId id="351" r:id="rId21"/>
    <p:sldId id="361" r:id="rId22"/>
    <p:sldId id="363" r:id="rId23"/>
    <p:sldId id="364" r:id="rId24"/>
    <p:sldId id="367" r:id="rId25"/>
    <p:sldId id="442" r:id="rId26"/>
    <p:sldId id="423" r:id="rId27"/>
    <p:sldId id="482" r:id="rId28"/>
    <p:sldId id="424" r:id="rId29"/>
    <p:sldId id="444" r:id="rId30"/>
    <p:sldId id="401" r:id="rId31"/>
    <p:sldId id="445" r:id="rId32"/>
    <p:sldId id="474" r:id="rId33"/>
    <p:sldId id="427" r:id="rId34"/>
    <p:sldId id="470" r:id="rId35"/>
    <p:sldId id="447" r:id="rId36"/>
    <p:sldId id="47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1D62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506056-1992-408F-8268-78B9DEFED0BF}" v="213" dt="2023-09-23T16:54:01.0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9352" autoAdjust="0"/>
  </p:normalViewPr>
  <p:slideViewPr>
    <p:cSldViewPr snapToGrid="0">
      <p:cViewPr varScale="1">
        <p:scale>
          <a:sx n="53" d="100"/>
          <a:sy n="53" d="100"/>
        </p:scale>
        <p:origin x="11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kauskas Kim" userId="ccb8c93e-d856-40e3-8c9b-7289baf450cc" providerId="ADAL" clId="{28506056-1992-408F-8268-78B9DEFED0BF}"/>
    <pc:docChg chg="undo custSel modSld">
      <pc:chgData name="Silkauskas Kim" userId="ccb8c93e-d856-40e3-8c9b-7289baf450cc" providerId="ADAL" clId="{28506056-1992-408F-8268-78B9DEFED0BF}" dt="2023-09-23T16:58:53.653" v="301" actId="20577"/>
      <pc:docMkLst>
        <pc:docMk/>
      </pc:docMkLst>
      <pc:sldChg chg="modNotesTx">
        <pc:chgData name="Silkauskas Kim" userId="ccb8c93e-d856-40e3-8c9b-7289baf450cc" providerId="ADAL" clId="{28506056-1992-408F-8268-78B9DEFED0BF}" dt="2023-09-23T16:43:55.993" v="2" actId="20577"/>
        <pc:sldMkLst>
          <pc:docMk/>
          <pc:sldMk cId="852915834" sldId="328"/>
        </pc:sldMkLst>
      </pc:sldChg>
      <pc:sldChg chg="modNotesTx">
        <pc:chgData name="Silkauskas Kim" userId="ccb8c93e-d856-40e3-8c9b-7289baf450cc" providerId="ADAL" clId="{28506056-1992-408F-8268-78B9DEFED0BF}" dt="2023-09-23T16:44:12.269" v="6" actId="20577"/>
        <pc:sldMkLst>
          <pc:docMk/>
          <pc:sldMk cId="814798042" sldId="330"/>
        </pc:sldMkLst>
      </pc:sldChg>
      <pc:sldChg chg="modSp modAnim">
        <pc:chgData name="Silkauskas Kim" userId="ccb8c93e-d856-40e3-8c9b-7289baf450cc" providerId="ADAL" clId="{28506056-1992-408F-8268-78B9DEFED0BF}" dt="2023-09-23T16:47:12.100" v="52"/>
        <pc:sldMkLst>
          <pc:docMk/>
          <pc:sldMk cId="539467060" sldId="348"/>
        </pc:sldMkLst>
        <pc:spChg chg="mod">
          <ac:chgData name="Silkauskas Kim" userId="ccb8c93e-d856-40e3-8c9b-7289baf450cc" providerId="ADAL" clId="{28506056-1992-408F-8268-78B9DEFED0BF}" dt="2023-09-23T16:47:08.064" v="51" actId="5793"/>
          <ac:spMkLst>
            <pc:docMk/>
            <pc:sldMk cId="539467060" sldId="348"/>
            <ac:spMk id="11" creationId="{7565ED32-AA76-00AF-943C-2E6F21054FD8}"/>
          </ac:spMkLst>
        </pc:spChg>
      </pc:sldChg>
      <pc:sldChg chg="delSp mod delAnim modAnim">
        <pc:chgData name="Silkauskas Kim" userId="ccb8c93e-d856-40e3-8c9b-7289baf450cc" providerId="ADAL" clId="{28506056-1992-408F-8268-78B9DEFED0BF}" dt="2023-09-23T16:47:48.117" v="60"/>
        <pc:sldMkLst>
          <pc:docMk/>
          <pc:sldMk cId="4233601400" sldId="349"/>
        </pc:sldMkLst>
        <pc:spChg chg="del">
          <ac:chgData name="Silkauskas Kim" userId="ccb8c93e-d856-40e3-8c9b-7289baf450cc" providerId="ADAL" clId="{28506056-1992-408F-8268-78B9DEFED0BF}" dt="2023-09-23T16:47:29.384" v="53" actId="478"/>
          <ac:spMkLst>
            <pc:docMk/>
            <pc:sldMk cId="4233601400" sldId="349"/>
            <ac:spMk id="6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47:34.367" v="56" actId="478"/>
          <ac:spMkLst>
            <pc:docMk/>
            <pc:sldMk cId="4233601400" sldId="349"/>
            <ac:spMk id="20" creationId="{018D3340-2A70-026D-6C8E-68605375C516}"/>
          </ac:spMkLst>
        </pc:spChg>
        <pc:spChg chg="del">
          <ac:chgData name="Silkauskas Kim" userId="ccb8c93e-d856-40e3-8c9b-7289baf450cc" providerId="ADAL" clId="{28506056-1992-408F-8268-78B9DEFED0BF}" dt="2023-09-23T16:47:35.514" v="57" actId="478"/>
          <ac:spMkLst>
            <pc:docMk/>
            <pc:sldMk cId="4233601400" sldId="349"/>
            <ac:spMk id="29" creationId="{5ACDF343-304F-BC2D-92CB-50E995C83C80}"/>
          </ac:spMkLst>
        </pc:spChg>
        <pc:grpChg chg="del">
          <ac:chgData name="Silkauskas Kim" userId="ccb8c93e-d856-40e3-8c9b-7289baf450cc" providerId="ADAL" clId="{28506056-1992-408F-8268-78B9DEFED0BF}" dt="2023-09-23T16:47:32" v="54" actId="478"/>
          <ac:grpSpMkLst>
            <pc:docMk/>
            <pc:sldMk cId="4233601400" sldId="349"/>
            <ac:grpSpMk id="10" creationId="{00000000-0000-0000-0000-000000000000}"/>
          </ac:grpSpMkLst>
        </pc:grpChg>
        <pc:grpChg chg="del">
          <ac:chgData name="Silkauskas Kim" userId="ccb8c93e-d856-40e3-8c9b-7289baf450cc" providerId="ADAL" clId="{28506056-1992-408F-8268-78B9DEFED0BF}" dt="2023-09-23T16:47:33.027" v="55" actId="478"/>
          <ac:grpSpMkLst>
            <pc:docMk/>
            <pc:sldMk cId="4233601400" sldId="349"/>
            <ac:grpSpMk id="21" creationId="{00000000-0000-0000-0000-000000000000}"/>
          </ac:grpSpMkLst>
        </pc:grpChg>
      </pc:sldChg>
      <pc:sldChg chg="delSp modSp mod delAnim">
        <pc:chgData name="Silkauskas Kim" userId="ccb8c93e-d856-40e3-8c9b-7289baf450cc" providerId="ADAL" clId="{28506056-1992-408F-8268-78B9DEFED0BF}" dt="2023-09-23T16:50:38.626" v="125" actId="478"/>
        <pc:sldMkLst>
          <pc:docMk/>
          <pc:sldMk cId="2779974537" sldId="350"/>
        </pc:sldMkLst>
        <pc:spChg chg="del">
          <ac:chgData name="Silkauskas Kim" userId="ccb8c93e-d856-40e3-8c9b-7289baf450cc" providerId="ADAL" clId="{28506056-1992-408F-8268-78B9DEFED0BF}" dt="2023-09-23T16:50:29.270" v="120" actId="478"/>
          <ac:spMkLst>
            <pc:docMk/>
            <pc:sldMk cId="2779974537" sldId="350"/>
            <ac:spMk id="5" creationId="{A9EF8C7A-BDED-299E-82F6-C69D92D97CE6}"/>
          </ac:spMkLst>
        </pc:spChg>
        <pc:spChg chg="mod">
          <ac:chgData name="Silkauskas Kim" userId="ccb8c93e-d856-40e3-8c9b-7289baf450cc" providerId="ADAL" clId="{28506056-1992-408F-8268-78B9DEFED0BF}" dt="2023-09-23T16:50:31.656" v="121" actId="20577"/>
          <ac:spMkLst>
            <pc:docMk/>
            <pc:sldMk cId="2779974537" sldId="350"/>
            <ac:spMk id="7" creationId="{00000000-0000-0000-0000-000000000000}"/>
          </ac:spMkLst>
        </pc:spChg>
        <pc:spChg chg="del mod">
          <ac:chgData name="Silkauskas Kim" userId="ccb8c93e-d856-40e3-8c9b-7289baf450cc" providerId="ADAL" clId="{28506056-1992-408F-8268-78B9DEFED0BF}" dt="2023-09-23T16:50:26.161" v="119" actId="478"/>
          <ac:spMkLst>
            <pc:docMk/>
            <pc:sldMk cId="2779974537" sldId="350"/>
            <ac:spMk id="8" creationId="{F60024AB-793D-C7AF-6919-A3851CC4F3D8}"/>
          </ac:spMkLst>
        </pc:spChg>
        <pc:spChg chg="del">
          <ac:chgData name="Silkauskas Kim" userId="ccb8c93e-d856-40e3-8c9b-7289baf450cc" providerId="ADAL" clId="{28506056-1992-408F-8268-78B9DEFED0BF}" dt="2023-09-23T16:50:22.737" v="117" actId="478"/>
          <ac:spMkLst>
            <pc:docMk/>
            <pc:sldMk cId="2779974537" sldId="350"/>
            <ac:spMk id="11" creationId="{6CA1C83B-90B8-4B90-8C39-EE69784C6DE5}"/>
          </ac:spMkLst>
        </pc:spChg>
        <pc:grpChg chg="del">
          <ac:chgData name="Silkauskas Kim" userId="ccb8c93e-d856-40e3-8c9b-7289baf450cc" providerId="ADAL" clId="{28506056-1992-408F-8268-78B9DEFED0BF}" dt="2023-09-23T16:50:34.443" v="122" actId="478"/>
          <ac:grpSpMkLst>
            <pc:docMk/>
            <pc:sldMk cId="2779974537" sldId="350"/>
            <ac:grpSpMk id="10" creationId="{00000000-0000-0000-0000-000000000000}"/>
          </ac:grpSpMkLst>
        </pc:grpChg>
        <pc:grpChg chg="del">
          <ac:chgData name="Silkauskas Kim" userId="ccb8c93e-d856-40e3-8c9b-7289baf450cc" providerId="ADAL" clId="{28506056-1992-408F-8268-78B9DEFED0BF}" dt="2023-09-23T16:50:35.897" v="123" actId="478"/>
          <ac:grpSpMkLst>
            <pc:docMk/>
            <pc:sldMk cId="2779974537" sldId="350"/>
            <ac:grpSpMk id="16" creationId="{00000000-0000-0000-0000-000000000000}"/>
          </ac:grpSpMkLst>
        </pc:grpChg>
        <pc:grpChg chg="del">
          <ac:chgData name="Silkauskas Kim" userId="ccb8c93e-d856-40e3-8c9b-7289baf450cc" providerId="ADAL" clId="{28506056-1992-408F-8268-78B9DEFED0BF}" dt="2023-09-23T16:50:38.626" v="125" actId="478"/>
          <ac:grpSpMkLst>
            <pc:docMk/>
            <pc:sldMk cId="2779974537" sldId="350"/>
            <ac:grpSpMk id="20" creationId="{00000000-0000-0000-0000-000000000000}"/>
          </ac:grpSpMkLst>
        </pc:grpChg>
        <pc:grpChg chg="del">
          <ac:chgData name="Silkauskas Kim" userId="ccb8c93e-d856-40e3-8c9b-7289baf450cc" providerId="ADAL" clId="{28506056-1992-408F-8268-78B9DEFED0BF}" dt="2023-09-23T16:50:37.184" v="124" actId="478"/>
          <ac:grpSpMkLst>
            <pc:docMk/>
            <pc:sldMk cId="2779974537" sldId="350"/>
            <ac:grpSpMk id="21" creationId="{00000000-0000-0000-0000-000000000000}"/>
          </ac:grpSpMkLst>
        </pc:grpChg>
      </pc:sldChg>
      <pc:sldChg chg="modNotesTx">
        <pc:chgData name="Silkauskas Kim" userId="ccb8c93e-d856-40e3-8c9b-7289baf450cc" providerId="ADAL" clId="{28506056-1992-408F-8268-78B9DEFED0BF}" dt="2023-09-23T16:58:14.268" v="298" actId="20577"/>
        <pc:sldMkLst>
          <pc:docMk/>
          <pc:sldMk cId="4055144547" sldId="361"/>
        </pc:sldMkLst>
      </pc:sldChg>
      <pc:sldChg chg="addSp delSp modSp mod delAnim">
        <pc:chgData name="Silkauskas Kim" userId="ccb8c93e-d856-40e3-8c9b-7289baf450cc" providerId="ADAL" clId="{28506056-1992-408F-8268-78B9DEFED0BF}" dt="2023-09-23T16:49:59.127" v="115" actId="1076"/>
        <pc:sldMkLst>
          <pc:docMk/>
          <pc:sldMk cId="3213546312" sldId="385"/>
        </pc:sldMkLst>
        <pc:spChg chg="add mod">
          <ac:chgData name="Silkauskas Kim" userId="ccb8c93e-d856-40e3-8c9b-7289baf450cc" providerId="ADAL" clId="{28506056-1992-408F-8268-78B9DEFED0BF}" dt="2023-09-23T16:49:49.914" v="112" actId="14100"/>
          <ac:spMkLst>
            <pc:docMk/>
            <pc:sldMk cId="3213546312" sldId="385"/>
            <ac:spMk id="2" creationId="{CBE0BA16-DC93-E1BA-A8A9-C5D8F6FDD7C9}"/>
          </ac:spMkLst>
        </pc:spChg>
        <pc:spChg chg="add mod">
          <ac:chgData name="Silkauskas Kim" userId="ccb8c93e-d856-40e3-8c9b-7289baf450cc" providerId="ADAL" clId="{28506056-1992-408F-8268-78B9DEFED0BF}" dt="2023-09-23T16:49:59.127" v="115" actId="1076"/>
          <ac:spMkLst>
            <pc:docMk/>
            <pc:sldMk cId="3213546312" sldId="385"/>
            <ac:spMk id="5" creationId="{7D7ABD79-06B5-8334-E876-91E675223C14}"/>
          </ac:spMkLst>
        </pc:spChg>
        <pc:spChg chg="del">
          <ac:chgData name="Silkauskas Kim" userId="ccb8c93e-d856-40e3-8c9b-7289baf450cc" providerId="ADAL" clId="{28506056-1992-408F-8268-78B9DEFED0BF}" dt="2023-09-23T16:49:43.537" v="108" actId="478"/>
          <ac:spMkLst>
            <pc:docMk/>
            <pc:sldMk cId="3213546312" sldId="385"/>
            <ac:spMk id="24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49:44.980" v="109" actId="478"/>
          <ac:spMkLst>
            <pc:docMk/>
            <pc:sldMk cId="3213546312" sldId="385"/>
            <ac:spMk id="25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49:45.578" v="110" actId="478"/>
          <ac:spMkLst>
            <pc:docMk/>
            <pc:sldMk cId="3213546312" sldId="385"/>
            <ac:spMk id="26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49:54.156" v="113" actId="478"/>
          <ac:spMkLst>
            <pc:docMk/>
            <pc:sldMk cId="3213546312" sldId="385"/>
            <ac:spMk id="27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49:54.156" v="113" actId="478"/>
          <ac:spMkLst>
            <pc:docMk/>
            <pc:sldMk cId="3213546312" sldId="385"/>
            <ac:spMk id="28" creationId="{00000000-0000-0000-0000-000000000000}"/>
          </ac:spMkLst>
        </pc:spChg>
        <pc:grpChg chg="del">
          <ac:chgData name="Silkauskas Kim" userId="ccb8c93e-d856-40e3-8c9b-7289baf450cc" providerId="ADAL" clId="{28506056-1992-408F-8268-78B9DEFED0BF}" dt="2023-09-23T16:49:43.537" v="108" actId="478"/>
          <ac:grpSpMkLst>
            <pc:docMk/>
            <pc:sldMk cId="3213546312" sldId="385"/>
            <ac:grpSpMk id="33" creationId="{3F85E458-DB3B-4261-97F4-8939BA45DC4C}"/>
          </ac:grpSpMkLst>
        </pc:grpChg>
        <pc:grpChg chg="del">
          <ac:chgData name="Silkauskas Kim" userId="ccb8c93e-d856-40e3-8c9b-7289baf450cc" providerId="ADAL" clId="{28506056-1992-408F-8268-78B9DEFED0BF}" dt="2023-09-23T16:49:43.537" v="108" actId="478"/>
          <ac:grpSpMkLst>
            <pc:docMk/>
            <pc:sldMk cId="3213546312" sldId="385"/>
            <ac:grpSpMk id="37" creationId="{1F96E928-526B-4A7C-865C-EE79727196F2}"/>
          </ac:grpSpMkLst>
        </pc:grpChg>
        <pc:grpChg chg="del">
          <ac:chgData name="Silkauskas Kim" userId="ccb8c93e-d856-40e3-8c9b-7289baf450cc" providerId="ADAL" clId="{28506056-1992-408F-8268-78B9DEFED0BF}" dt="2023-09-23T16:49:54.156" v="113" actId="478"/>
          <ac:grpSpMkLst>
            <pc:docMk/>
            <pc:sldMk cId="3213546312" sldId="385"/>
            <ac:grpSpMk id="41" creationId="{F1516531-A763-4349-8BB9-EC5034E1BD7A}"/>
          </ac:grpSpMkLst>
        </pc:grpChg>
      </pc:sldChg>
      <pc:sldChg chg="delSp modSp mod delAnim">
        <pc:chgData name="Silkauskas Kim" userId="ccb8c93e-d856-40e3-8c9b-7289baf450cc" providerId="ADAL" clId="{28506056-1992-408F-8268-78B9DEFED0BF}" dt="2023-09-23T16:54:12.842" v="297" actId="478"/>
        <pc:sldMkLst>
          <pc:docMk/>
          <pc:sldMk cId="3424929138" sldId="401"/>
        </pc:sldMkLst>
        <pc:spChg chg="del">
          <ac:chgData name="Silkauskas Kim" userId="ccb8c93e-d856-40e3-8c9b-7289baf450cc" providerId="ADAL" clId="{28506056-1992-408F-8268-78B9DEFED0BF}" dt="2023-09-23T16:54:12.842" v="297" actId="478"/>
          <ac:spMkLst>
            <pc:docMk/>
            <pc:sldMk cId="3424929138" sldId="401"/>
            <ac:spMk id="20" creationId="{0578CE8B-568F-48A8-8C56-9567218CACF9}"/>
          </ac:spMkLst>
        </pc:spChg>
        <pc:spChg chg="del">
          <ac:chgData name="Silkauskas Kim" userId="ccb8c93e-d856-40e3-8c9b-7289baf450cc" providerId="ADAL" clId="{28506056-1992-408F-8268-78B9DEFED0BF}" dt="2023-09-23T16:54:09.460" v="295" actId="478"/>
          <ac:spMkLst>
            <pc:docMk/>
            <pc:sldMk cId="3424929138" sldId="401"/>
            <ac:spMk id="23" creationId="{00000000-0000-0000-0000-000000000000}"/>
          </ac:spMkLst>
        </pc:spChg>
        <pc:spChg chg="del mod">
          <ac:chgData name="Silkauskas Kim" userId="ccb8c93e-d856-40e3-8c9b-7289baf450cc" providerId="ADAL" clId="{28506056-1992-408F-8268-78B9DEFED0BF}" dt="2023-09-23T16:54:03.801" v="290" actId="478"/>
          <ac:spMkLst>
            <pc:docMk/>
            <pc:sldMk cId="3424929138" sldId="401"/>
            <ac:spMk id="24" creationId="{00000000-0000-0000-0000-000000000000}"/>
          </ac:spMkLst>
        </pc:spChg>
        <pc:spChg chg="del mod">
          <ac:chgData name="Silkauskas Kim" userId="ccb8c93e-d856-40e3-8c9b-7289baf450cc" providerId="ADAL" clId="{28506056-1992-408F-8268-78B9DEFED0BF}" dt="2023-09-23T16:54:00.347" v="287" actId="478"/>
          <ac:spMkLst>
            <pc:docMk/>
            <pc:sldMk cId="3424929138" sldId="401"/>
            <ac:spMk id="25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53:59.069" v="285" actId="478"/>
          <ac:spMkLst>
            <pc:docMk/>
            <pc:sldMk cId="3424929138" sldId="401"/>
            <ac:spMk id="26" creationId="{00000000-0000-0000-0000-000000000000}"/>
          </ac:spMkLst>
        </pc:spChg>
        <pc:spChg chg="del mod">
          <ac:chgData name="Silkauskas Kim" userId="ccb8c93e-d856-40e3-8c9b-7289baf450cc" providerId="ADAL" clId="{28506056-1992-408F-8268-78B9DEFED0BF}" dt="2023-09-23T16:54:02.614" v="289" actId="478"/>
          <ac:spMkLst>
            <pc:docMk/>
            <pc:sldMk cId="3424929138" sldId="401"/>
            <ac:spMk id="27" creationId="{00000000-0000-0000-0000-000000000000}"/>
          </ac:spMkLst>
        </pc:spChg>
        <pc:spChg chg="del mod">
          <ac:chgData name="Silkauskas Kim" userId="ccb8c93e-d856-40e3-8c9b-7289baf450cc" providerId="ADAL" clId="{28506056-1992-408F-8268-78B9DEFED0BF}" dt="2023-09-23T16:54:07.440" v="293" actId="478"/>
          <ac:spMkLst>
            <pc:docMk/>
            <pc:sldMk cId="3424929138" sldId="401"/>
            <ac:spMk id="29" creationId="{00000000-0000-0000-0000-000000000000}"/>
          </ac:spMkLst>
        </pc:spChg>
        <pc:spChg chg="del mod">
          <ac:chgData name="Silkauskas Kim" userId="ccb8c93e-d856-40e3-8c9b-7289baf450cc" providerId="ADAL" clId="{28506056-1992-408F-8268-78B9DEFED0BF}" dt="2023-09-23T16:54:06.069" v="292" actId="478"/>
          <ac:spMkLst>
            <pc:docMk/>
            <pc:sldMk cId="3424929138" sldId="401"/>
            <ac:spMk id="30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54:05.103" v="291" actId="478"/>
          <ac:spMkLst>
            <pc:docMk/>
            <pc:sldMk cId="3424929138" sldId="401"/>
            <ac:spMk id="31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53:58.188" v="284" actId="478"/>
          <ac:spMkLst>
            <pc:docMk/>
            <pc:sldMk cId="3424929138" sldId="401"/>
            <ac:spMk id="32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54:08.172" v="294" actId="478"/>
          <ac:spMkLst>
            <pc:docMk/>
            <pc:sldMk cId="3424929138" sldId="401"/>
            <ac:spMk id="33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54:11.502" v="296" actId="478"/>
          <ac:spMkLst>
            <pc:docMk/>
            <pc:sldMk cId="3424929138" sldId="401"/>
            <ac:spMk id="34" creationId="{00000000-0000-0000-0000-000000000000}"/>
          </ac:spMkLst>
        </pc:spChg>
      </pc:sldChg>
      <pc:sldChg chg="modSp mod">
        <pc:chgData name="Silkauskas Kim" userId="ccb8c93e-d856-40e3-8c9b-7289baf450cc" providerId="ADAL" clId="{28506056-1992-408F-8268-78B9DEFED0BF}" dt="2023-09-23T16:51:59.598" v="131" actId="14100"/>
        <pc:sldMkLst>
          <pc:docMk/>
          <pc:sldMk cId="1266432903" sldId="423"/>
        </pc:sldMkLst>
        <pc:spChg chg="mod">
          <ac:chgData name="Silkauskas Kim" userId="ccb8c93e-d856-40e3-8c9b-7289baf450cc" providerId="ADAL" clId="{28506056-1992-408F-8268-78B9DEFED0BF}" dt="2023-09-23T16:51:59.598" v="131" actId="14100"/>
          <ac:spMkLst>
            <pc:docMk/>
            <pc:sldMk cId="1266432903" sldId="423"/>
            <ac:spMk id="15" creationId="{00000000-0000-0000-0000-000000000000}"/>
          </ac:spMkLst>
        </pc:spChg>
        <pc:spChg chg="mod">
          <ac:chgData name="Silkauskas Kim" userId="ccb8c93e-d856-40e3-8c9b-7289baf450cc" providerId="ADAL" clId="{28506056-1992-408F-8268-78B9DEFED0BF}" dt="2023-09-23T16:51:55.050" v="129" actId="20577"/>
          <ac:spMkLst>
            <pc:docMk/>
            <pc:sldMk cId="1266432903" sldId="423"/>
            <ac:spMk id="20" creationId="{00000000-0000-0000-0000-000000000000}"/>
          </ac:spMkLst>
        </pc:spChg>
      </pc:sldChg>
      <pc:sldChg chg="delSp modSp mod delAnim">
        <pc:chgData name="Silkauskas Kim" userId="ccb8c93e-d856-40e3-8c9b-7289baf450cc" providerId="ADAL" clId="{28506056-1992-408F-8268-78B9DEFED0BF}" dt="2023-09-23T16:53:33.402" v="267" actId="478"/>
        <pc:sldMkLst>
          <pc:docMk/>
          <pc:sldMk cId="1386264534" sldId="424"/>
        </pc:sldMkLst>
        <pc:spChg chg="mod">
          <ac:chgData name="Silkauskas Kim" userId="ccb8c93e-d856-40e3-8c9b-7289baf450cc" providerId="ADAL" clId="{28506056-1992-408F-8268-78B9DEFED0BF}" dt="2023-09-23T16:53:22.502" v="264" actId="20577"/>
          <ac:spMkLst>
            <pc:docMk/>
            <pc:sldMk cId="1386264534" sldId="424"/>
            <ac:spMk id="2" creationId="{5183D5C5-6952-467E-90CD-DF373582F590}"/>
          </ac:spMkLst>
        </pc:spChg>
        <pc:spChg chg="mod">
          <ac:chgData name="Silkauskas Kim" userId="ccb8c93e-d856-40e3-8c9b-7289baf450cc" providerId="ADAL" clId="{28506056-1992-408F-8268-78B9DEFED0BF}" dt="2023-09-23T16:53:06.221" v="211" actId="20577"/>
          <ac:spMkLst>
            <pc:docMk/>
            <pc:sldMk cId="1386264534" sldId="424"/>
            <ac:spMk id="20" creationId="{00000000-0000-0000-0000-000000000000}"/>
          </ac:spMkLst>
        </pc:spChg>
        <pc:spChg chg="mod">
          <ac:chgData name="Silkauskas Kim" userId="ccb8c93e-d856-40e3-8c9b-7289baf450cc" providerId="ADAL" clId="{28506056-1992-408F-8268-78B9DEFED0BF}" dt="2023-09-23T16:53:11.642" v="248" actId="20577"/>
          <ac:spMkLst>
            <pc:docMk/>
            <pc:sldMk cId="1386264534" sldId="424"/>
            <ac:spMk id="48" creationId="{3FE6B9C1-5296-4EA9-83DC-3223C7151943}"/>
          </ac:spMkLst>
        </pc:spChg>
        <pc:spChg chg="mod">
          <ac:chgData name="Silkauskas Kim" userId="ccb8c93e-d856-40e3-8c9b-7289baf450cc" providerId="ADAL" clId="{28506056-1992-408F-8268-78B9DEFED0BF}" dt="2023-09-23T16:53:19.397" v="257" actId="20577"/>
          <ac:spMkLst>
            <pc:docMk/>
            <pc:sldMk cId="1386264534" sldId="424"/>
            <ac:spMk id="66" creationId="{609B4BB2-1C60-4F65-854D-BA9A3C37E7F3}"/>
          </ac:spMkLst>
        </pc:spChg>
        <pc:spChg chg="del">
          <ac:chgData name="Silkauskas Kim" userId="ccb8c93e-d856-40e3-8c9b-7289baf450cc" providerId="ADAL" clId="{28506056-1992-408F-8268-78B9DEFED0BF}" dt="2023-09-23T16:53:33.402" v="267" actId="478"/>
          <ac:spMkLst>
            <pc:docMk/>
            <pc:sldMk cId="1386264534" sldId="424"/>
            <ac:spMk id="70" creationId="{29C73AD6-F61B-4DE1-A5C5-D51CA83DAE71}"/>
          </ac:spMkLst>
        </pc:spChg>
        <pc:spChg chg="del mod">
          <ac:chgData name="Silkauskas Kim" userId="ccb8c93e-d856-40e3-8c9b-7289baf450cc" providerId="ADAL" clId="{28506056-1992-408F-8268-78B9DEFED0BF}" dt="2023-09-23T16:53:32.050" v="266" actId="478"/>
          <ac:spMkLst>
            <pc:docMk/>
            <pc:sldMk cId="1386264534" sldId="424"/>
            <ac:spMk id="71" creationId="{D50338D2-B64A-4C51-AC37-AA1A9508187D}"/>
          </ac:spMkLst>
        </pc:spChg>
      </pc:sldChg>
      <pc:sldChg chg="delSp mod delAnim modNotesTx">
        <pc:chgData name="Silkauskas Kim" userId="ccb8c93e-d856-40e3-8c9b-7289baf450cc" providerId="ADAL" clId="{28506056-1992-408F-8268-78B9DEFED0BF}" dt="2023-09-23T16:58:48.527" v="300" actId="20577"/>
        <pc:sldMkLst>
          <pc:docMk/>
          <pc:sldMk cId="2184077514" sldId="427"/>
        </pc:sldMkLst>
        <pc:spChg chg="del">
          <ac:chgData name="Silkauskas Kim" userId="ccb8c93e-d856-40e3-8c9b-7289baf450cc" providerId="ADAL" clId="{28506056-1992-408F-8268-78B9DEFED0BF}" dt="2023-09-23T16:51:26.440" v="128" actId="478"/>
          <ac:spMkLst>
            <pc:docMk/>
            <pc:sldMk cId="2184077514" sldId="427"/>
            <ac:spMk id="7" creationId="{DE57CFD5-7597-A3C3-B290-78CA9CCBECEB}"/>
          </ac:spMkLst>
        </pc:spChg>
        <pc:spChg chg="del">
          <ac:chgData name="Silkauskas Kim" userId="ccb8c93e-d856-40e3-8c9b-7289baf450cc" providerId="ADAL" clId="{28506056-1992-408F-8268-78B9DEFED0BF}" dt="2023-09-23T16:51:13.961" v="127" actId="478"/>
          <ac:spMkLst>
            <pc:docMk/>
            <pc:sldMk cId="2184077514" sldId="427"/>
            <ac:spMk id="40" creationId="{76DF4973-2D2E-403E-BC97-5464F681D19C}"/>
          </ac:spMkLst>
        </pc:spChg>
        <pc:spChg chg="del">
          <ac:chgData name="Silkauskas Kim" userId="ccb8c93e-d856-40e3-8c9b-7289baf450cc" providerId="ADAL" clId="{28506056-1992-408F-8268-78B9DEFED0BF}" dt="2023-09-23T16:51:13.961" v="127" actId="478"/>
          <ac:spMkLst>
            <pc:docMk/>
            <pc:sldMk cId="2184077514" sldId="427"/>
            <ac:spMk id="41" creationId="{B87C2253-BF28-45ED-A824-C5B5304C5088}"/>
          </ac:spMkLst>
        </pc:spChg>
        <pc:spChg chg="del">
          <ac:chgData name="Silkauskas Kim" userId="ccb8c93e-d856-40e3-8c9b-7289baf450cc" providerId="ADAL" clId="{28506056-1992-408F-8268-78B9DEFED0BF}" dt="2023-09-23T16:51:13.961" v="127" actId="478"/>
          <ac:spMkLst>
            <pc:docMk/>
            <pc:sldMk cId="2184077514" sldId="427"/>
            <ac:spMk id="43" creationId="{E0F350DC-29E2-4850-9828-91704242125B}"/>
          </ac:spMkLst>
        </pc:spChg>
        <pc:spChg chg="del">
          <ac:chgData name="Silkauskas Kim" userId="ccb8c93e-d856-40e3-8c9b-7289baf450cc" providerId="ADAL" clId="{28506056-1992-408F-8268-78B9DEFED0BF}" dt="2023-09-23T16:51:08.381" v="126" actId="478"/>
          <ac:spMkLst>
            <pc:docMk/>
            <pc:sldMk cId="2184077514" sldId="427"/>
            <ac:spMk id="45" creationId="{5A85EA71-AA4C-42DA-8AB4-97A9855EFDAD}"/>
          </ac:spMkLst>
        </pc:spChg>
      </pc:sldChg>
      <pc:sldChg chg="addSp delSp modSp mod addAnim delAnim modAnim modNotesTx">
        <pc:chgData name="Silkauskas Kim" userId="ccb8c93e-d856-40e3-8c9b-7289baf450cc" providerId="ADAL" clId="{28506056-1992-408F-8268-78B9DEFED0BF}" dt="2023-09-23T16:46:20.937" v="37" actId="478"/>
        <pc:sldMkLst>
          <pc:docMk/>
          <pc:sldMk cId="1589129312" sldId="430"/>
        </pc:sldMkLst>
        <pc:spChg chg="mod">
          <ac:chgData name="Silkauskas Kim" userId="ccb8c93e-d856-40e3-8c9b-7289baf450cc" providerId="ADAL" clId="{28506056-1992-408F-8268-78B9DEFED0BF}" dt="2023-09-23T16:44:46.685" v="10" actId="20577"/>
          <ac:spMkLst>
            <pc:docMk/>
            <pc:sldMk cId="1589129312" sldId="430"/>
            <ac:spMk id="6" creationId="{90F36C9A-3016-D837-6AE1-03DC8C709D63}"/>
          </ac:spMkLst>
        </pc:spChg>
        <pc:spChg chg="del">
          <ac:chgData name="Silkauskas Kim" userId="ccb8c93e-d856-40e3-8c9b-7289baf450cc" providerId="ADAL" clId="{28506056-1992-408F-8268-78B9DEFED0BF}" dt="2023-09-23T16:45:45.954" v="27" actId="478"/>
          <ac:spMkLst>
            <pc:docMk/>
            <pc:sldMk cId="1589129312" sldId="430"/>
            <ac:spMk id="7" creationId="{51A7B271-4AEB-5D4E-D6F9-8CA94930C402}"/>
          </ac:spMkLst>
        </pc:spChg>
        <pc:spChg chg="del">
          <ac:chgData name="Silkauskas Kim" userId="ccb8c93e-d856-40e3-8c9b-7289baf450cc" providerId="ADAL" clId="{28506056-1992-408F-8268-78B9DEFED0BF}" dt="2023-09-23T16:45:44.629" v="26" actId="478"/>
          <ac:spMkLst>
            <pc:docMk/>
            <pc:sldMk cId="1589129312" sldId="430"/>
            <ac:spMk id="8" creationId="{F5FB9B6B-7D83-F086-04A8-B54AD1AD5D78}"/>
          </ac:spMkLst>
        </pc:spChg>
        <pc:spChg chg="del">
          <ac:chgData name="Silkauskas Kim" userId="ccb8c93e-d856-40e3-8c9b-7289baf450cc" providerId="ADAL" clId="{28506056-1992-408F-8268-78B9DEFED0BF}" dt="2023-09-23T16:45:42.888" v="25" actId="478"/>
          <ac:spMkLst>
            <pc:docMk/>
            <pc:sldMk cId="1589129312" sldId="430"/>
            <ac:spMk id="9" creationId="{F90085A5-F1C2-B770-E745-C0034E382BAC}"/>
          </ac:spMkLst>
        </pc:spChg>
        <pc:spChg chg="add del">
          <ac:chgData name="Silkauskas Kim" userId="ccb8c93e-d856-40e3-8c9b-7289baf450cc" providerId="ADAL" clId="{28506056-1992-408F-8268-78B9DEFED0BF}" dt="2023-09-23T16:46:20.937" v="37" actId="478"/>
          <ac:spMkLst>
            <pc:docMk/>
            <pc:sldMk cId="1589129312" sldId="430"/>
            <ac:spMk id="10" creationId="{FDA2DB83-411D-5BFB-53C3-563A8909BFDD}"/>
          </ac:spMkLst>
        </pc:spChg>
        <pc:spChg chg="mod">
          <ac:chgData name="Silkauskas Kim" userId="ccb8c93e-d856-40e3-8c9b-7289baf450cc" providerId="ADAL" clId="{28506056-1992-408F-8268-78B9DEFED0BF}" dt="2023-09-23T16:45:18.784" v="19" actId="20577"/>
          <ac:spMkLst>
            <pc:docMk/>
            <pc:sldMk cId="1589129312" sldId="430"/>
            <ac:spMk id="11" creationId="{AB0EB2C2-138C-659E-9479-4ECC2B422FEB}"/>
          </ac:spMkLst>
        </pc:spChg>
        <pc:spChg chg="del">
          <ac:chgData name="Silkauskas Kim" userId="ccb8c93e-d856-40e3-8c9b-7289baf450cc" providerId="ADAL" clId="{28506056-1992-408F-8268-78B9DEFED0BF}" dt="2023-09-23T16:44:58.233" v="11" actId="478"/>
          <ac:spMkLst>
            <pc:docMk/>
            <pc:sldMk cId="1589129312" sldId="430"/>
            <ac:spMk id="12" creationId="{66894553-1C72-3846-2CEC-0543BD513EB5}"/>
          </ac:spMkLst>
        </pc:spChg>
        <pc:spChg chg="del">
          <ac:chgData name="Silkauskas Kim" userId="ccb8c93e-d856-40e3-8c9b-7289baf450cc" providerId="ADAL" clId="{28506056-1992-408F-8268-78B9DEFED0BF}" dt="2023-09-23T16:44:41.647" v="9" actId="478"/>
          <ac:spMkLst>
            <pc:docMk/>
            <pc:sldMk cId="1589129312" sldId="430"/>
            <ac:spMk id="16" creationId="{F03B3E4B-5CC0-FC8F-BDC3-F6C3D4493216}"/>
          </ac:spMkLst>
        </pc:spChg>
        <pc:spChg chg="del">
          <ac:chgData name="Silkauskas Kim" userId="ccb8c93e-d856-40e3-8c9b-7289baf450cc" providerId="ADAL" clId="{28506056-1992-408F-8268-78B9DEFED0BF}" dt="2023-09-23T16:44:40.321" v="8" actId="478"/>
          <ac:spMkLst>
            <pc:docMk/>
            <pc:sldMk cId="1589129312" sldId="430"/>
            <ac:spMk id="17" creationId="{B24B7A64-5B40-D321-D18F-EDF1C0C9A16A}"/>
          </ac:spMkLst>
        </pc:spChg>
        <pc:spChg chg="mod">
          <ac:chgData name="Silkauskas Kim" userId="ccb8c93e-d856-40e3-8c9b-7289baf450cc" providerId="ADAL" clId="{28506056-1992-408F-8268-78B9DEFED0BF}" dt="2023-09-23T16:45:00.394" v="12" actId="14100"/>
          <ac:spMkLst>
            <pc:docMk/>
            <pc:sldMk cId="1589129312" sldId="430"/>
            <ac:spMk id="18" creationId="{646000CB-9FCD-0E0E-D91F-5DA49597E830}"/>
          </ac:spMkLst>
        </pc:spChg>
      </pc:sldChg>
      <pc:sldChg chg="modNotesTx">
        <pc:chgData name="Silkauskas Kim" userId="ccb8c93e-d856-40e3-8c9b-7289baf450cc" providerId="ADAL" clId="{28506056-1992-408F-8268-78B9DEFED0BF}" dt="2023-09-23T16:58:40.940" v="299" actId="20577"/>
        <pc:sldMkLst>
          <pc:docMk/>
          <pc:sldMk cId="2320734856" sldId="442"/>
        </pc:sldMkLst>
      </pc:sldChg>
      <pc:sldChg chg="modSp">
        <pc:chgData name="Silkauskas Kim" userId="ccb8c93e-d856-40e3-8c9b-7289baf450cc" providerId="ADAL" clId="{28506056-1992-408F-8268-78B9DEFED0BF}" dt="2023-09-23T16:53:38.394" v="268" actId="20577"/>
        <pc:sldMkLst>
          <pc:docMk/>
          <pc:sldMk cId="3209906548" sldId="444"/>
        </pc:sldMkLst>
        <pc:spChg chg="mod">
          <ac:chgData name="Silkauskas Kim" userId="ccb8c93e-d856-40e3-8c9b-7289baf450cc" providerId="ADAL" clId="{28506056-1992-408F-8268-78B9DEFED0BF}" dt="2023-09-23T16:53:38.394" v="268" actId="20577"/>
          <ac:spMkLst>
            <pc:docMk/>
            <pc:sldMk cId="3209906548" sldId="444"/>
            <ac:spMk id="26" creationId="{184D0F15-C824-458C-B48C-38C8B9F3D809}"/>
          </ac:spMkLst>
        </pc:spChg>
      </pc:sldChg>
      <pc:sldChg chg="addSp delSp modSp mod addAnim delAnim">
        <pc:chgData name="Silkauskas Kim" userId="ccb8c93e-d856-40e3-8c9b-7289baf450cc" providerId="ADAL" clId="{28506056-1992-408F-8268-78B9DEFED0BF}" dt="2023-09-23T16:46:43.874" v="42" actId="1076"/>
        <pc:sldMkLst>
          <pc:docMk/>
          <pc:sldMk cId="929656367" sldId="468"/>
        </pc:sldMkLst>
        <pc:spChg chg="add del">
          <ac:chgData name="Silkauskas Kim" userId="ccb8c93e-d856-40e3-8c9b-7289baf450cc" providerId="ADAL" clId="{28506056-1992-408F-8268-78B9DEFED0BF}" dt="2023-09-23T16:46:13.115" v="32" actId="478"/>
          <ac:spMkLst>
            <pc:docMk/>
            <pc:sldMk cId="929656367" sldId="468"/>
            <ac:spMk id="8" creationId="{00000000-0000-0000-0000-000000000000}"/>
          </ac:spMkLst>
        </pc:spChg>
        <pc:spChg chg="del">
          <ac:chgData name="Silkauskas Kim" userId="ccb8c93e-d856-40e3-8c9b-7289baf450cc" providerId="ADAL" clId="{28506056-1992-408F-8268-78B9DEFED0BF}" dt="2023-09-23T16:46:40.296" v="41" actId="478"/>
          <ac:spMkLst>
            <pc:docMk/>
            <pc:sldMk cId="929656367" sldId="468"/>
            <ac:spMk id="13" creationId="{00000000-0000-0000-0000-000000000000}"/>
          </ac:spMkLst>
        </pc:spChg>
        <pc:spChg chg="add del">
          <ac:chgData name="Silkauskas Kim" userId="ccb8c93e-d856-40e3-8c9b-7289baf450cc" providerId="ADAL" clId="{28506056-1992-408F-8268-78B9DEFED0BF}" dt="2023-09-23T16:46:13.938" v="33" actId="478"/>
          <ac:spMkLst>
            <pc:docMk/>
            <pc:sldMk cId="929656367" sldId="468"/>
            <ac:spMk id="27" creationId="{90CEFE72-7CAF-8DA8-4EDC-F29C8BB98C5D}"/>
          </ac:spMkLst>
        </pc:spChg>
        <pc:spChg chg="add del">
          <ac:chgData name="Silkauskas Kim" userId="ccb8c93e-d856-40e3-8c9b-7289baf450cc" providerId="ADAL" clId="{28506056-1992-408F-8268-78B9DEFED0BF}" dt="2023-09-23T16:46:14.754" v="34" actId="478"/>
          <ac:spMkLst>
            <pc:docMk/>
            <pc:sldMk cId="929656367" sldId="468"/>
            <ac:spMk id="36" creationId="{BF1AFD40-BFEB-4F98-8635-109404F8E220}"/>
          </ac:spMkLst>
        </pc:spChg>
        <pc:spChg chg="add del mod">
          <ac:chgData name="Silkauskas Kim" userId="ccb8c93e-d856-40e3-8c9b-7289baf450cc" providerId="ADAL" clId="{28506056-1992-408F-8268-78B9DEFED0BF}" dt="2023-09-23T16:46:43.874" v="42" actId="1076"/>
          <ac:spMkLst>
            <pc:docMk/>
            <pc:sldMk cId="929656367" sldId="468"/>
            <ac:spMk id="49" creationId="{4F99AFBD-217D-ED98-8BE5-6E2D3D4168BA}"/>
          </ac:spMkLst>
        </pc:spChg>
      </pc:sldChg>
      <pc:sldChg chg="modNotesTx">
        <pc:chgData name="Silkauskas Kim" userId="ccb8c93e-d856-40e3-8c9b-7289baf450cc" providerId="ADAL" clId="{28506056-1992-408F-8268-78B9DEFED0BF}" dt="2023-09-23T16:58:53.653" v="301" actId="20577"/>
        <pc:sldMkLst>
          <pc:docMk/>
          <pc:sldMk cId="519314742" sldId="470"/>
        </pc:sldMkLst>
      </pc:sldChg>
      <pc:sldChg chg="modNotesTx">
        <pc:chgData name="Silkauskas Kim" userId="ccb8c93e-d856-40e3-8c9b-7289baf450cc" providerId="ADAL" clId="{28506056-1992-408F-8268-78B9DEFED0BF}" dt="2023-09-23T16:44:00.411" v="3" actId="20577"/>
        <pc:sldMkLst>
          <pc:docMk/>
          <pc:sldMk cId="211359603" sldId="472"/>
        </pc:sldMkLst>
      </pc:sldChg>
      <pc:sldChg chg="modSp mod">
        <pc:chgData name="Silkauskas Kim" userId="ccb8c93e-d856-40e3-8c9b-7289baf450cc" providerId="ADAL" clId="{28506056-1992-408F-8268-78B9DEFED0BF}" dt="2023-09-23T16:48:45.635" v="96"/>
        <pc:sldMkLst>
          <pc:docMk/>
          <pc:sldMk cId="869254119" sldId="473"/>
        </pc:sldMkLst>
        <pc:spChg chg="mod">
          <ac:chgData name="Silkauskas Kim" userId="ccb8c93e-d856-40e3-8c9b-7289baf450cc" providerId="ADAL" clId="{28506056-1992-408F-8268-78B9DEFED0BF}" dt="2023-09-23T16:48:45.635" v="96"/>
          <ac:spMkLst>
            <pc:docMk/>
            <pc:sldMk cId="869254119" sldId="473"/>
            <ac:spMk id="7" creationId="{45A40D0D-90CF-7B6D-2105-969F02D0EDA5}"/>
          </ac:spMkLst>
        </pc:spChg>
      </pc:sldChg>
      <pc:sldChg chg="modNotesTx">
        <pc:chgData name="Silkauskas Kim" userId="ccb8c93e-d856-40e3-8c9b-7289baf450cc" providerId="ADAL" clId="{28506056-1992-408F-8268-78B9DEFED0BF}" dt="2023-09-23T16:43:51.181" v="0" actId="20577"/>
        <pc:sldMkLst>
          <pc:docMk/>
          <pc:sldMk cId="1303467232" sldId="475"/>
        </pc:sldMkLst>
      </pc:sldChg>
      <pc:sldChg chg="addSp delSp modSp mod delAnim">
        <pc:chgData name="Silkauskas Kim" userId="ccb8c93e-d856-40e3-8c9b-7289baf450cc" providerId="ADAL" clId="{28506056-1992-408F-8268-78B9DEFED0BF}" dt="2023-09-23T16:49:36.866" v="106" actId="1076"/>
        <pc:sldMkLst>
          <pc:docMk/>
          <pc:sldMk cId="2966044185" sldId="477"/>
        </pc:sldMkLst>
        <pc:spChg chg="del">
          <ac:chgData name="Silkauskas Kim" userId="ccb8c93e-d856-40e3-8c9b-7289baf450cc" providerId="ADAL" clId="{28506056-1992-408F-8268-78B9DEFED0BF}" dt="2023-09-23T16:49:29.498" v="103" actId="478"/>
          <ac:spMkLst>
            <pc:docMk/>
            <pc:sldMk cId="2966044185" sldId="477"/>
            <ac:spMk id="20" creationId="{B865025F-4586-3DA5-2061-17F32BB41BAE}"/>
          </ac:spMkLst>
        </pc:spChg>
        <pc:spChg chg="add mod">
          <ac:chgData name="Silkauskas Kim" userId="ccb8c93e-d856-40e3-8c9b-7289baf450cc" providerId="ADAL" clId="{28506056-1992-408F-8268-78B9DEFED0BF}" dt="2023-09-23T16:49:24.835" v="101" actId="207"/>
          <ac:spMkLst>
            <pc:docMk/>
            <pc:sldMk cId="2966044185" sldId="477"/>
            <ac:spMk id="24" creationId="{158A0A34-676E-FB83-C4E0-DB0C81ED7CDB}"/>
          </ac:spMkLst>
        </pc:spChg>
        <pc:spChg chg="add mod">
          <ac:chgData name="Silkauskas Kim" userId="ccb8c93e-d856-40e3-8c9b-7289baf450cc" providerId="ADAL" clId="{28506056-1992-408F-8268-78B9DEFED0BF}" dt="2023-09-23T16:49:36.866" v="106" actId="1076"/>
          <ac:spMkLst>
            <pc:docMk/>
            <pc:sldMk cId="2966044185" sldId="477"/>
            <ac:spMk id="25" creationId="{C068953A-27FA-858A-F2C0-52F73759C128}"/>
          </ac:spMkLst>
        </pc:spChg>
        <pc:grpChg chg="del">
          <ac:chgData name="Silkauskas Kim" userId="ccb8c93e-d856-40e3-8c9b-7289baf450cc" providerId="ADAL" clId="{28506056-1992-408F-8268-78B9DEFED0BF}" dt="2023-09-23T16:49:03.444" v="97" actId="478"/>
          <ac:grpSpMkLst>
            <pc:docMk/>
            <pc:sldMk cId="2966044185" sldId="477"/>
            <ac:grpSpMk id="12" creationId="{0E6B6934-D2B6-60CA-06B8-980CA4F042B2}"/>
          </ac:grpSpMkLst>
        </pc:grpChg>
        <pc:grpChg chg="del">
          <ac:chgData name="Silkauskas Kim" userId="ccb8c93e-d856-40e3-8c9b-7289baf450cc" providerId="ADAL" clId="{28506056-1992-408F-8268-78B9DEFED0BF}" dt="2023-09-23T16:49:30.684" v="104" actId="478"/>
          <ac:grpSpMkLst>
            <pc:docMk/>
            <pc:sldMk cId="2966044185" sldId="477"/>
            <ac:grpSpMk id="18" creationId="{4813CA21-4DA2-61E0-97C9-20F7C6424C1A}"/>
          </ac:grpSpMkLst>
        </pc:grpChg>
      </pc:sldChg>
      <pc:sldChg chg="delSp mod delAnim">
        <pc:chgData name="Silkauskas Kim" userId="ccb8c93e-d856-40e3-8c9b-7289baf450cc" providerId="ADAL" clId="{28506056-1992-408F-8268-78B9DEFED0BF}" dt="2023-09-23T16:50:10.998" v="116" actId="478"/>
        <pc:sldMkLst>
          <pc:docMk/>
          <pc:sldMk cId="2555934657" sldId="481"/>
        </pc:sldMkLst>
        <pc:spChg chg="del">
          <ac:chgData name="Silkauskas Kim" userId="ccb8c93e-d856-40e3-8c9b-7289baf450cc" providerId="ADAL" clId="{28506056-1992-408F-8268-78B9DEFED0BF}" dt="2023-09-23T16:50:10.998" v="116" actId="478"/>
          <ac:spMkLst>
            <pc:docMk/>
            <pc:sldMk cId="2555934657" sldId="481"/>
            <ac:spMk id="34" creationId="{5B31B15E-1003-08CA-2E58-7D43D909C899}"/>
          </ac:spMkLst>
        </pc:spChg>
        <pc:spChg chg="del">
          <ac:chgData name="Silkauskas Kim" userId="ccb8c93e-d856-40e3-8c9b-7289baf450cc" providerId="ADAL" clId="{28506056-1992-408F-8268-78B9DEFED0BF}" dt="2023-09-23T16:50:10.998" v="116" actId="478"/>
          <ac:spMkLst>
            <pc:docMk/>
            <pc:sldMk cId="2555934657" sldId="481"/>
            <ac:spMk id="35" creationId="{B1C5BB58-FFB2-4326-1840-C535F6A62A3D}"/>
          </ac:spMkLst>
        </pc:spChg>
        <pc:spChg chg="del">
          <ac:chgData name="Silkauskas Kim" userId="ccb8c93e-d856-40e3-8c9b-7289baf450cc" providerId="ADAL" clId="{28506056-1992-408F-8268-78B9DEFED0BF}" dt="2023-09-23T16:50:10.998" v="116" actId="478"/>
          <ac:spMkLst>
            <pc:docMk/>
            <pc:sldMk cId="2555934657" sldId="481"/>
            <ac:spMk id="37" creationId="{D19BD68C-8891-4F97-564E-A1E07388DADF}"/>
          </ac:spMkLst>
        </pc:spChg>
      </pc:sldChg>
      <pc:sldChg chg="addSp delSp modSp mod addAnim delAnim modAnim">
        <pc:chgData name="Silkauskas Kim" userId="ccb8c93e-d856-40e3-8c9b-7289baf450cc" providerId="ADAL" clId="{28506056-1992-408F-8268-78B9DEFED0BF}" dt="2023-09-23T16:53:00.553" v="210" actId="1076"/>
        <pc:sldMkLst>
          <pc:docMk/>
          <pc:sldMk cId="2925409731" sldId="482"/>
        </pc:sldMkLst>
        <pc:spChg chg="add del mod">
          <ac:chgData name="Silkauskas Kim" userId="ccb8c93e-d856-40e3-8c9b-7289baf450cc" providerId="ADAL" clId="{28506056-1992-408F-8268-78B9DEFED0BF}" dt="2023-09-23T16:52:07.607" v="134" actId="478"/>
          <ac:spMkLst>
            <pc:docMk/>
            <pc:sldMk cId="2925409731" sldId="482"/>
            <ac:spMk id="20" creationId="{00000000-0000-0000-0000-000000000000}"/>
          </ac:spMkLst>
        </pc:spChg>
        <pc:spChg chg="mod">
          <ac:chgData name="Silkauskas Kim" userId="ccb8c93e-d856-40e3-8c9b-7289baf450cc" providerId="ADAL" clId="{28506056-1992-408F-8268-78B9DEFED0BF}" dt="2023-09-23T16:52:27.867" v="187" actId="20577"/>
          <ac:spMkLst>
            <pc:docMk/>
            <pc:sldMk cId="2925409731" sldId="482"/>
            <ac:spMk id="26" creationId="{782244D1-6DEB-85F6-09BB-5A98CF27F6A5}"/>
          </ac:spMkLst>
        </pc:spChg>
        <pc:spChg chg="mod">
          <ac:chgData name="Silkauskas Kim" userId="ccb8c93e-d856-40e3-8c9b-7289baf450cc" providerId="ADAL" clId="{28506056-1992-408F-8268-78B9DEFED0BF}" dt="2023-09-23T16:52:35.862" v="192" actId="14100"/>
          <ac:spMkLst>
            <pc:docMk/>
            <pc:sldMk cId="2925409731" sldId="482"/>
            <ac:spMk id="27" creationId="{4E12266A-55A0-EFB1-34AC-7E59ADF9E0B2}"/>
          </ac:spMkLst>
        </pc:spChg>
        <pc:spChg chg="mod">
          <ac:chgData name="Silkauskas Kim" userId="ccb8c93e-d856-40e3-8c9b-7289baf450cc" providerId="ADAL" clId="{28506056-1992-408F-8268-78B9DEFED0BF}" dt="2023-09-23T16:52:54.282" v="209" actId="20577"/>
          <ac:spMkLst>
            <pc:docMk/>
            <pc:sldMk cId="2925409731" sldId="482"/>
            <ac:spMk id="33" creationId="{F635F0FF-0BD3-477D-91F6-0FBE129E79A4}"/>
          </ac:spMkLst>
        </pc:spChg>
        <pc:spChg chg="mod">
          <ac:chgData name="Silkauskas Kim" userId="ccb8c93e-d856-40e3-8c9b-7289baf450cc" providerId="ADAL" clId="{28506056-1992-408F-8268-78B9DEFED0BF}" dt="2023-09-23T16:52:51.575" v="207" actId="14100"/>
          <ac:spMkLst>
            <pc:docMk/>
            <pc:sldMk cId="2925409731" sldId="482"/>
            <ac:spMk id="34" creationId="{8F747E92-77BF-4219-A02F-873599E34CEA}"/>
          </ac:spMkLst>
        </pc:spChg>
        <pc:spChg chg="mod">
          <ac:chgData name="Silkauskas Kim" userId="ccb8c93e-d856-40e3-8c9b-7289baf450cc" providerId="ADAL" clId="{28506056-1992-408F-8268-78B9DEFED0BF}" dt="2023-09-23T16:53:00.553" v="210" actId="1076"/>
          <ac:spMkLst>
            <pc:docMk/>
            <pc:sldMk cId="2925409731" sldId="482"/>
            <ac:spMk id="36" creationId="{76A3C855-EBC5-5144-FB22-A676F90EC70C}"/>
          </ac:spMkLst>
        </pc:spChg>
        <pc:spChg chg="mod">
          <ac:chgData name="Silkauskas Kim" userId="ccb8c93e-d856-40e3-8c9b-7289baf450cc" providerId="ADAL" clId="{28506056-1992-408F-8268-78B9DEFED0BF}" dt="2023-09-23T16:52:14.432" v="173" actId="20577"/>
          <ac:spMkLst>
            <pc:docMk/>
            <pc:sldMk cId="2925409731" sldId="482"/>
            <ac:spMk id="48" creationId="{3FE6B9C1-5296-4EA9-83DC-3223C7151943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557DB-5B52-4DF9-808F-19E8B241363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F44CAD-F809-4769-85BF-179A744F2CB8}">
      <dgm:prSet/>
      <dgm:spPr/>
      <dgm:t>
        <a:bodyPr/>
        <a:lstStyle/>
        <a:p>
          <a:pPr algn="ctr"/>
          <a:r>
            <a:rPr lang="en-US" dirty="0"/>
            <a:t>Chemical Reactions</a:t>
          </a:r>
        </a:p>
      </dgm:t>
    </dgm:pt>
    <dgm:pt modelId="{CCCE7248-D95C-42A0-857A-3466117DA7D9}" type="parTrans" cxnId="{042A59AD-A7F1-4D4A-9AD3-C06B0BE0ABE2}">
      <dgm:prSet/>
      <dgm:spPr/>
      <dgm:t>
        <a:bodyPr/>
        <a:lstStyle/>
        <a:p>
          <a:endParaRPr lang="en-US"/>
        </a:p>
      </dgm:t>
    </dgm:pt>
    <dgm:pt modelId="{2E6C6254-095D-4ECA-B113-CC26CA746E56}" type="sibTrans" cxnId="{042A59AD-A7F1-4D4A-9AD3-C06B0BE0ABE2}">
      <dgm:prSet/>
      <dgm:spPr/>
      <dgm:t>
        <a:bodyPr/>
        <a:lstStyle/>
        <a:p>
          <a:endParaRPr lang="en-US"/>
        </a:p>
      </dgm:t>
    </dgm:pt>
    <dgm:pt modelId="{7EF927F3-8F0D-4B91-94C1-0D9522ECA47B}">
      <dgm:prSet/>
      <dgm:spPr/>
      <dgm:t>
        <a:bodyPr/>
        <a:lstStyle/>
        <a:p>
          <a:pPr algn="ctr"/>
          <a:r>
            <a:rPr lang="en-US" dirty="0"/>
            <a:t>Stoichiometry</a:t>
          </a:r>
        </a:p>
      </dgm:t>
    </dgm:pt>
    <dgm:pt modelId="{14B312CA-BCDF-44DF-90AC-97D2C9C39504}" type="parTrans" cxnId="{231E8F45-C1DE-44D5-BFA5-AE76B6152450}">
      <dgm:prSet/>
      <dgm:spPr/>
      <dgm:t>
        <a:bodyPr/>
        <a:lstStyle/>
        <a:p>
          <a:endParaRPr lang="en-US"/>
        </a:p>
      </dgm:t>
    </dgm:pt>
    <dgm:pt modelId="{3C967CA7-0870-48CD-AA45-C88E462C4ADD}" type="sibTrans" cxnId="{231E8F45-C1DE-44D5-BFA5-AE76B6152450}">
      <dgm:prSet/>
      <dgm:spPr/>
      <dgm:t>
        <a:bodyPr/>
        <a:lstStyle/>
        <a:p>
          <a:endParaRPr lang="en-US"/>
        </a:p>
      </dgm:t>
    </dgm:pt>
    <dgm:pt modelId="{AB51F7DD-7C68-477D-AF1B-225A04910E53}">
      <dgm:prSet/>
      <dgm:spPr/>
      <dgm:t>
        <a:bodyPr/>
        <a:lstStyle/>
        <a:p>
          <a:pPr algn="ctr"/>
          <a:r>
            <a:rPr lang="en-US" dirty="0"/>
            <a:t>Limiting and Excess Reactants</a:t>
          </a:r>
        </a:p>
      </dgm:t>
    </dgm:pt>
    <dgm:pt modelId="{94BE2F0D-572B-4E69-8E73-0CC51736C0ED}" type="parTrans" cxnId="{C3FF09BF-4838-4367-B234-7011AB207784}">
      <dgm:prSet/>
      <dgm:spPr/>
      <dgm:t>
        <a:bodyPr/>
        <a:lstStyle/>
        <a:p>
          <a:endParaRPr lang="en-US"/>
        </a:p>
      </dgm:t>
    </dgm:pt>
    <dgm:pt modelId="{B4211E0B-E89C-4E4E-A79B-58E2D3F929E0}" type="sibTrans" cxnId="{C3FF09BF-4838-4367-B234-7011AB207784}">
      <dgm:prSet/>
      <dgm:spPr/>
      <dgm:t>
        <a:bodyPr/>
        <a:lstStyle/>
        <a:p>
          <a:endParaRPr lang="en-US"/>
        </a:p>
      </dgm:t>
    </dgm:pt>
    <dgm:pt modelId="{19A8268F-4C32-4FA5-9DDB-B249EB377755}">
      <dgm:prSet/>
      <dgm:spPr/>
      <dgm:t>
        <a:bodyPr/>
        <a:lstStyle/>
        <a:p>
          <a:pPr algn="ctr"/>
          <a:r>
            <a:rPr lang="en-US" dirty="0"/>
            <a:t>Reaction Yield</a:t>
          </a:r>
        </a:p>
      </dgm:t>
    </dgm:pt>
    <dgm:pt modelId="{D8D235D9-F98B-4970-B427-907348D4D7A6}" type="parTrans" cxnId="{BFF6AE26-B17F-43A0-89E5-9813B4754616}">
      <dgm:prSet/>
      <dgm:spPr/>
      <dgm:t>
        <a:bodyPr/>
        <a:lstStyle/>
        <a:p>
          <a:endParaRPr lang="en-US"/>
        </a:p>
      </dgm:t>
    </dgm:pt>
    <dgm:pt modelId="{7A80340D-B2A9-4521-960A-425ED7191366}" type="sibTrans" cxnId="{BFF6AE26-B17F-43A0-89E5-9813B4754616}">
      <dgm:prSet/>
      <dgm:spPr/>
      <dgm:t>
        <a:bodyPr/>
        <a:lstStyle/>
        <a:p>
          <a:endParaRPr lang="en-US"/>
        </a:p>
      </dgm:t>
    </dgm:pt>
    <dgm:pt modelId="{8C955980-60E1-4CC2-8B2C-2A711B798E60}">
      <dgm:prSet/>
      <dgm:spPr/>
      <dgm:t>
        <a:bodyPr/>
        <a:lstStyle/>
        <a:p>
          <a:endParaRPr lang="fr-CA"/>
        </a:p>
      </dgm:t>
    </dgm:pt>
    <dgm:pt modelId="{20711976-BBBA-4E7E-977B-9C2E5278BF08}" type="parTrans" cxnId="{A770C0E3-288E-45E9-A76E-C0130B365463}">
      <dgm:prSet/>
      <dgm:spPr/>
      <dgm:t>
        <a:bodyPr/>
        <a:lstStyle/>
        <a:p>
          <a:endParaRPr lang="fr-CA"/>
        </a:p>
      </dgm:t>
    </dgm:pt>
    <dgm:pt modelId="{2E8099ED-048A-468D-A86F-F2B2C10E91D8}" type="sibTrans" cxnId="{A770C0E3-288E-45E9-A76E-C0130B365463}">
      <dgm:prSet/>
      <dgm:spPr/>
      <dgm:t>
        <a:bodyPr/>
        <a:lstStyle/>
        <a:p>
          <a:endParaRPr lang="fr-CA"/>
        </a:p>
      </dgm:t>
    </dgm:pt>
    <dgm:pt modelId="{42026079-2198-462B-B10B-BF92EA4B3C06}" type="pres">
      <dgm:prSet presAssocID="{3A8557DB-5B52-4DF9-808F-19E8B2413637}" presName="linear" presStyleCnt="0">
        <dgm:presLayoutVars>
          <dgm:animLvl val="lvl"/>
          <dgm:resizeHandles val="exact"/>
        </dgm:presLayoutVars>
      </dgm:prSet>
      <dgm:spPr/>
    </dgm:pt>
    <dgm:pt modelId="{9B7921A1-F3CF-4246-A14D-3868C2E34BFB}" type="pres">
      <dgm:prSet presAssocID="{38F44CAD-F809-4769-85BF-179A744F2CB8}" presName="parentText" presStyleLbl="node1" presStyleIdx="0" presStyleCnt="5" custScaleX="93108" custScaleY="144284" custLinFactNeighborX="-831" custLinFactNeighborY="48446">
        <dgm:presLayoutVars>
          <dgm:chMax val="0"/>
          <dgm:bulletEnabled val="1"/>
        </dgm:presLayoutVars>
      </dgm:prSet>
      <dgm:spPr/>
    </dgm:pt>
    <dgm:pt modelId="{F36019DB-8BE5-4389-B331-13F6DF0C8BC0}" type="pres">
      <dgm:prSet presAssocID="{2E6C6254-095D-4ECA-B113-CC26CA746E56}" presName="spacer" presStyleCnt="0"/>
      <dgm:spPr/>
    </dgm:pt>
    <dgm:pt modelId="{DCE7286C-B0B4-4FBB-88CF-4EA88CF4B833}" type="pres">
      <dgm:prSet presAssocID="{8C955980-60E1-4CC2-8B2C-2A711B798E60}" presName="parentText" presStyleLbl="node1" presStyleIdx="1" presStyleCnt="5" custScaleX="93108" custScaleY="144284" custLinFactNeighborX="-728" custLinFactNeighborY="-12468">
        <dgm:presLayoutVars>
          <dgm:chMax val="0"/>
          <dgm:bulletEnabled val="1"/>
        </dgm:presLayoutVars>
      </dgm:prSet>
      <dgm:spPr/>
    </dgm:pt>
    <dgm:pt modelId="{B13E33EF-33B4-452C-924E-51A0472BFDE2}" type="pres">
      <dgm:prSet presAssocID="{2E8099ED-048A-468D-A86F-F2B2C10E91D8}" presName="spacer" presStyleCnt="0"/>
      <dgm:spPr/>
    </dgm:pt>
    <dgm:pt modelId="{236255AD-6905-4E6D-AFF1-91DA8F6F7CF9}" type="pres">
      <dgm:prSet presAssocID="{7EF927F3-8F0D-4B91-94C1-0D9522ECA47B}" presName="parentText" presStyleLbl="node1" presStyleIdx="2" presStyleCnt="5" custScaleX="93108" custScaleY="156830">
        <dgm:presLayoutVars>
          <dgm:chMax val="0"/>
          <dgm:bulletEnabled val="1"/>
        </dgm:presLayoutVars>
      </dgm:prSet>
      <dgm:spPr/>
    </dgm:pt>
    <dgm:pt modelId="{C1C0E0F1-2962-4CDF-9F1D-A06BAB46D91D}" type="pres">
      <dgm:prSet presAssocID="{3C967CA7-0870-48CD-AA45-C88E462C4ADD}" presName="spacer" presStyleCnt="0"/>
      <dgm:spPr/>
    </dgm:pt>
    <dgm:pt modelId="{B56EF484-0A1D-4D01-A806-F340EAFA8D67}" type="pres">
      <dgm:prSet presAssocID="{AB51F7DD-7C68-477D-AF1B-225A04910E53}" presName="parentText" presStyleLbl="node1" presStyleIdx="3" presStyleCnt="5" custScaleX="93108" custScaleY="171767">
        <dgm:presLayoutVars>
          <dgm:chMax val="0"/>
          <dgm:bulletEnabled val="1"/>
        </dgm:presLayoutVars>
      </dgm:prSet>
      <dgm:spPr/>
    </dgm:pt>
    <dgm:pt modelId="{B04F0FA9-077A-497E-9B90-92BAD6EB6D10}" type="pres">
      <dgm:prSet presAssocID="{B4211E0B-E89C-4E4E-A79B-58E2D3F929E0}" presName="spacer" presStyleCnt="0"/>
      <dgm:spPr/>
    </dgm:pt>
    <dgm:pt modelId="{F5FFAA38-3920-43F2-96A2-31199BDCBD2D}" type="pres">
      <dgm:prSet presAssocID="{19A8268F-4C32-4FA5-9DDB-B249EB377755}" presName="parentText" presStyleLbl="node1" presStyleIdx="4" presStyleCnt="5" custScaleX="93108" custScaleY="168753">
        <dgm:presLayoutVars>
          <dgm:chMax val="0"/>
          <dgm:bulletEnabled val="1"/>
        </dgm:presLayoutVars>
      </dgm:prSet>
      <dgm:spPr/>
    </dgm:pt>
  </dgm:ptLst>
  <dgm:cxnLst>
    <dgm:cxn modelId="{9D7F4C11-AD73-4CF9-B1FA-A6AC75672F3C}" type="presOf" srcId="{19A8268F-4C32-4FA5-9DDB-B249EB377755}" destId="{F5FFAA38-3920-43F2-96A2-31199BDCBD2D}" srcOrd="0" destOrd="0" presId="urn:microsoft.com/office/officeart/2005/8/layout/vList2"/>
    <dgm:cxn modelId="{BFF6AE26-B17F-43A0-89E5-9813B4754616}" srcId="{3A8557DB-5B52-4DF9-808F-19E8B2413637}" destId="{19A8268F-4C32-4FA5-9DDB-B249EB377755}" srcOrd="4" destOrd="0" parTransId="{D8D235D9-F98B-4970-B427-907348D4D7A6}" sibTransId="{7A80340D-B2A9-4521-960A-425ED7191366}"/>
    <dgm:cxn modelId="{FA0AD42B-6749-41A8-99D0-351480D07B05}" type="presOf" srcId="{8C955980-60E1-4CC2-8B2C-2A711B798E60}" destId="{DCE7286C-B0B4-4FBB-88CF-4EA88CF4B833}" srcOrd="0" destOrd="0" presId="urn:microsoft.com/office/officeart/2005/8/layout/vList2"/>
    <dgm:cxn modelId="{231E8F45-C1DE-44D5-BFA5-AE76B6152450}" srcId="{3A8557DB-5B52-4DF9-808F-19E8B2413637}" destId="{7EF927F3-8F0D-4B91-94C1-0D9522ECA47B}" srcOrd="2" destOrd="0" parTransId="{14B312CA-BCDF-44DF-90AC-97D2C9C39504}" sibTransId="{3C967CA7-0870-48CD-AA45-C88E462C4ADD}"/>
    <dgm:cxn modelId="{8FF06695-E3A7-4CEC-833D-E4944934A62C}" type="presOf" srcId="{7EF927F3-8F0D-4B91-94C1-0D9522ECA47B}" destId="{236255AD-6905-4E6D-AFF1-91DA8F6F7CF9}" srcOrd="0" destOrd="0" presId="urn:microsoft.com/office/officeart/2005/8/layout/vList2"/>
    <dgm:cxn modelId="{042A59AD-A7F1-4D4A-9AD3-C06B0BE0ABE2}" srcId="{3A8557DB-5B52-4DF9-808F-19E8B2413637}" destId="{38F44CAD-F809-4769-85BF-179A744F2CB8}" srcOrd="0" destOrd="0" parTransId="{CCCE7248-D95C-42A0-857A-3466117DA7D9}" sibTransId="{2E6C6254-095D-4ECA-B113-CC26CA746E56}"/>
    <dgm:cxn modelId="{C3FF09BF-4838-4367-B234-7011AB207784}" srcId="{3A8557DB-5B52-4DF9-808F-19E8B2413637}" destId="{AB51F7DD-7C68-477D-AF1B-225A04910E53}" srcOrd="3" destOrd="0" parTransId="{94BE2F0D-572B-4E69-8E73-0CC51736C0ED}" sibTransId="{B4211E0B-E89C-4E4E-A79B-58E2D3F929E0}"/>
    <dgm:cxn modelId="{A770C0E3-288E-45E9-A76E-C0130B365463}" srcId="{3A8557DB-5B52-4DF9-808F-19E8B2413637}" destId="{8C955980-60E1-4CC2-8B2C-2A711B798E60}" srcOrd="1" destOrd="0" parTransId="{20711976-BBBA-4E7E-977B-9C2E5278BF08}" sibTransId="{2E8099ED-048A-468D-A86F-F2B2C10E91D8}"/>
    <dgm:cxn modelId="{5FB00EF5-D8DF-4F6F-8042-B5D56A00ABB8}" type="presOf" srcId="{3A8557DB-5B52-4DF9-808F-19E8B2413637}" destId="{42026079-2198-462B-B10B-BF92EA4B3C06}" srcOrd="0" destOrd="0" presId="urn:microsoft.com/office/officeart/2005/8/layout/vList2"/>
    <dgm:cxn modelId="{F08878F5-A02E-437B-9D48-2CE7668160F8}" type="presOf" srcId="{AB51F7DD-7C68-477D-AF1B-225A04910E53}" destId="{B56EF484-0A1D-4D01-A806-F340EAFA8D67}" srcOrd="0" destOrd="0" presId="urn:microsoft.com/office/officeart/2005/8/layout/vList2"/>
    <dgm:cxn modelId="{FCEFD7F9-6D2F-476B-BE38-D4EBE7BC87F1}" type="presOf" srcId="{38F44CAD-F809-4769-85BF-179A744F2CB8}" destId="{9B7921A1-F3CF-4246-A14D-3868C2E34BFB}" srcOrd="0" destOrd="0" presId="urn:microsoft.com/office/officeart/2005/8/layout/vList2"/>
    <dgm:cxn modelId="{F88CC2A1-4BFC-4B9B-B60C-C26152486381}" type="presParOf" srcId="{42026079-2198-462B-B10B-BF92EA4B3C06}" destId="{9B7921A1-F3CF-4246-A14D-3868C2E34BFB}" srcOrd="0" destOrd="0" presId="urn:microsoft.com/office/officeart/2005/8/layout/vList2"/>
    <dgm:cxn modelId="{29AE93E8-224F-4C18-A2BA-8FE7ED23E797}" type="presParOf" srcId="{42026079-2198-462B-B10B-BF92EA4B3C06}" destId="{F36019DB-8BE5-4389-B331-13F6DF0C8BC0}" srcOrd="1" destOrd="0" presId="urn:microsoft.com/office/officeart/2005/8/layout/vList2"/>
    <dgm:cxn modelId="{F711A1F2-F7DC-4F0B-B02E-2E68E9CA3AEF}" type="presParOf" srcId="{42026079-2198-462B-B10B-BF92EA4B3C06}" destId="{DCE7286C-B0B4-4FBB-88CF-4EA88CF4B833}" srcOrd="2" destOrd="0" presId="urn:microsoft.com/office/officeart/2005/8/layout/vList2"/>
    <dgm:cxn modelId="{2B683606-2CFE-43AB-BEE4-CA960951F18E}" type="presParOf" srcId="{42026079-2198-462B-B10B-BF92EA4B3C06}" destId="{B13E33EF-33B4-452C-924E-51A0472BFDE2}" srcOrd="3" destOrd="0" presId="urn:microsoft.com/office/officeart/2005/8/layout/vList2"/>
    <dgm:cxn modelId="{5FED245C-5867-44E8-85B2-E6C2C960B94A}" type="presParOf" srcId="{42026079-2198-462B-B10B-BF92EA4B3C06}" destId="{236255AD-6905-4E6D-AFF1-91DA8F6F7CF9}" srcOrd="4" destOrd="0" presId="urn:microsoft.com/office/officeart/2005/8/layout/vList2"/>
    <dgm:cxn modelId="{5DCDBEB3-CB98-42D6-A319-59AAB91AE736}" type="presParOf" srcId="{42026079-2198-462B-B10B-BF92EA4B3C06}" destId="{C1C0E0F1-2962-4CDF-9F1D-A06BAB46D91D}" srcOrd="5" destOrd="0" presId="urn:microsoft.com/office/officeart/2005/8/layout/vList2"/>
    <dgm:cxn modelId="{04680766-4E4D-4C2E-B3AA-146528EC04D6}" type="presParOf" srcId="{42026079-2198-462B-B10B-BF92EA4B3C06}" destId="{B56EF484-0A1D-4D01-A806-F340EAFA8D67}" srcOrd="6" destOrd="0" presId="urn:microsoft.com/office/officeart/2005/8/layout/vList2"/>
    <dgm:cxn modelId="{FB630D93-2800-46CA-B2BE-CDAE25B29287}" type="presParOf" srcId="{42026079-2198-462B-B10B-BF92EA4B3C06}" destId="{B04F0FA9-077A-497E-9B90-92BAD6EB6D10}" srcOrd="7" destOrd="0" presId="urn:microsoft.com/office/officeart/2005/8/layout/vList2"/>
    <dgm:cxn modelId="{E4F7902B-8E23-4C7F-8304-DA6FA80A1A11}" type="presParOf" srcId="{42026079-2198-462B-B10B-BF92EA4B3C06}" destId="{F5FFAA38-3920-43F2-96A2-31199BDCBD2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7921A1-F3CF-4246-A14D-3868C2E34BFB}">
      <dsp:nvSpPr>
        <dsp:cNvPr id="0" name=""/>
        <dsp:cNvSpPr/>
      </dsp:nvSpPr>
      <dsp:spPr>
        <a:xfrm>
          <a:off x="179770" y="55382"/>
          <a:ext cx="6400793" cy="8229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Chemical Reactions</a:t>
          </a:r>
        </a:p>
      </dsp:txBody>
      <dsp:txXfrm>
        <a:off x="219944" y="95556"/>
        <a:ext cx="6320445" cy="742611"/>
      </dsp:txXfrm>
    </dsp:sp>
    <dsp:sp modelId="{DCE7286C-B0B4-4FBB-88CF-4EA88CF4B833}">
      <dsp:nvSpPr>
        <dsp:cNvPr id="0" name=""/>
        <dsp:cNvSpPr/>
      </dsp:nvSpPr>
      <dsp:spPr>
        <a:xfrm>
          <a:off x="186851" y="906484"/>
          <a:ext cx="6400793" cy="82295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A" sz="2500" kern="1200"/>
        </a:p>
      </dsp:txBody>
      <dsp:txXfrm>
        <a:off x="227025" y="946658"/>
        <a:ext cx="6320445" cy="742611"/>
      </dsp:txXfrm>
    </dsp:sp>
    <dsp:sp modelId="{236255AD-6905-4E6D-AFF1-91DA8F6F7CF9}">
      <dsp:nvSpPr>
        <dsp:cNvPr id="0" name=""/>
        <dsp:cNvSpPr/>
      </dsp:nvSpPr>
      <dsp:spPr>
        <a:xfrm>
          <a:off x="236898" y="1810420"/>
          <a:ext cx="6400793" cy="89451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Stoichiometry</a:t>
          </a:r>
        </a:p>
      </dsp:txBody>
      <dsp:txXfrm>
        <a:off x="280565" y="1854087"/>
        <a:ext cx="6313459" cy="807185"/>
      </dsp:txXfrm>
    </dsp:sp>
    <dsp:sp modelId="{B56EF484-0A1D-4D01-A806-F340EAFA8D67}">
      <dsp:nvSpPr>
        <dsp:cNvPr id="0" name=""/>
        <dsp:cNvSpPr/>
      </dsp:nvSpPr>
      <dsp:spPr>
        <a:xfrm>
          <a:off x="236898" y="2776939"/>
          <a:ext cx="6400793" cy="979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Limiting and Excess Reactants</a:t>
          </a:r>
        </a:p>
      </dsp:txBody>
      <dsp:txXfrm>
        <a:off x="284724" y="2824765"/>
        <a:ext cx="6305141" cy="884064"/>
      </dsp:txXfrm>
    </dsp:sp>
    <dsp:sp modelId="{F5FFAA38-3920-43F2-96A2-31199BDCBD2D}">
      <dsp:nvSpPr>
        <dsp:cNvPr id="0" name=""/>
        <dsp:cNvSpPr/>
      </dsp:nvSpPr>
      <dsp:spPr>
        <a:xfrm>
          <a:off x="236898" y="3828655"/>
          <a:ext cx="6400793" cy="962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Reaction Yield</a:t>
          </a:r>
        </a:p>
      </dsp:txBody>
      <dsp:txXfrm>
        <a:off x="283885" y="3875642"/>
        <a:ext cx="6306819" cy="8685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DD259-209F-4C91-B066-7284F573741D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AC087D-402E-4CD5-9C7E-C6C791FE4C60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9453867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96913"/>
            <a:ext cx="6196013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10" name="Google Shape;110;p4:notes"/>
          <p:cNvSpPr txBox="1">
            <a:spLocks noGrp="1"/>
          </p:cNvSpPr>
          <p:nvPr>
            <p:ph type="body" idx="1"/>
          </p:nvPr>
        </p:nvSpPr>
        <p:spPr>
          <a:xfrm>
            <a:off x="917575" y="4415790"/>
            <a:ext cx="5046663" cy="4183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t" anchorCtr="0">
            <a:noAutofit/>
          </a:bodyPr>
          <a:lstStyle/>
          <a:p>
            <a:pPr marL="914400" marR="0" indent="-914400">
              <a:spcBef>
                <a:spcPts val="0"/>
              </a:spcBef>
              <a:spcAft>
                <a:spcPts val="0"/>
              </a:spcAft>
              <a:tabLst>
                <a:tab pos="1143000" algn="l"/>
              </a:tabLst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 </a:t>
            </a:r>
            <a:endParaRPr lang="fr-CA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1" name="Google Shape;111;p4:notes"/>
          <p:cNvSpPr txBox="1">
            <a:spLocks noGrp="1"/>
          </p:cNvSpPr>
          <p:nvPr>
            <p:ph type="sldNum" idx="12"/>
          </p:nvPr>
        </p:nvSpPr>
        <p:spPr>
          <a:xfrm>
            <a:off x="3899694" y="8831580"/>
            <a:ext cx="2982119" cy="464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425" tIns="46200" rIns="92425" bIns="462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Times"/>
                <a:ea typeface="Times"/>
                <a:cs typeface="Times"/>
                <a:sym typeface="Times"/>
              </a:rPr>
              <a:t>2</a:t>
            </a:fld>
            <a:endParaRPr sz="1200">
              <a:solidFill>
                <a:schemeClr val="dk1"/>
              </a:solidFill>
              <a:latin typeface="Times"/>
              <a:ea typeface="Times"/>
              <a:cs typeface="Times"/>
              <a:sym typeface="Time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CCA77C-C5D4-4BAD-A87A-9F7595D90719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2068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A8AFC4D4-350D-411D-ABA8-41392B685EA4}" type="slidenum">
              <a:rPr lang="en-US" sz="1200" smtClean="0"/>
              <a:pPr/>
              <a:t>12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2585685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8D5B2B99-EA24-480E-B840-462C45C69F42}" type="slidenum">
              <a:rPr lang="en-US" sz="1200" smtClean="0"/>
              <a:pPr/>
              <a:t>13</a:t>
            </a:fld>
            <a:endParaRPr 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099A-F605-47CA-9695-5716D0C8F5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6593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indent="-171450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altLang="en-US" dirty="0"/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8D5B2B99-EA24-480E-B840-462C45C69F42}" type="slidenum">
              <a:rPr lang="en-US" sz="1200" smtClean="0"/>
              <a:pPr/>
              <a:t>15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6782945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16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en-US" dirty="0"/>
              <a:t>Remember</a:t>
            </a:r>
            <a:r>
              <a:rPr lang="en-US" altLang="en-US" baseline="0" dirty="0"/>
              <a:t> </a:t>
            </a:r>
            <a:r>
              <a:rPr lang="en-US" altLang="en-US" dirty="0"/>
              <a:t>significant figures.</a:t>
            </a:r>
          </a:p>
        </p:txBody>
      </p:sp>
      <p:sp>
        <p:nvSpPr>
          <p:cNvPr id="1116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8D5B2B99-EA24-480E-B840-462C45C69F42}" type="slidenum">
              <a:rPr lang="en-US" sz="1200" smtClean="0"/>
              <a:pPr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280680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7252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356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621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701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dirty="0"/>
              <a:t>https://sciencenotes.org/chemical-and-physical-changes-of-matter/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087D-402E-4CD5-9C7E-C6C791FE4C60}" type="slidenum">
              <a:rPr lang="fr-CA" smtClean="0"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09438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868FF-C96E-4367-A0AD-F31492241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6050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099A-F605-47CA-9695-5716D0C8F5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883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1F0FB8-1AC5-429D-A686-13AD0998E65A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9288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36099A-F605-47CA-9695-5716D0C8F5F0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01150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416001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2935808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b="0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9036882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29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3044680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</a:endParaRPr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2C28976A-16F7-4ECC-80FA-3AEC728B89A7}" type="slidenum">
              <a:rPr lang="en-US" sz="1200" smtClean="0"/>
              <a:pPr/>
              <a:t>30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dirty="0"/>
          </a:p>
          <a:p>
            <a:endParaRPr lang="en-CA" sz="1200" dirty="0"/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lang="en-US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77917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31</a:t>
            </a:fld>
            <a:endParaRPr lang="en-US" sz="12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657772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177907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b="0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85689260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26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en-US" dirty="0"/>
          </a:p>
        </p:txBody>
      </p:sp>
      <p:sp>
        <p:nvSpPr>
          <p:cNvPr id="1126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D0CC5EB9-C5ED-40C0-997F-80BD7C2E7F71}" type="slidenum">
              <a:rPr lang="en-US" sz="1200" smtClean="0"/>
              <a:pPr/>
              <a:t>35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3299269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https://web.fscj.edu/Milczanowski/psc/lect/Ch11/slide3.htm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8868FF-C96E-4367-A0AD-F31492241EF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361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en-US" dirty="0"/>
              <a:t>e-states-chemical-change-matter-neither-created-destroyed-vector-diagram-image178574876</a:t>
            </a:r>
          </a:p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FAC087D-402E-4CD5-9C7E-C6C791FE4C60}" type="slidenum">
              <a:rPr lang="fr-CA" smtClean="0"/>
              <a:t>6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402186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085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" pitchFamily="18" charset="0"/>
            </a:endParaRPr>
          </a:p>
        </p:txBody>
      </p:sp>
      <p:sp>
        <p:nvSpPr>
          <p:cNvPr id="1085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47C2EA4A-D42D-4E8D-82E5-70C898B7CF75}" type="slidenum">
              <a:rPr lang="en-US" sz="1200" smtClean="0"/>
              <a:pPr/>
              <a:t>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639816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4D094-FA75-485C-8EA4-11C6E5090B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9659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B4D094-FA75-485C-8EA4-11C6E5090BAE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4424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105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US" dirty="0"/>
          </a:p>
        </p:txBody>
      </p:sp>
      <p:sp>
        <p:nvSpPr>
          <p:cNvPr id="1105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  <a:ea typeface="MS PGothic" pitchFamily="34" charset="-128"/>
              </a:defRPr>
            </a:lvl9pPr>
          </a:lstStyle>
          <a:p>
            <a:fld id="{A8AFC4D4-350D-411D-ABA8-41392B685EA4}" type="slidenum">
              <a:rPr lang="en-US" sz="1200" smtClean="0"/>
              <a:pPr/>
              <a:t>10</a:t>
            </a:fld>
            <a:endParaRPr 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86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0832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09769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38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rgbClr val="ED6B0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160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body" idx="1"/>
          </p:nvPr>
        </p:nvSpPr>
        <p:spPr>
          <a:xfrm>
            <a:off x="486833" y="1141413"/>
            <a:ext cx="10972800" cy="228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46475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4717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645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8186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1327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692498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51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79006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61364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24570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622310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7701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225981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8411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53247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99883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62820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14010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6944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16841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415610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ln>
            <a:noFill/>
          </a:ln>
        </p:spPr>
        <p:txBody>
          <a:bodyPr vert="horz"/>
          <a:lstStyle>
            <a:lvl1pPr>
              <a:defRPr>
                <a:ln>
                  <a:noFill/>
                </a:ln>
                <a:solidFill>
                  <a:srgbClr val="ED6B0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6562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571806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670111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1895727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08625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46926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0240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83BA5B5A-BA4F-4EEA-9D3A-E222A85194A6}" type="datetimeFigureOut">
              <a:rPr lang="fr-CA" smtClean="0"/>
              <a:t>2023-09-23</a:t>
            </a:fld>
            <a:endParaRPr lang="fr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fr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7FDA5AB-8A07-4D42-9E26-97A39CE06AC1}" type="slidenum">
              <a:rPr lang="fr-CA" smtClean="0"/>
              <a:t>‹N°›</a:t>
            </a:fld>
            <a:endParaRPr lang="fr-CA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4548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1" r:id="rId22"/>
    <p:sldLayoutId id="2147483712" r:id="rId23"/>
    <p:sldLayoutId id="2147483713" r:id="rId24"/>
    <p:sldLayoutId id="2147483714" r:id="rId25"/>
    <p:sldLayoutId id="2147483715" r:id="rId26"/>
    <p:sldLayoutId id="2147483716" r:id="rId27"/>
    <p:sldLayoutId id="2147483718" r:id="rId28"/>
    <p:sldLayoutId id="2147483719" r:id="rId29"/>
    <p:sldLayoutId id="2147483720" r:id="rId30"/>
    <p:sldLayoutId id="2147483721" r:id="rId3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UuABq95BBM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uyk4hfbjSA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anacademy.org/science/ap-chemistry-beta/x2eef969c74e0d802:chemical-reactions/x2eef969c74e0d802:stoichiometry/v/worked-example-calculating-the-amount-of-product-formed-from-a-limiting-reactant" TargetMode="External"/><Relationship Id="rId2" Type="http://schemas.openxmlformats.org/officeDocument/2006/relationships/hyperlink" Target="https://www.khanacademy.org/science/ap-chemistry-beta/x2eef969c74e0d802:chemical-reactions/x2eef969c74e0d802:stoichiometry/v/worked-example-calculating-amounts-of-reactants-and-products" TargetMode="Externa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www.youtube.com/watch?v=jtAj0s203CI" TargetMode="External"/><Relationship Id="rId4" Type="http://schemas.openxmlformats.org/officeDocument/2006/relationships/hyperlink" Target="https://www.youtube.com/watch?v=gSdOX1jecWo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A8EC506-B1DA-46A1-B44D-774E68468E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sp>
        <p:nvSpPr>
          <p:cNvPr id="12" name="Oval 5">
            <a:extLst>
              <a:ext uri="{FF2B5EF4-FFF2-40B4-BE49-F238E27FC236}">
                <a16:creationId xmlns:a16="http://schemas.microsoft.com/office/drawing/2014/main" id="{BFF30785-305E-45D7-984F-5AA93D3CA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fr-CA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5E01FA5-D766-43CA-A83D-E7CF3F04E9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C411DB08-1669-426B-BBEB-FAD285EF80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726" cy="685897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9E4219-121F-4CD1-AA58-24746CD292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B83333E-1E09-914B-7FDC-448F2C57E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76" y="640080"/>
            <a:ext cx="4208656" cy="303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>
              <a:spcBef>
                <a:spcPct val="0"/>
              </a:spcBef>
            </a:pPr>
            <a:r>
              <a:rPr lang="en-US" sz="4400" kern="1200" cap="all" spc="200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Mass Relationships in Chemical Reactions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5359AD9-0D41-291D-FB6E-0BB9612CC7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8921" y="3849539"/>
            <a:ext cx="4204012" cy="235941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None/>
            </a:pPr>
            <a:r>
              <a:rPr lang="en-US" sz="3000" dirty="0">
                <a:solidFill>
                  <a:srgbClr val="FFFFFF"/>
                </a:solidFill>
              </a:rPr>
              <a:t>Unit 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F50912-06FD-4216-BAD3-21050F5956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6679" y="3765314"/>
            <a:ext cx="3931920" cy="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Vidéo 4" descr="Chemical Compounds">
            <a:extLst>
              <a:ext uri="{FF2B5EF4-FFF2-40B4-BE49-F238E27FC236}">
                <a16:creationId xmlns:a16="http://schemas.microsoft.com/office/drawing/2014/main" id="{1138D387-DE51-25D5-E72E-59709DF84C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1" b="285"/>
          <a:stretch/>
        </p:blipFill>
        <p:spPr>
          <a:xfrm>
            <a:off x="6096000" y="1898373"/>
            <a:ext cx="5459470" cy="306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377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35768" y="804093"/>
            <a:ext cx="11087101" cy="769441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 startAt="3"/>
            </a:pPr>
            <a:r>
              <a:rPr lang="en-US" altLang="en-US" sz="2200" dirty="0">
                <a:latin typeface="Corbel" panose="020B0503020204020204" pitchFamily="34" charset="0"/>
              </a:rPr>
              <a:t>If needed, reduce coefficients to their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smallest whole-number values </a:t>
            </a:r>
            <a:r>
              <a:rPr lang="en-US" altLang="en-US" sz="2200" dirty="0">
                <a:latin typeface="Corbel" panose="020B0503020204020204" pitchFamily="34" charset="0"/>
              </a:rPr>
              <a:t>by dividing all by a common divisor.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926723" y="6318503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10</a:t>
            </a:fld>
            <a:endParaRPr lang="en-CA" dirty="0"/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35768" y="4322012"/>
            <a:ext cx="11543899" cy="430887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 startAt="4"/>
            </a:pPr>
            <a:r>
              <a:rPr lang="en-US" altLang="en-US" sz="2200" dirty="0">
                <a:latin typeface="Corbel" panose="020B0503020204020204" pitchFamily="34" charset="0"/>
              </a:rPr>
              <a:t>Check to make sure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numbers </a:t>
            </a:r>
            <a:r>
              <a:rPr lang="en-US" altLang="en-US" sz="2200" dirty="0">
                <a:solidFill>
                  <a:srgbClr val="FF00FF"/>
                </a:solidFill>
                <a:latin typeface="Corbel" panose="020B0503020204020204" pitchFamily="34" charset="0"/>
              </a:rPr>
              <a:t>and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 kinds of atoms are the same on both sides </a:t>
            </a:r>
            <a:r>
              <a:rPr lang="en-US" altLang="en-US" sz="2200" dirty="0">
                <a:latin typeface="Corbel" panose="020B0503020204020204" pitchFamily="34" charset="0"/>
              </a:rPr>
              <a:t>of the equation.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18EF30-8E72-4E9D-BF6E-65DE17E1709A}"/>
              </a:ext>
            </a:extLst>
          </p:cNvPr>
          <p:cNvSpPr txBox="1"/>
          <p:nvPr/>
        </p:nvSpPr>
        <p:spPr>
          <a:xfrm>
            <a:off x="9521687" y="1582383"/>
            <a:ext cx="2021451" cy="400110"/>
          </a:xfrm>
          <a:prstGeom prst="rect">
            <a:avLst/>
          </a:prstGeom>
          <a:solidFill>
            <a:srgbClr val="CC99FF">
              <a:alpha val="2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Corbel" panose="020B0503020204020204" pitchFamily="34" charset="0"/>
              </a:rPr>
              <a:t>Trial-and-error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D9003A-0997-4B4D-A544-57F83287EBE6}"/>
              </a:ext>
            </a:extLst>
          </p:cNvPr>
          <p:cNvSpPr txBox="1"/>
          <p:nvPr/>
        </p:nvSpPr>
        <p:spPr>
          <a:xfrm>
            <a:off x="9521687" y="2140498"/>
            <a:ext cx="1451038" cy="400110"/>
          </a:xfrm>
          <a:prstGeom prst="rect">
            <a:avLst/>
          </a:prstGeom>
          <a:solidFill>
            <a:srgbClr val="CC99FF">
              <a:alpha val="2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altLang="en-US" sz="2000" dirty="0">
                <a:latin typeface="Corbel" panose="020B0503020204020204" pitchFamily="34" charset="0"/>
              </a:rPr>
              <a:t>Fractions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B863DFD-96DF-525E-D4D5-D3D115D6E4E4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BE0BA16-DC93-E1BA-A8A9-C5D8F6FDD7C9}"/>
              </a:ext>
            </a:extLst>
          </p:cNvPr>
          <p:cNvSpPr/>
          <p:nvPr/>
        </p:nvSpPr>
        <p:spPr>
          <a:xfrm>
            <a:off x="4256481" y="1865800"/>
            <a:ext cx="4017591" cy="23572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D7ABD79-06B5-8334-E876-91E675223C14}"/>
              </a:ext>
            </a:extLst>
          </p:cNvPr>
          <p:cNvSpPr/>
          <p:nvPr/>
        </p:nvSpPr>
        <p:spPr>
          <a:xfrm>
            <a:off x="4305793" y="5150980"/>
            <a:ext cx="4017591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13546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449" y="1909955"/>
            <a:ext cx="11184875" cy="93551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CA" b="1" dirty="0">
                <a:solidFill>
                  <a:srgbClr val="FF00FF"/>
                </a:solidFill>
                <a:latin typeface="Corbel" panose="020B0503020204020204" pitchFamily="34" charset="0"/>
              </a:rPr>
              <a:t>FIRST </a:t>
            </a:r>
            <a:r>
              <a:rPr lang="en-CA" dirty="0">
                <a:latin typeface="Corbel" panose="020B0503020204020204" pitchFamily="34" charset="0"/>
              </a:rPr>
              <a:t>balance an element only IF it occurs in </a:t>
            </a:r>
            <a:r>
              <a:rPr lang="en-CA" b="1" dirty="0">
                <a:solidFill>
                  <a:srgbClr val="FF00FF"/>
                </a:solidFill>
                <a:latin typeface="Corbel" panose="020B0503020204020204" pitchFamily="34" charset="0"/>
              </a:rPr>
              <a:t>one compound on each side of the equation</a:t>
            </a:r>
            <a:r>
              <a:rPr lang="en-CA" dirty="0">
                <a:latin typeface="Corbel" panose="020B0503020204020204" pitchFamily="34" charset="0"/>
              </a:rPr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CA" b="1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CA" dirty="0">
                <a:latin typeface="Corbel" panose="020B0503020204020204" pitchFamily="34" charset="0"/>
              </a:rPr>
              <a:t>If one of the reactants or products exists as the </a:t>
            </a:r>
            <a:r>
              <a:rPr lang="en-CA" b="1" dirty="0">
                <a:solidFill>
                  <a:srgbClr val="C00000"/>
                </a:solidFill>
                <a:latin typeface="Corbel" panose="020B0503020204020204" pitchFamily="34" charset="0"/>
              </a:rPr>
              <a:t>free element</a:t>
            </a:r>
            <a:r>
              <a:rPr lang="en-CA" b="1" dirty="0">
                <a:solidFill>
                  <a:srgbClr val="FF00FF"/>
                </a:solidFill>
                <a:latin typeface="Corbel" panose="020B0503020204020204" pitchFamily="34" charset="0"/>
              </a:rPr>
              <a:t> </a:t>
            </a:r>
            <a:r>
              <a:rPr lang="en-CA" dirty="0">
                <a:latin typeface="Corbel" panose="020B0503020204020204" pitchFamily="34" charset="0"/>
              </a:rPr>
              <a:t>(ex. O</a:t>
            </a:r>
            <a:r>
              <a:rPr lang="en-CA" baseline="-25000" dirty="0">
                <a:latin typeface="Corbel" panose="020B0503020204020204" pitchFamily="34" charset="0"/>
              </a:rPr>
              <a:t>2</a:t>
            </a:r>
            <a:r>
              <a:rPr lang="en-CA" dirty="0">
                <a:latin typeface="Corbel" panose="020B0503020204020204" pitchFamily="34" charset="0"/>
              </a:rPr>
              <a:t>, H</a:t>
            </a:r>
            <a:r>
              <a:rPr lang="en-CA" baseline="-25000" dirty="0">
                <a:latin typeface="Corbel" panose="020B0503020204020204" pitchFamily="34" charset="0"/>
              </a:rPr>
              <a:t>2</a:t>
            </a:r>
            <a:r>
              <a:rPr lang="en-CA" dirty="0">
                <a:latin typeface="Corbel" panose="020B0503020204020204" pitchFamily="34" charset="0"/>
              </a:rPr>
              <a:t>), balance it </a:t>
            </a:r>
            <a:r>
              <a:rPr lang="en-CA" b="1" dirty="0">
                <a:solidFill>
                  <a:srgbClr val="C00000"/>
                </a:solidFill>
                <a:latin typeface="Corbel" panose="020B0503020204020204" pitchFamily="34" charset="0"/>
              </a:rPr>
              <a:t>LAST</a:t>
            </a:r>
            <a:r>
              <a:rPr lang="en-CA" dirty="0">
                <a:latin typeface="Corbel" panose="020B0503020204020204" pitchFamily="34" charset="0"/>
              </a:rPr>
              <a:t>.</a:t>
            </a:r>
            <a:endParaRPr lang="pt-BR" b="1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823F9BFB-A05A-4D6A-964A-3B9882E89C64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11</a:t>
            </a:fld>
            <a:endParaRPr lang="en-CA" dirty="0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6449" y="3771080"/>
            <a:ext cx="6726206" cy="102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carbon atoms and hydrogen atoms </a:t>
            </a:r>
            <a:r>
              <a:rPr lang="en-CA" sz="2000" b="1" dirty="0">
                <a:solidFill>
                  <a:srgbClr val="FF00FF"/>
                </a:solidFill>
                <a:latin typeface="Corbel" panose="020B0503020204020204" pitchFamily="34" charset="0"/>
              </a:rPr>
              <a:t>first.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marL="800100" lvl="1" indent="-342900">
              <a:lnSpc>
                <a:spcPct val="150000"/>
              </a:lnSpc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oxygen atoms </a:t>
            </a:r>
            <a:r>
              <a:rPr lang="en-CA" sz="2000" b="1" dirty="0">
                <a:solidFill>
                  <a:srgbClr val="C00000"/>
                </a:solidFill>
                <a:latin typeface="Corbel" panose="020B0503020204020204" pitchFamily="34" charset="0"/>
              </a:rPr>
              <a:t>last.</a:t>
            </a:r>
            <a:endParaRPr lang="en-US" sz="1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9587945-E9ED-80B2-A63A-5E8EC6D7D6B6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A93C340-C078-38C4-B25D-C058B287C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33" y="1074288"/>
            <a:ext cx="137104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TIPS:</a:t>
            </a:r>
            <a:endParaRPr lang="en-US" altLang="en-US" sz="2400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51A0E3C4-D423-8F80-C525-F6373614ED21}"/>
              </a:ext>
            </a:extLst>
          </p:cNvPr>
          <p:cNvSpPr txBox="1">
            <a:spLocks/>
          </p:cNvSpPr>
          <p:nvPr/>
        </p:nvSpPr>
        <p:spPr>
          <a:xfrm>
            <a:off x="1042783" y="3219470"/>
            <a:ext cx="8310537" cy="483991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CA" sz="2400" dirty="0">
                <a:latin typeface="Corbel" panose="020B0503020204020204" pitchFamily="34" charset="0"/>
              </a:rPr>
              <a:t>Example:  		</a:t>
            </a:r>
            <a:r>
              <a:rPr lang="pt-BR" sz="2400" b="1" dirty="0">
                <a:latin typeface="Corbel" panose="020B0503020204020204" pitchFamily="34" charset="0"/>
              </a:rPr>
              <a:t>C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H</a:t>
            </a:r>
            <a:r>
              <a:rPr lang="pt-BR" sz="2400" b="1" baseline="-25000" dirty="0">
                <a:latin typeface="Corbel" panose="020B0503020204020204" pitchFamily="34" charset="0"/>
              </a:rPr>
              <a:t>5</a:t>
            </a:r>
            <a:r>
              <a:rPr lang="pt-BR" sz="2400" b="1" dirty="0">
                <a:latin typeface="Corbel" panose="020B0503020204020204" pitchFamily="34" charset="0"/>
              </a:rPr>
              <a:t>OH </a:t>
            </a:r>
            <a:r>
              <a:rPr lang="pt-BR" sz="2000" b="1" dirty="0">
                <a:latin typeface="Corbel" panose="020B0503020204020204" pitchFamily="34" charset="0"/>
              </a:rPr>
              <a:t>(l)</a:t>
            </a:r>
            <a:r>
              <a:rPr lang="pt-BR" sz="2400" b="1" dirty="0">
                <a:latin typeface="Corbel" panose="020B0503020204020204" pitchFamily="34" charset="0"/>
              </a:rPr>
              <a:t> + O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→ CO</a:t>
            </a:r>
            <a:r>
              <a:rPr lang="pt-BR" sz="2400" b="1" baseline="-25000" dirty="0">
                <a:latin typeface="Corbel" panose="020B0503020204020204" pitchFamily="34" charset="0"/>
              </a:rPr>
              <a:t>2 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+ H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O </a:t>
            </a:r>
            <a:r>
              <a:rPr lang="pt-BR" sz="2000" b="1" dirty="0">
                <a:latin typeface="Corbel" panose="020B0503020204020204" pitchFamily="34" charset="0"/>
              </a:rPr>
              <a:t>(g)</a:t>
            </a:r>
            <a:endParaRPr lang="en-US" sz="2400" dirty="0">
              <a:latin typeface="Corbel" panose="020B0503020204020204" pitchFamily="34" charset="0"/>
            </a:endParaRPr>
          </a:p>
          <a:p>
            <a:endParaRPr lang="en-CA" sz="2400" dirty="0">
              <a:latin typeface="Corbel" panose="020B05030202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E5D3900-F92B-913C-3C44-FD6A837D81E1}"/>
              </a:ext>
            </a:extLst>
          </p:cNvPr>
          <p:cNvSpPr txBox="1">
            <a:spLocks/>
          </p:cNvSpPr>
          <p:nvPr/>
        </p:nvSpPr>
        <p:spPr>
          <a:xfrm>
            <a:off x="3839935" y="4916306"/>
            <a:ext cx="6339650" cy="48399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Wingdings 3" pitchFamily="18" charset="2"/>
              <a:buNone/>
            </a:pPr>
            <a:r>
              <a:rPr lang="pt-BR" sz="2400" b="1" dirty="0">
                <a:latin typeface="Corbel" panose="020B0503020204020204" pitchFamily="34" charset="0"/>
              </a:rPr>
              <a:t>C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H</a:t>
            </a:r>
            <a:r>
              <a:rPr lang="pt-BR" sz="2400" b="1" baseline="-25000" dirty="0">
                <a:latin typeface="Corbel" panose="020B0503020204020204" pitchFamily="34" charset="0"/>
              </a:rPr>
              <a:t>5</a:t>
            </a:r>
            <a:r>
              <a:rPr lang="pt-BR" sz="2400" b="1" dirty="0">
                <a:latin typeface="Corbel" panose="020B0503020204020204" pitchFamily="34" charset="0"/>
              </a:rPr>
              <a:t>OH </a:t>
            </a:r>
            <a:r>
              <a:rPr lang="pt-BR" sz="2000" b="1" dirty="0">
                <a:latin typeface="Corbel" panose="020B0503020204020204" pitchFamily="34" charset="0"/>
              </a:rPr>
              <a:t>(l)</a:t>
            </a:r>
            <a:r>
              <a:rPr lang="pt-BR" sz="2400" b="1" dirty="0">
                <a:latin typeface="Corbel" panose="020B0503020204020204" pitchFamily="34" charset="0"/>
              </a:rPr>
              <a:t> +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  </a:t>
            </a:r>
            <a:r>
              <a:rPr lang="pt-BR" sz="2400" b="1" dirty="0">
                <a:latin typeface="Corbel" panose="020B0503020204020204" pitchFamily="34" charset="0"/>
              </a:rPr>
              <a:t>O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→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2 </a:t>
            </a:r>
            <a:r>
              <a:rPr lang="pt-BR" sz="2400" b="1" dirty="0">
                <a:latin typeface="Corbel" panose="020B0503020204020204" pitchFamily="34" charset="0"/>
              </a:rPr>
              <a:t>CO</a:t>
            </a:r>
            <a:r>
              <a:rPr lang="pt-BR" sz="2400" b="1" baseline="-25000" dirty="0">
                <a:latin typeface="Corbel" panose="020B0503020204020204" pitchFamily="34" charset="0"/>
              </a:rPr>
              <a:t>2 </a:t>
            </a:r>
            <a:r>
              <a:rPr lang="pt-BR" sz="2000" b="1" dirty="0">
                <a:latin typeface="Corbel" panose="020B0503020204020204" pitchFamily="34" charset="0"/>
              </a:rPr>
              <a:t>(g) </a:t>
            </a:r>
            <a:r>
              <a:rPr lang="pt-BR" sz="2400" b="1" dirty="0">
                <a:latin typeface="Corbel" panose="020B0503020204020204" pitchFamily="34" charset="0"/>
              </a:rPr>
              <a:t>+ </a:t>
            </a:r>
            <a:r>
              <a:rPr lang="pt-BR" sz="24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pt-BR" sz="2400" b="1" dirty="0">
                <a:latin typeface="Corbel" panose="020B0503020204020204" pitchFamily="34" charset="0"/>
              </a:rPr>
              <a:t> H</a:t>
            </a:r>
            <a:r>
              <a:rPr lang="pt-BR" sz="2400" b="1" baseline="-25000" dirty="0">
                <a:latin typeface="Corbel" panose="020B0503020204020204" pitchFamily="34" charset="0"/>
              </a:rPr>
              <a:t>2</a:t>
            </a:r>
            <a:r>
              <a:rPr lang="pt-BR" sz="2400" b="1" dirty="0">
                <a:latin typeface="Corbel" panose="020B0503020204020204" pitchFamily="34" charset="0"/>
              </a:rPr>
              <a:t>O </a:t>
            </a:r>
            <a:r>
              <a:rPr lang="pt-BR" sz="2000" b="1" dirty="0">
                <a:latin typeface="Corbel" panose="020B0503020204020204" pitchFamily="34" charset="0"/>
              </a:rPr>
              <a:t>(g)</a:t>
            </a:r>
            <a:endParaRPr lang="en-US" sz="2400" dirty="0">
              <a:latin typeface="Corbel" panose="020B0503020204020204" pitchFamily="34" charset="0"/>
            </a:endParaRPr>
          </a:p>
          <a:p>
            <a:endParaRPr lang="en-CA" sz="2400" dirty="0">
              <a:latin typeface="Corbel" panose="020B0503020204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8B10830-452E-AA80-128F-3849DCC31168}"/>
              </a:ext>
            </a:extLst>
          </p:cNvPr>
          <p:cNvSpPr txBox="1"/>
          <p:nvPr/>
        </p:nvSpPr>
        <p:spPr>
          <a:xfrm>
            <a:off x="2415231" y="5841189"/>
            <a:ext cx="7361538" cy="461665"/>
          </a:xfrm>
          <a:prstGeom prst="rect">
            <a:avLst/>
          </a:prstGeom>
          <a:noFill/>
          <a:ln w="38100">
            <a:solidFill>
              <a:srgbClr val="FF00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hlinkClick r:id="rId3"/>
              </a:rPr>
              <a:t>Khan Academy: Balancing Chemical Equations (video 5:30)</a:t>
            </a:r>
            <a:endParaRPr lang="fr-CA" sz="2400" dirty="0"/>
          </a:p>
        </p:txBody>
      </p:sp>
      <p:sp>
        <p:nvSpPr>
          <p:cNvPr id="19" name="TextBox 5">
            <a:extLst>
              <a:ext uri="{FF2B5EF4-FFF2-40B4-BE49-F238E27FC236}">
                <a16:creationId xmlns:a16="http://schemas.microsoft.com/office/drawing/2014/main" id="{455584BD-87DF-9EC9-8E3C-E257D55D62F7}"/>
              </a:ext>
            </a:extLst>
          </p:cNvPr>
          <p:cNvSpPr txBox="1"/>
          <p:nvPr/>
        </p:nvSpPr>
        <p:spPr>
          <a:xfrm>
            <a:off x="886449" y="4912079"/>
            <a:ext cx="3421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 defTabSz="457200">
              <a:spcBef>
                <a:spcPct val="20000"/>
              </a:spcBef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Balanced equation:</a:t>
            </a:r>
            <a:endParaRPr lang="pt-BR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878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6" grpId="0"/>
      <p:bldP spid="17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224735" y="6310581"/>
            <a:ext cx="540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D61ED59C-5589-4B76-8152-74413BC703F6}" type="slidenum">
              <a:rPr lang="en-CA" smtClean="0"/>
              <a:t>12</a:t>
            </a:fld>
            <a:endParaRPr lang="en-CA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66B0B0-FEA8-5ABF-6B85-95B0559DF5DF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8CA9AA-0680-6F56-7A60-5E8F3D66D094}"/>
              </a:ext>
            </a:extLst>
          </p:cNvPr>
          <p:cNvSpPr txBox="1"/>
          <p:nvPr/>
        </p:nvSpPr>
        <p:spPr>
          <a:xfrm>
            <a:off x="757887" y="1052102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Corbel" panose="020B0503020204020204" pitchFamily="34" charset="0"/>
              </a:rPr>
              <a:t>Question:</a:t>
            </a:r>
            <a:endParaRPr lang="fr-CA" sz="2400" b="1" dirty="0">
              <a:latin typeface="Corbel" panose="020B05030202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63A8D31-DA5D-2D92-E01E-4BE2C8FED34A}"/>
              </a:ext>
            </a:extLst>
          </p:cNvPr>
          <p:cNvSpPr txBox="1"/>
          <p:nvPr/>
        </p:nvSpPr>
        <p:spPr>
          <a:xfrm>
            <a:off x="2243442" y="1052102"/>
            <a:ext cx="96878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Ammonia gas reacts with oxygen gas and produces nitrogen monoxide gas and gaseous water under appropriate conditions at 1000°C. Write the balanced equation.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5DB751F-AD1C-3CB1-359B-F86DE6122371}"/>
              </a:ext>
            </a:extLst>
          </p:cNvPr>
          <p:cNvSpPr txBox="1"/>
          <p:nvPr/>
        </p:nvSpPr>
        <p:spPr>
          <a:xfrm>
            <a:off x="1018427" y="2277085"/>
            <a:ext cx="1273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Answer:</a:t>
            </a:r>
            <a:endParaRPr lang="fr-CA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90F36C9A-3016-D837-6AE1-03DC8C709D63}"/>
              </a:ext>
            </a:extLst>
          </p:cNvPr>
          <p:cNvSpPr txBox="1"/>
          <p:nvPr/>
        </p:nvSpPr>
        <p:spPr>
          <a:xfrm>
            <a:off x="2840550" y="2529032"/>
            <a:ext cx="7349189" cy="12278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200000"/>
              </a:lnSpc>
              <a:defRPr/>
            </a:pPr>
            <a:r>
              <a:rPr lang="en-CA" sz="2000" b="1" dirty="0">
                <a:solidFill>
                  <a:srgbClr val="FF00FF"/>
                </a:solidFill>
                <a:latin typeface="Arial" pitchFamily="34" charset="0"/>
                <a:cs typeface="Arial" pitchFamily="34" charset="0"/>
              </a:rPr>
              <a:t>Reactants: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					</a:t>
            </a:r>
            <a:r>
              <a:rPr lang="en-CA" sz="20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Products:</a:t>
            </a:r>
            <a:endParaRPr lang="en-CA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lnSpc>
                <a:spcPct val="200000"/>
              </a:lnSpc>
              <a:defRPr/>
            </a:pP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Reaction:</a:t>
            </a: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AB0EB2C2-138C-659E-9479-4ECC2B422FEB}"/>
              </a:ext>
            </a:extLst>
          </p:cNvPr>
          <p:cNvSpPr txBox="1"/>
          <p:nvPr/>
        </p:nvSpPr>
        <p:spPr>
          <a:xfrm>
            <a:off x="2840550" y="4014314"/>
            <a:ext cx="7349189" cy="18818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150000"/>
              </a:lnSpc>
              <a:defRPr/>
            </a:pPr>
            <a:r>
              <a:rPr lang="en-CA" sz="2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Balancing: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H: 		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N:		</a:t>
            </a:r>
          </a:p>
          <a:p>
            <a:pPr marL="914400" lvl="1" indent="-457200">
              <a:lnSpc>
                <a:spcPct val="150000"/>
              </a:lnSpc>
              <a:buFont typeface="Wingdings" panose="05000000000000000000" pitchFamily="2" charset="2"/>
              <a:buChar char="Ø"/>
              <a:defRPr/>
            </a:pPr>
            <a:r>
              <a:rPr lang="en-CA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O: 		</a:t>
            </a:r>
            <a:endParaRPr lang="en-CA" sz="2000" i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1F596617-59BA-4B1C-94B6-4EC99C2D511D}"/>
              </a:ext>
            </a:extLst>
          </p:cNvPr>
          <p:cNvSpPr txBox="1"/>
          <p:nvPr/>
        </p:nvSpPr>
        <p:spPr>
          <a:xfrm>
            <a:off x="576112" y="5510801"/>
            <a:ext cx="29221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Coefficients can be fractions.</a:t>
            </a: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1BF88315-C98C-06E2-643B-DF622A99E82F}"/>
              </a:ext>
            </a:extLst>
          </p:cNvPr>
          <p:cNvSpPr txBox="1"/>
          <p:nvPr/>
        </p:nvSpPr>
        <p:spPr>
          <a:xfrm>
            <a:off x="1979211" y="6007656"/>
            <a:ext cx="12341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Preferred!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46000CB-9FCD-0E0E-D91F-5DA49597E830}"/>
              </a:ext>
            </a:extLst>
          </p:cNvPr>
          <p:cNvSpPr/>
          <p:nvPr/>
        </p:nvSpPr>
        <p:spPr>
          <a:xfrm>
            <a:off x="3991340" y="5896176"/>
            <a:ext cx="6343785" cy="67036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891293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203904" y="681944"/>
            <a:ext cx="117841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Study of the quantities of materials consumed and produced in chemical reactions.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26723" y="620863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13</a:t>
            </a:fld>
            <a:endParaRPr lang="en-CA" dirty="0"/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B22EBE15-3B09-4025-8218-0539291E46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8625" y="5700434"/>
            <a:ext cx="4593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dirty="0">
                <a:solidFill>
                  <a:srgbClr val="FF00FF"/>
                </a:solidFill>
                <a:latin typeface="+mn-lt"/>
              </a:rPr>
              <a:t>Grams to </a:t>
            </a:r>
            <a:r>
              <a:rPr lang="en-US" altLang="en-US" sz="2400" b="1" dirty="0">
                <a:solidFill>
                  <a:srgbClr val="FF00FF"/>
                </a:solidFill>
                <a:latin typeface="+mn-lt"/>
              </a:rPr>
              <a:t>Moles to Moles</a:t>
            </a:r>
            <a:r>
              <a:rPr lang="en-US" altLang="en-US" sz="2400" dirty="0">
                <a:solidFill>
                  <a:srgbClr val="FF00FF"/>
                </a:solidFill>
                <a:latin typeface="+mn-lt"/>
              </a:rPr>
              <a:t> to Grams</a:t>
            </a:r>
          </a:p>
        </p:txBody>
      </p:sp>
      <p:pic>
        <p:nvPicPr>
          <p:cNvPr id="24" name="Picture 23" descr="Lower a upper A plus lower b upper B yields lower c upper C plus lower d upper D. Grams of A yields moles of A, which yields moles of B, which yields grams of B. Grams and moles of A give the molar mass of A. Moles of A and moles of B give the mole ratio between A and B (coefficients). Moles of B and grams of B give the molar mass of B.">
            <a:extLst>
              <a:ext uri="{FF2B5EF4-FFF2-40B4-BE49-F238E27FC236}">
                <a16:creationId xmlns:a16="http://schemas.microsoft.com/office/drawing/2014/main" id="{79046697-3669-4F25-A91E-6564EC133B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255" y="2169363"/>
            <a:ext cx="7223490" cy="3381558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4565BE3-D2A8-9910-8689-EB0B8F4F08AB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8A849B5B-EE9E-0249-0090-3FEB44836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904" y="1157566"/>
            <a:ext cx="1189705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Use a balanced chemical equation to determine relative masses of reactants and products involved in a reaction.</a:t>
            </a:r>
          </a:p>
        </p:txBody>
      </p:sp>
    </p:spTree>
    <p:extLst>
      <p:ext uri="{BB962C8B-B14F-4D97-AF65-F5344CB8AC3E}">
        <p14:creationId xmlns:p14="http://schemas.microsoft.com/office/powerpoint/2010/main" val="21196130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021" y="1078346"/>
            <a:ext cx="11431979" cy="51125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rgbClr val="0070C0"/>
                </a:solidFill>
              </a:rPr>
              <a:t>Steps for calculating masses of reactants and products in chemical reactions:</a:t>
            </a:r>
          </a:p>
          <a:p>
            <a:pPr marL="0" indent="0">
              <a:buNone/>
            </a:pPr>
            <a:endParaRPr lang="en-US" sz="2400" dirty="0">
              <a:solidFill>
                <a:srgbClr val="0070C0"/>
              </a:solidFill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Balance</a:t>
            </a:r>
            <a:r>
              <a:rPr lang="en-US" sz="2400" dirty="0">
                <a:cs typeface="Times New Roman" pitchFamily="18" charset="0"/>
              </a:rPr>
              <a:t> the equation for the reaction. 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Convert the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masses</a:t>
            </a:r>
            <a:r>
              <a:rPr lang="en-US" sz="2400" dirty="0">
                <a:cs typeface="Times New Roman" pitchFamily="18" charset="0"/>
              </a:rPr>
              <a:t> of reactants - or products - to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moles</a:t>
            </a:r>
            <a:r>
              <a:rPr lang="en-US" sz="2400" dirty="0">
                <a:cs typeface="Times New Roman" pitchFamily="18" charset="0"/>
              </a:rPr>
              <a:t>.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Use the balanced equation to set up the appropriate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 ratio</a:t>
            </a:r>
            <a:r>
              <a:rPr lang="en-US" sz="2400" dirty="0">
                <a:cs typeface="Times New Roman" pitchFamily="18" charset="0"/>
              </a:rPr>
              <a:t>(s).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Use the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 ratio to calculate the number of moles of the desired </a:t>
            </a:r>
            <a:r>
              <a:rPr lang="en-US" sz="2400" dirty="0">
                <a:cs typeface="Times New Roman" pitchFamily="18" charset="0"/>
              </a:rPr>
              <a:t>reactant, or product.</a:t>
            </a:r>
          </a:p>
          <a:p>
            <a:pPr marL="533400" indent="-533400">
              <a:buFontTx/>
              <a:buAutoNum type="arabicPeriod"/>
            </a:pPr>
            <a:endParaRPr lang="en-US" sz="1000" dirty="0">
              <a:cs typeface="Times New Roman" pitchFamily="18" charset="0"/>
            </a:endParaRPr>
          </a:p>
          <a:p>
            <a:pPr marL="533400" indent="-533400">
              <a:buFontTx/>
              <a:buAutoNum type="arabicPeriod"/>
            </a:pPr>
            <a:r>
              <a:rPr lang="en-US" sz="2400" dirty="0">
                <a:cs typeface="Times New Roman" pitchFamily="18" charset="0"/>
              </a:rPr>
              <a:t>Convert from </a:t>
            </a:r>
            <a:r>
              <a:rPr lang="en-US" sz="2400" dirty="0">
                <a:highlight>
                  <a:srgbClr val="FFFF00"/>
                </a:highlight>
                <a:cs typeface="Times New Roman" pitchFamily="18" charset="0"/>
              </a:rPr>
              <a:t>moles to masses</a:t>
            </a:r>
            <a:r>
              <a:rPr lang="en-US" sz="2400" dirty="0">
                <a:cs typeface="Times New Roman" pitchFamily="18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14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F49670-BDF8-4DA0-F066-D6E11EFE1D52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8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97281" y="2041638"/>
            <a:ext cx="7156450" cy="485775"/>
            <a:chOff x="1554" y="2024"/>
            <a:chExt cx="4508" cy="306"/>
          </a:xfrm>
        </p:grpSpPr>
        <p:sp>
          <p:nvSpPr>
            <p:cNvPr id="5" name="Text Box 5"/>
            <p:cNvSpPr txBox="1">
              <a:spLocks noChangeArrowheads="1"/>
            </p:cNvSpPr>
            <p:nvPr/>
          </p:nvSpPr>
          <p:spPr bwMode="auto">
            <a:xfrm>
              <a:off x="1554" y="2024"/>
              <a:ext cx="1673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2 NaOH(</a:t>
              </a:r>
              <a:r>
                <a:rPr lang="en-US" altLang="en-US" sz="2400" i="1" dirty="0" err="1">
                  <a:latin typeface="Corbel" panose="020B0503020204020204" pitchFamily="34" charset="0"/>
                </a:rPr>
                <a:t>aq</a:t>
              </a:r>
              <a:r>
                <a:rPr lang="en-US" altLang="en-US" sz="2400" dirty="0">
                  <a:latin typeface="Corbel" panose="020B0503020204020204" pitchFamily="34" charset="0"/>
                </a:rPr>
                <a:t>) + Cl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3248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3552" y="2039"/>
              <a:ext cx="251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 err="1">
                  <a:latin typeface="Corbel" panose="020B0503020204020204" pitchFamily="34" charset="0"/>
                </a:rPr>
                <a:t>NaOCl</a:t>
              </a:r>
              <a:r>
                <a:rPr lang="en-US" altLang="en-US" sz="2400" dirty="0">
                  <a:latin typeface="Corbel" panose="020B0503020204020204" pitchFamily="34" charset="0"/>
                </a:rPr>
                <a:t>(</a:t>
              </a:r>
              <a:r>
                <a:rPr lang="en-US" altLang="en-US" sz="2400" i="1" dirty="0" err="1">
                  <a:latin typeface="Corbel" panose="020B0503020204020204" pitchFamily="34" charset="0"/>
                </a:rPr>
                <a:t>aq</a:t>
              </a:r>
              <a:r>
                <a:rPr lang="en-US" altLang="en-US" sz="2400" dirty="0">
                  <a:latin typeface="Corbel" panose="020B0503020204020204" pitchFamily="34" charset="0"/>
                </a:rPr>
                <a:t>) + NaCl(</a:t>
              </a:r>
              <a:r>
                <a:rPr lang="en-US" altLang="en-US" sz="2400" i="1" dirty="0" err="1">
                  <a:latin typeface="Corbel" panose="020B0503020204020204" pitchFamily="34" charset="0"/>
                </a:rPr>
                <a:t>aq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l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15</a:t>
            </a:fld>
            <a:endParaRPr lang="en-CA" dirty="0"/>
          </a:p>
        </p:txBody>
      </p:sp>
      <p:sp>
        <p:nvSpPr>
          <p:cNvPr id="29" name="Text Box 9"/>
          <p:cNvSpPr txBox="1">
            <a:spLocks noChangeArrowheads="1"/>
          </p:cNvSpPr>
          <p:nvPr/>
        </p:nvSpPr>
        <p:spPr bwMode="auto">
          <a:xfrm>
            <a:off x="852202" y="659604"/>
            <a:ext cx="11134268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Household bleach is an aqueous solution of sodium hypochlorite (</a:t>
            </a:r>
            <a:r>
              <a:rPr lang="en-US" altLang="en-US" sz="2400" dirty="0" err="1">
                <a:latin typeface="Corbel" panose="020B0503020204020204" pitchFamily="34" charset="0"/>
              </a:rPr>
              <a:t>NaOCl</a:t>
            </a:r>
            <a:r>
              <a:rPr lang="en-US" altLang="en-US" sz="2400" dirty="0">
                <a:latin typeface="Corbel" panose="020B0503020204020204" pitchFamily="34" charset="0"/>
              </a:rPr>
              <a:t>). It is prepared by reacting sodium hydroxide with chlorine gas as shown in the balanced equation below. How many grams of NaOH are needed to react with 25.0 g Cl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? 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EBBE9439-C855-0312-9B14-6C4343FC3E0B}"/>
              </a:ext>
            </a:extLst>
          </p:cNvPr>
          <p:cNvSpPr/>
          <p:nvPr/>
        </p:nvSpPr>
        <p:spPr>
          <a:xfrm>
            <a:off x="10374364" y="5770360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E04F358-5BBD-864A-F28E-2658AF696E1B}"/>
              </a:ext>
            </a:extLst>
          </p:cNvPr>
          <p:cNvSpPr txBox="1"/>
          <p:nvPr/>
        </p:nvSpPr>
        <p:spPr>
          <a:xfrm flipH="1">
            <a:off x="202470" y="30433"/>
            <a:ext cx="47124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806B1-F973-4B8E-627A-284CF80E1821}"/>
              </a:ext>
            </a:extLst>
          </p:cNvPr>
          <p:cNvSpPr txBox="1">
            <a:spLocks/>
          </p:cNvSpPr>
          <p:nvPr/>
        </p:nvSpPr>
        <p:spPr>
          <a:xfrm>
            <a:off x="852202" y="4934174"/>
            <a:ext cx="3647858" cy="64084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en-US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B49943C-F413-B85F-98BE-344D7172AE1E}"/>
              </a:ext>
            </a:extLst>
          </p:cNvPr>
          <p:cNvSpPr txBox="1">
            <a:spLocks/>
          </p:cNvSpPr>
          <p:nvPr/>
        </p:nvSpPr>
        <p:spPr>
          <a:xfrm>
            <a:off x="669739" y="2815098"/>
            <a:ext cx="3001879" cy="46136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What do we want?</a:t>
            </a:r>
            <a:endParaRPr lang="en-US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07FE635-D34D-A468-BBA6-4F4723062C84}"/>
              </a:ext>
            </a:extLst>
          </p:cNvPr>
          <p:cNvSpPr txBox="1">
            <a:spLocks/>
          </p:cNvSpPr>
          <p:nvPr/>
        </p:nvSpPr>
        <p:spPr>
          <a:xfrm>
            <a:off x="8190508" y="2820836"/>
            <a:ext cx="3331753" cy="46136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How do we get there?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65847F-D76C-0F3F-E384-EE33C3E70B22}"/>
              </a:ext>
            </a:extLst>
          </p:cNvPr>
          <p:cNvSpPr txBox="1">
            <a:spLocks/>
          </p:cNvSpPr>
          <p:nvPr/>
        </p:nvSpPr>
        <p:spPr>
          <a:xfrm>
            <a:off x="4430123" y="2850901"/>
            <a:ext cx="3001879" cy="461366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What do we know?</a:t>
            </a:r>
          </a:p>
        </p:txBody>
      </p:sp>
    </p:spTree>
    <p:extLst>
      <p:ext uri="{BB962C8B-B14F-4D97-AF65-F5344CB8AC3E}">
        <p14:creationId xmlns:p14="http://schemas.microsoft.com/office/powerpoint/2010/main" val="2555934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/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949179" y="3727823"/>
            <a:ext cx="1729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NaOH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6938435" y="3216242"/>
            <a:ext cx="182293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40.0 g NaOH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6960238" y="3727823"/>
            <a:ext cx="19192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1061100" y="3483348"/>
            <a:ext cx="1351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25.0 g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2857186" y="3727823"/>
            <a:ext cx="134921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70.9 g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885300" y="3194423"/>
            <a:ext cx="1280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9" name="Line 9"/>
          <p:cNvSpPr>
            <a:spLocks noChangeShapeType="1"/>
          </p:cNvSpPr>
          <p:nvPr/>
        </p:nvSpPr>
        <p:spPr bwMode="auto">
          <a:xfrm>
            <a:off x="2744314" y="3734529"/>
            <a:ext cx="14620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898417" y="3704683"/>
            <a:ext cx="128028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Cl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4704274" y="3248423"/>
            <a:ext cx="174919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 mol NaOH</a:t>
            </a:r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>
            <a:off x="4754155" y="3704683"/>
            <a:ext cx="1736725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522846" y="3447074"/>
            <a:ext cx="3417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 flipV="1">
            <a:off x="2336975" y="3457257"/>
            <a:ext cx="455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 flipV="1">
            <a:off x="4376107" y="3473851"/>
            <a:ext cx="28332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×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16</a:t>
            </a:fld>
            <a:endParaRPr lang="en-CA" dirty="0"/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1082648" y="1576960"/>
            <a:ext cx="127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Answer:</a:t>
            </a:r>
          </a:p>
        </p:txBody>
      </p:sp>
      <p:sp>
        <p:nvSpPr>
          <p:cNvPr id="24" name="Rectangle 15"/>
          <p:cNvSpPr>
            <a:spLocks noChangeArrowheads="1"/>
          </p:cNvSpPr>
          <p:nvPr/>
        </p:nvSpPr>
        <p:spPr bwMode="auto">
          <a:xfrm>
            <a:off x="4476850" y="4314927"/>
            <a:ext cx="24833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Mole ratio between</a:t>
            </a:r>
          </a:p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 and </a:t>
            </a:r>
            <a:r>
              <a:rPr lang="en-US" altLang="en-US" sz="20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NaOH</a:t>
            </a:r>
            <a:endParaRPr lang="en-US" altLang="en-US" sz="2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6904680" y="4205486"/>
            <a:ext cx="24852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Molar mass of </a:t>
            </a:r>
            <a:r>
              <a:rPr lang="en-US" altLang="en-US" sz="2000" b="1" dirty="0" err="1">
                <a:solidFill>
                  <a:srgbClr val="FF0000"/>
                </a:solidFill>
                <a:latin typeface="Corbel" panose="020B0503020204020204" pitchFamily="34" charset="0"/>
              </a:rPr>
              <a:t>NaOH</a:t>
            </a:r>
            <a:endParaRPr lang="en-US" altLang="en-US" sz="2000" b="1" baseline="-250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6" name="Rectangle 17"/>
          <p:cNvSpPr>
            <a:spLocks noChangeArrowheads="1"/>
          </p:cNvSpPr>
          <p:nvPr/>
        </p:nvSpPr>
        <p:spPr bwMode="auto">
          <a:xfrm>
            <a:off x="2216415" y="4274357"/>
            <a:ext cx="21654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000" b="1" dirty="0">
                <a:solidFill>
                  <a:srgbClr val="FF0000"/>
                </a:solidFill>
                <a:latin typeface="Corbel" panose="020B0503020204020204" pitchFamily="34" charset="0"/>
              </a:rPr>
              <a:t>Molar mass of 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endParaRPr lang="en-US" altLang="en-US" sz="20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9226319" y="3490484"/>
            <a:ext cx="2136796" cy="63765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CA" sz="2400" b="0" i="0" u="none" strike="noStrike" cap="none" normalizeH="0" baseline="0">
              <a:ln>
                <a:noFill/>
              </a:ln>
              <a:solidFill>
                <a:srgbClr val="FF0000"/>
              </a:solidFill>
              <a:effectLst/>
              <a:latin typeface="Times" charset="0"/>
            </a:endParaRPr>
          </a:p>
        </p:txBody>
      </p:sp>
      <p:grpSp>
        <p:nvGrpSpPr>
          <p:cNvPr id="28" name="Group 4">
            <a:extLst>
              <a:ext uri="{FF2B5EF4-FFF2-40B4-BE49-F238E27FC236}">
                <a16:creationId xmlns:a16="http://schemas.microsoft.com/office/drawing/2014/main" id="{E0CC4217-CCF4-449A-9CAC-6FCD2F26425C}"/>
              </a:ext>
            </a:extLst>
          </p:cNvPr>
          <p:cNvGrpSpPr>
            <a:grpSpLocks/>
          </p:cNvGrpSpPr>
          <p:nvPr/>
        </p:nvGrpSpPr>
        <p:grpSpPr bwMode="auto">
          <a:xfrm>
            <a:off x="2231393" y="1570414"/>
            <a:ext cx="7888288" cy="500063"/>
            <a:chOff x="1385" y="2024"/>
            <a:chExt cx="4969" cy="315"/>
          </a:xfrm>
        </p:grpSpPr>
        <p:sp>
          <p:nvSpPr>
            <p:cNvPr id="29" name="Text Box 5">
              <a:extLst>
                <a:ext uri="{FF2B5EF4-FFF2-40B4-BE49-F238E27FC236}">
                  <a16:creationId xmlns:a16="http://schemas.microsoft.com/office/drawing/2014/main" id="{AA7DCCE7-7F50-4532-A144-43AFB24BC24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85" y="2024"/>
              <a:ext cx="184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dirty="0">
                  <a:latin typeface="+mn-lt"/>
                </a:rPr>
                <a:t>2NaOH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 err="1">
                  <a:latin typeface="+mn-lt"/>
                </a:rPr>
                <a:t>aq</a:t>
              </a:r>
              <a:r>
                <a:rPr lang="en-US" altLang="en-US" sz="2000" dirty="0">
                  <a:latin typeface="+mn-lt"/>
                </a:rPr>
                <a:t>) </a:t>
              </a:r>
              <a:r>
                <a:rPr lang="en-US" altLang="en-US" dirty="0">
                  <a:latin typeface="+mn-lt"/>
                </a:rPr>
                <a:t>+ Cl</a:t>
              </a:r>
              <a:r>
                <a:rPr lang="en-US" altLang="en-US" baseline="-25000" dirty="0">
                  <a:latin typeface="+mn-lt"/>
                </a:rPr>
                <a:t>2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>
                  <a:latin typeface="+mn-lt"/>
                </a:rPr>
                <a:t>g</a:t>
              </a:r>
              <a:r>
                <a:rPr lang="en-US" altLang="en-US" sz="2000" dirty="0">
                  <a:latin typeface="+mn-lt"/>
                </a:rPr>
                <a:t>)</a:t>
              </a:r>
              <a:endParaRPr lang="en-US" altLang="en-US" dirty="0">
                <a:latin typeface="+mn-lt"/>
              </a:endParaRPr>
            </a:p>
          </p:txBody>
        </p:sp>
        <p:sp>
          <p:nvSpPr>
            <p:cNvPr id="30" name="Line 6">
              <a:extLst>
                <a:ext uri="{FF2B5EF4-FFF2-40B4-BE49-F238E27FC236}">
                  <a16:creationId xmlns:a16="http://schemas.microsoft.com/office/drawing/2014/main" id="{35F8AFD2-8725-4855-BFB9-DCEE3C32443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8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600">
                <a:latin typeface="+mn-lt"/>
              </a:endParaRPr>
            </a:p>
          </p:txBody>
        </p:sp>
        <p:sp>
          <p:nvSpPr>
            <p:cNvPr id="31" name="Rectangle 7">
              <a:extLst>
                <a:ext uri="{FF2B5EF4-FFF2-40B4-BE49-F238E27FC236}">
                  <a16:creationId xmlns:a16="http://schemas.microsoft.com/office/drawing/2014/main" id="{2FCB7B38-5202-48DF-A70F-AA2A712CD3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29"/>
              <a:ext cx="280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600" dirty="0" err="1">
                  <a:latin typeface="+mn-lt"/>
                </a:rPr>
                <a:t>NaOCl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 err="1">
                  <a:latin typeface="+mn-lt"/>
                </a:rPr>
                <a:t>aq</a:t>
              </a:r>
              <a:r>
                <a:rPr lang="en-US" altLang="en-US" sz="2000" dirty="0">
                  <a:latin typeface="+mn-lt"/>
                </a:rPr>
                <a:t>) </a:t>
              </a:r>
              <a:r>
                <a:rPr lang="en-US" altLang="en-US" sz="2600" dirty="0">
                  <a:latin typeface="+mn-lt"/>
                </a:rPr>
                <a:t>+ NaCl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 err="1">
                  <a:latin typeface="+mn-lt"/>
                </a:rPr>
                <a:t>aq</a:t>
              </a:r>
              <a:r>
                <a:rPr lang="en-US" altLang="en-US" sz="2000" dirty="0">
                  <a:latin typeface="+mn-lt"/>
                </a:rPr>
                <a:t>) </a:t>
              </a:r>
              <a:r>
                <a:rPr lang="en-US" altLang="en-US" sz="2600" dirty="0">
                  <a:latin typeface="+mn-lt"/>
                </a:rPr>
                <a:t>+ H</a:t>
              </a:r>
              <a:r>
                <a:rPr lang="en-US" altLang="en-US" sz="2600" baseline="-25000" dirty="0">
                  <a:latin typeface="+mn-lt"/>
                </a:rPr>
                <a:t>2</a:t>
              </a:r>
              <a:r>
                <a:rPr lang="en-US" altLang="en-US" sz="2600" dirty="0">
                  <a:latin typeface="+mn-lt"/>
                </a:rPr>
                <a:t>O</a:t>
              </a:r>
              <a:r>
                <a:rPr lang="en-US" altLang="en-US" sz="2000" dirty="0">
                  <a:latin typeface="+mn-lt"/>
                </a:rPr>
                <a:t>(</a:t>
              </a:r>
              <a:r>
                <a:rPr lang="en-US" altLang="en-US" sz="2000" i="1" dirty="0">
                  <a:latin typeface="+mn-lt"/>
                </a:rPr>
                <a:t>l</a:t>
              </a:r>
              <a:r>
                <a:rPr lang="en-US" altLang="en-US" sz="2000" dirty="0">
                  <a:latin typeface="+mn-lt"/>
                </a:rPr>
                <a:t>)</a:t>
              </a:r>
              <a:endParaRPr lang="en-US" altLang="en-US" sz="2600" dirty="0">
                <a:latin typeface="+mn-lt"/>
              </a:endParaRP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2728CA8-6384-412B-B08D-FECF02451BFC}"/>
              </a:ext>
            </a:extLst>
          </p:cNvPr>
          <p:cNvCxnSpPr>
            <a:cxnSpLocks/>
            <a:endCxn id="6" idx="2"/>
          </p:cNvCxnSpPr>
          <p:nvPr/>
        </p:nvCxnSpPr>
        <p:spPr>
          <a:xfrm flipH="1">
            <a:off x="1736798" y="3550171"/>
            <a:ext cx="264087" cy="3948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9A6771-B59D-44BE-B915-1F152DFE3327}"/>
              </a:ext>
            </a:extLst>
          </p:cNvPr>
          <p:cNvCxnSpPr>
            <a:cxnSpLocks/>
          </p:cNvCxnSpPr>
          <p:nvPr/>
        </p:nvCxnSpPr>
        <p:spPr>
          <a:xfrm flipH="1">
            <a:off x="7378822" y="3930111"/>
            <a:ext cx="1172816" cy="15317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A6E8D7-9F19-4194-B62F-7DC9541426E5}"/>
              </a:ext>
            </a:extLst>
          </p:cNvPr>
          <p:cNvCxnSpPr>
            <a:cxnSpLocks/>
          </p:cNvCxnSpPr>
          <p:nvPr/>
        </p:nvCxnSpPr>
        <p:spPr>
          <a:xfrm flipH="1">
            <a:off x="3361673" y="3867898"/>
            <a:ext cx="752997" cy="2577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2B0DA764-3B60-4A4B-A85E-883003D98014}"/>
              </a:ext>
            </a:extLst>
          </p:cNvPr>
          <p:cNvCxnSpPr>
            <a:cxnSpLocks/>
          </p:cNvCxnSpPr>
          <p:nvPr/>
        </p:nvCxnSpPr>
        <p:spPr>
          <a:xfrm flipH="1">
            <a:off x="5252599" y="3427076"/>
            <a:ext cx="1066907" cy="143597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E3A5D541-C27E-47C0-A578-A2B37DF347D3}"/>
              </a:ext>
            </a:extLst>
          </p:cNvPr>
          <p:cNvCxnSpPr>
            <a:cxnSpLocks/>
          </p:cNvCxnSpPr>
          <p:nvPr/>
        </p:nvCxnSpPr>
        <p:spPr>
          <a:xfrm flipH="1">
            <a:off x="5247883" y="3923922"/>
            <a:ext cx="752997" cy="257714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F1AFD40-BFEB-4F98-8635-109404F8E220}"/>
              </a:ext>
            </a:extLst>
          </p:cNvPr>
          <p:cNvSpPr txBox="1"/>
          <p:nvPr/>
        </p:nvSpPr>
        <p:spPr>
          <a:xfrm>
            <a:off x="2965585" y="2437312"/>
            <a:ext cx="62607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2            :      1          :           1          :           1         :        1</a:t>
            </a:r>
          </a:p>
        </p:txBody>
      </p:sp>
      <p:sp>
        <p:nvSpPr>
          <p:cNvPr id="39" name="Rectangle 17">
            <a:extLst>
              <a:ext uri="{FF2B5EF4-FFF2-40B4-BE49-F238E27FC236}">
                <a16:creationId xmlns:a16="http://schemas.microsoft.com/office/drawing/2014/main" id="{A61F07C3-9CBA-49CF-A43C-5AECAFD90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728" y="5403978"/>
            <a:ext cx="248338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+mn-lt"/>
              </a:rPr>
              <a:t>2 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mass </a:t>
            </a:r>
            <a:r>
              <a:rPr lang="en-CA" sz="2000" b="1" dirty="0">
                <a:solidFill>
                  <a:srgbClr val="FF0000"/>
                </a:solidFill>
              </a:rPr>
              <a:t>→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 Cl</a:t>
            </a:r>
            <a:r>
              <a:rPr lang="en-US" altLang="en-US" sz="2000" b="1" baseline="-25000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</a:rPr>
              <a:t> moles</a:t>
            </a:r>
            <a:endParaRPr lang="en-US" altLang="en-US" sz="20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0" name="Rectangle 17">
            <a:extLst>
              <a:ext uri="{FF2B5EF4-FFF2-40B4-BE49-F238E27FC236}">
                <a16:creationId xmlns:a16="http://schemas.microsoft.com/office/drawing/2014/main" id="{1D2404AE-EDB6-41BC-85B6-95A3BBFDF5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2820" y="5801358"/>
            <a:ext cx="295349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FF0000"/>
                </a:solidFill>
              </a:rPr>
              <a:t>Cl</a:t>
            </a:r>
            <a:r>
              <a:rPr lang="en-US" altLang="en-US" sz="2000" b="1" baseline="-25000" dirty="0">
                <a:solidFill>
                  <a:srgbClr val="FF0000"/>
                </a:solidFill>
              </a:rPr>
              <a:t>2</a:t>
            </a:r>
            <a:r>
              <a:rPr lang="en-US" altLang="en-US" sz="2000" b="1" dirty="0">
                <a:solidFill>
                  <a:srgbClr val="FF0000"/>
                </a:solidFill>
              </a:rPr>
              <a:t> moles </a:t>
            </a:r>
            <a:r>
              <a:rPr lang="en-CA" sz="2000" b="1" dirty="0">
                <a:solidFill>
                  <a:srgbClr val="FF0000"/>
                </a:solidFill>
              </a:rPr>
              <a:t>→ NaOH moles</a:t>
            </a:r>
            <a:endParaRPr lang="en-US" altLang="en-US" sz="2000" b="1" dirty="0">
              <a:solidFill>
                <a:srgbClr val="FF0000"/>
              </a:solidFill>
            </a:endParaRP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29167EAF-35D4-4AB7-8876-295FE7A99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12195" y="5342159"/>
            <a:ext cx="32849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CA" sz="2000" b="1" dirty="0">
                <a:solidFill>
                  <a:srgbClr val="FF0000"/>
                </a:solidFill>
              </a:rPr>
              <a:t>NaOH moles → NaOH mass </a:t>
            </a:r>
            <a:endParaRPr lang="en-US" alt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A502E624-6D9F-53FC-C502-9DA95E670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543" y="886087"/>
            <a:ext cx="978960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How many grams of NaOH are needed to react with 25.0 g Cl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?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B9BF7D6-D0AC-CCA2-0741-9B90648E3021}"/>
              </a:ext>
            </a:extLst>
          </p:cNvPr>
          <p:cNvCxnSpPr>
            <a:cxnSpLocks/>
          </p:cNvCxnSpPr>
          <p:nvPr/>
        </p:nvCxnSpPr>
        <p:spPr>
          <a:xfrm flipH="1">
            <a:off x="3399751" y="3273003"/>
            <a:ext cx="264086" cy="39484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0CEFE72-7CAF-8DA8-4EDC-F29C8BB98C5D}"/>
              </a:ext>
            </a:extLst>
          </p:cNvPr>
          <p:cNvSpPr txBox="1"/>
          <p:nvPr/>
        </p:nvSpPr>
        <p:spPr>
          <a:xfrm>
            <a:off x="932800" y="2400133"/>
            <a:ext cx="1646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mole ratio: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20F7134-6F88-C87F-9EBC-D77C56128A1F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45" name="Arrow: Down 40">
            <a:extLst>
              <a:ext uri="{FF2B5EF4-FFF2-40B4-BE49-F238E27FC236}">
                <a16:creationId xmlns:a16="http://schemas.microsoft.com/office/drawing/2014/main" id="{238E2E98-82E1-B084-D458-1B367FDD9DA6}"/>
              </a:ext>
            </a:extLst>
          </p:cNvPr>
          <p:cNvSpPr/>
          <p:nvPr/>
        </p:nvSpPr>
        <p:spPr>
          <a:xfrm rot="10800000">
            <a:off x="2907804" y="4715078"/>
            <a:ext cx="299689" cy="64008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6" name="Arrow: Down 40">
            <a:extLst>
              <a:ext uri="{FF2B5EF4-FFF2-40B4-BE49-F238E27FC236}">
                <a16:creationId xmlns:a16="http://schemas.microsoft.com/office/drawing/2014/main" id="{051E3FF7-20BF-07E7-FF4D-334937630B06}"/>
              </a:ext>
            </a:extLst>
          </p:cNvPr>
          <p:cNvSpPr/>
          <p:nvPr/>
        </p:nvSpPr>
        <p:spPr>
          <a:xfrm rot="10800000">
            <a:off x="5587045" y="5072729"/>
            <a:ext cx="299689" cy="6423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7" name="Arrow: Down 40">
            <a:extLst>
              <a:ext uri="{FF2B5EF4-FFF2-40B4-BE49-F238E27FC236}">
                <a16:creationId xmlns:a16="http://schemas.microsoft.com/office/drawing/2014/main" id="{E58916BC-0E9C-FF2D-D611-F97DB83EA3B9}"/>
              </a:ext>
            </a:extLst>
          </p:cNvPr>
          <p:cNvSpPr/>
          <p:nvPr/>
        </p:nvSpPr>
        <p:spPr>
          <a:xfrm rot="10800000">
            <a:off x="7945633" y="4632159"/>
            <a:ext cx="299689" cy="64235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9" name="Rectangle 13">
            <a:extLst>
              <a:ext uri="{FF2B5EF4-FFF2-40B4-BE49-F238E27FC236}">
                <a16:creationId xmlns:a16="http://schemas.microsoft.com/office/drawing/2014/main" id="{4F99AFBD-217D-ED98-8BE5-6E2D3D4168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81281" y="3511874"/>
            <a:ext cx="345196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=                g NaOH</a:t>
            </a:r>
          </a:p>
        </p:txBody>
      </p:sp>
    </p:spTree>
    <p:extLst>
      <p:ext uri="{BB962C8B-B14F-4D97-AF65-F5344CB8AC3E}">
        <p14:creationId xmlns:p14="http://schemas.microsoft.com/office/powerpoint/2010/main" val="929656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/>
      <p:bldP spid="7" grpId="0"/>
      <p:bldP spid="8" grpId="0"/>
      <p:bldP spid="9" grpId="0" animBg="1"/>
      <p:bldP spid="10" grpId="0"/>
      <p:bldP spid="11" grpId="0"/>
      <p:bldP spid="12" grpId="0" animBg="1"/>
      <p:bldP spid="14" grpId="0"/>
      <p:bldP spid="15" grpId="0"/>
      <p:bldP spid="16" grpId="0"/>
      <p:bldP spid="24" grpId="0"/>
      <p:bldP spid="25" grpId="0"/>
      <p:bldP spid="26" grpId="0"/>
      <p:bldP spid="2" grpId="0" animBg="1"/>
      <p:bldP spid="36" grpId="0"/>
      <p:bldP spid="39" grpId="0"/>
      <p:bldP spid="40" grpId="0"/>
      <p:bldP spid="44" grpId="0"/>
      <p:bldP spid="27" grpId="0"/>
      <p:bldP spid="45" grpId="0" animBg="1"/>
      <p:bldP spid="46" grpId="0" animBg="1"/>
      <p:bldP spid="47" grpId="0" animBg="1"/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55752" y="795080"/>
            <a:ext cx="9455247" cy="13376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Propane, 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, when used as a fuel, reacts with oxygen to produce carbon dioxide and water according to the following unbalanced equation:</a:t>
            </a:r>
          </a:p>
          <a:p>
            <a:pPr marL="0" indent="0" algn="ctr">
              <a:buNone/>
            </a:pPr>
            <a:r>
              <a:rPr lang="en-US" sz="2400" dirty="0">
                <a:latin typeface="Corbel" panose="020B0503020204020204" pitchFamily="34" charset="0"/>
              </a:rPr>
              <a:t>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(</a:t>
            </a:r>
            <a:r>
              <a:rPr lang="en-US" sz="2400" i="1" dirty="0">
                <a:latin typeface="Corbel" panose="020B0503020204020204" pitchFamily="34" charset="0"/>
              </a:rPr>
              <a:t>g</a:t>
            </a:r>
            <a:r>
              <a:rPr lang="en-US" sz="2400" dirty="0">
                <a:latin typeface="Corbel" panose="020B0503020204020204" pitchFamily="34" charset="0"/>
              </a:rPr>
              <a:t>) +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(</a:t>
            </a:r>
            <a:r>
              <a:rPr lang="en-US" sz="2400" i="1" dirty="0">
                <a:latin typeface="Corbel" panose="020B0503020204020204" pitchFamily="34" charset="0"/>
              </a:rPr>
              <a:t>g</a:t>
            </a:r>
            <a:r>
              <a:rPr lang="en-US" sz="2400" dirty="0">
                <a:latin typeface="Corbel" panose="020B0503020204020204" pitchFamily="34" charset="0"/>
              </a:rPr>
              <a:t>) 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 CO</a:t>
            </a:r>
            <a:r>
              <a:rPr lang="en-US" sz="2400" baseline="-25000" dirty="0">
                <a:latin typeface="Corbel" panose="020B0503020204020204" pitchFamily="34" charset="0"/>
                <a:sym typeface="Symbol"/>
              </a:rPr>
              <a:t>2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(</a:t>
            </a:r>
            <a:r>
              <a:rPr lang="en-US" sz="2400" i="1" dirty="0">
                <a:latin typeface="Corbel" panose="020B0503020204020204" pitchFamily="34" charset="0"/>
                <a:sym typeface="Symbol"/>
              </a:rPr>
              <a:t>g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) + H</a:t>
            </a:r>
            <a:r>
              <a:rPr lang="en-US" sz="2400" baseline="-25000" dirty="0">
                <a:latin typeface="Corbel" panose="020B0503020204020204" pitchFamily="34" charset="0"/>
                <a:sym typeface="Symbol"/>
              </a:rPr>
              <a:t>2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O(</a:t>
            </a:r>
            <a:r>
              <a:rPr lang="en-US" sz="2400" i="1" dirty="0">
                <a:latin typeface="Corbel" panose="020B0503020204020204" pitchFamily="34" charset="0"/>
                <a:sym typeface="Symbol"/>
              </a:rPr>
              <a:t>g</a:t>
            </a:r>
            <a:r>
              <a:rPr lang="en-US" sz="2400" dirty="0">
                <a:latin typeface="Corbel" panose="020B0503020204020204" pitchFamily="34" charset="0"/>
                <a:sym typeface="Symbol"/>
              </a:rPr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17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D80DEDB-1245-2B7F-FC2B-DEDA427C8EF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8" name="Text Box 9">
            <a:extLst>
              <a:ext uri="{FF2B5EF4-FFF2-40B4-BE49-F238E27FC236}">
                <a16:creationId xmlns:a16="http://schemas.microsoft.com/office/drawing/2014/main" id="{A4B6A930-4D3C-870C-9210-86CDBD134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676" y="1064433"/>
            <a:ext cx="149912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latin typeface="Corbel" panose="020B0503020204020204" pitchFamily="34" charset="0"/>
              </a:rPr>
              <a:t>Question:</a:t>
            </a:r>
          </a:p>
        </p:txBody>
      </p:sp>
      <p:sp>
        <p:nvSpPr>
          <p:cNvPr id="9" name="Text Box 9">
            <a:extLst>
              <a:ext uri="{FF2B5EF4-FFF2-40B4-BE49-F238E27FC236}">
                <a16:creationId xmlns:a16="http://schemas.microsoft.com/office/drawing/2014/main" id="{76AD385F-5051-731E-B5C4-BC706D7A57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2134" y="3068739"/>
            <a:ext cx="12731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Answer: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F303A6-44D3-6C7A-F8C4-9A2231A288CC}"/>
              </a:ext>
            </a:extLst>
          </p:cNvPr>
          <p:cNvSpPr txBox="1">
            <a:spLocks/>
          </p:cNvSpPr>
          <p:nvPr/>
        </p:nvSpPr>
        <p:spPr>
          <a:xfrm>
            <a:off x="2355752" y="2312642"/>
            <a:ext cx="9836248" cy="52583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dirty="0">
                <a:latin typeface="Corbel" panose="020B0503020204020204" pitchFamily="34" charset="0"/>
                <a:sym typeface="Symbol"/>
              </a:rPr>
              <a:t>What mass of oxygen will be required to react exactly with 96.1 g of propane?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565ED32-AA76-00AF-943C-2E6F21054FD8}"/>
              </a:ext>
            </a:extLst>
          </p:cNvPr>
          <p:cNvSpPr txBox="1">
            <a:spLocks/>
          </p:cNvSpPr>
          <p:nvPr/>
        </p:nvSpPr>
        <p:spPr>
          <a:xfrm>
            <a:off x="2318804" y="2914604"/>
            <a:ext cx="8226630" cy="3368832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6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What do we want?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What do we know?</a:t>
            </a:r>
          </a:p>
          <a:p>
            <a:pPr marL="310896" lvl="2" indent="0">
              <a:lnSpc>
                <a:spcPct val="150000"/>
              </a:lnSpc>
              <a:buNone/>
            </a:pP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12" name="Arrow: Right 10">
            <a:extLst>
              <a:ext uri="{FF2B5EF4-FFF2-40B4-BE49-F238E27FC236}">
                <a16:creationId xmlns:a16="http://schemas.microsoft.com/office/drawing/2014/main" id="{45F1C3B9-4FCF-0610-63F7-FEFC166F3F9D}"/>
              </a:ext>
            </a:extLst>
          </p:cNvPr>
          <p:cNvSpPr/>
          <p:nvPr/>
        </p:nvSpPr>
        <p:spPr>
          <a:xfrm>
            <a:off x="10658999" y="6103864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39467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1485" y="1129308"/>
            <a:ext cx="3413293" cy="501038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How do we get there?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18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DB4FF80-8A8E-5ED0-44CE-CFF7AF5333AB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EA3F3AA8-0295-578C-B847-A53BAB02958E}"/>
              </a:ext>
            </a:extLst>
          </p:cNvPr>
          <p:cNvSpPr txBox="1">
            <a:spLocks/>
          </p:cNvSpPr>
          <p:nvPr/>
        </p:nvSpPr>
        <p:spPr>
          <a:xfrm>
            <a:off x="1228422" y="2731220"/>
            <a:ext cx="6528564" cy="41416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2.     	Convert mass of C</a:t>
            </a:r>
            <a:r>
              <a:rPr lang="en-US" sz="2400" b="1" baseline="-25000" dirty="0">
                <a:latin typeface="Corbel" panose="020B0503020204020204" pitchFamily="34" charset="0"/>
              </a:rPr>
              <a:t>3</a:t>
            </a:r>
            <a:r>
              <a:rPr lang="en-US" sz="2400" b="1" dirty="0">
                <a:latin typeface="Corbel" panose="020B0503020204020204" pitchFamily="34" charset="0"/>
              </a:rPr>
              <a:t>H</a:t>
            </a:r>
            <a:r>
              <a:rPr lang="en-US" sz="2400" b="1" baseline="-25000" dirty="0">
                <a:latin typeface="Corbel" panose="020B0503020204020204" pitchFamily="34" charset="0"/>
              </a:rPr>
              <a:t>8</a:t>
            </a:r>
            <a:r>
              <a:rPr lang="en-US" sz="2400" b="1" dirty="0">
                <a:latin typeface="Corbel" panose="020B0503020204020204" pitchFamily="34" charset="0"/>
              </a:rPr>
              <a:t> to moles of C</a:t>
            </a:r>
            <a:r>
              <a:rPr lang="en-US" sz="2400" b="1" baseline="-25000" dirty="0">
                <a:latin typeface="Corbel" panose="020B0503020204020204" pitchFamily="34" charset="0"/>
              </a:rPr>
              <a:t>3</a:t>
            </a:r>
            <a:r>
              <a:rPr lang="en-US" sz="2400" b="1" dirty="0">
                <a:latin typeface="Corbel" panose="020B0503020204020204" pitchFamily="34" charset="0"/>
              </a:rPr>
              <a:t>H</a:t>
            </a:r>
            <a:r>
              <a:rPr lang="en-US" sz="2400" b="1" baseline="-25000" dirty="0">
                <a:latin typeface="Corbel" panose="020B0503020204020204" pitchFamily="34" charset="0"/>
              </a:rPr>
              <a:t>8</a:t>
            </a:r>
            <a:r>
              <a:rPr lang="en-US" sz="2400" b="1" dirty="0">
                <a:latin typeface="Corbel" panose="020B0503020204020204" pitchFamily="34" charset="0"/>
              </a:rPr>
              <a:t>:</a:t>
            </a:r>
            <a:endParaRPr lang="en-US" sz="2400" b="1" baseline="-25000" dirty="0">
              <a:latin typeface="Corbel" panose="020B0503020204020204" pitchFamily="34" charset="0"/>
            </a:endParaRP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en-US" sz="2400" b="1" dirty="0">
              <a:latin typeface="Corbel" panose="020B0503020204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ADA42F2-FB73-2681-5654-F7AEB3A6D2B6}"/>
              </a:ext>
            </a:extLst>
          </p:cNvPr>
          <p:cNvSpPr txBox="1">
            <a:spLocks/>
          </p:cNvSpPr>
          <p:nvPr/>
        </p:nvSpPr>
        <p:spPr>
          <a:xfrm>
            <a:off x="1228421" y="4521740"/>
            <a:ext cx="10117357" cy="414164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3.     	Use the balanced equation and determine mole ratio of C</a:t>
            </a:r>
            <a:r>
              <a:rPr lang="en-US" sz="2400" b="1" baseline="-25000" dirty="0">
                <a:latin typeface="Corbel" panose="020B0503020204020204" pitchFamily="34" charset="0"/>
              </a:rPr>
              <a:t>3</a:t>
            </a:r>
            <a:r>
              <a:rPr lang="en-US" sz="2400" b="1" dirty="0">
                <a:latin typeface="Corbel" panose="020B0503020204020204" pitchFamily="34" charset="0"/>
              </a:rPr>
              <a:t>H</a:t>
            </a:r>
            <a:r>
              <a:rPr lang="en-US" sz="2400" b="1" baseline="-25000" dirty="0">
                <a:latin typeface="Corbel" panose="020B0503020204020204" pitchFamily="34" charset="0"/>
              </a:rPr>
              <a:t>8</a:t>
            </a:r>
            <a:r>
              <a:rPr lang="en-US" sz="2400" b="1" dirty="0">
                <a:latin typeface="Corbel" panose="020B0503020204020204" pitchFamily="34" charset="0"/>
              </a:rPr>
              <a:t> to O</a:t>
            </a:r>
            <a:r>
              <a:rPr lang="en-US" sz="2400" b="1" baseline="-25000" dirty="0">
                <a:latin typeface="Corbel" panose="020B0503020204020204" pitchFamily="34" charset="0"/>
              </a:rPr>
              <a:t>2</a:t>
            </a:r>
            <a:r>
              <a:rPr lang="en-US" sz="2400" b="1" dirty="0">
                <a:latin typeface="Corbel" panose="020B0503020204020204" pitchFamily="34" charset="0"/>
              </a:rPr>
              <a:t>: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en-US" sz="2400" b="1" dirty="0">
              <a:latin typeface="Corbel" panose="020B0503020204020204" pitchFamily="34" charset="0"/>
            </a:endParaRP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B6081EA1-B3A5-2048-14E7-9A1CAF2273D5}"/>
              </a:ext>
            </a:extLst>
          </p:cNvPr>
          <p:cNvSpPr txBox="1">
            <a:spLocks/>
          </p:cNvSpPr>
          <p:nvPr/>
        </p:nvSpPr>
        <p:spPr>
          <a:xfrm>
            <a:off x="1228423" y="1873379"/>
            <a:ext cx="4221882" cy="333150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1. 	Balance the equation:</a:t>
            </a:r>
          </a:p>
          <a:p>
            <a:pPr marL="457200" indent="-457200">
              <a:buFont typeface="Tw Cen MT" panose="020B0602020104020603" pitchFamily="34" charset="0"/>
              <a:buAutoNum type="arabicPeriod"/>
            </a:pPr>
            <a:endParaRPr lang="en-US" sz="2400" b="1" dirty="0">
              <a:latin typeface="Corbel" panose="020B0503020204020204" pitchFamily="34" charset="0"/>
            </a:endParaRPr>
          </a:p>
        </p:txBody>
      </p:sp>
      <p:sp>
        <p:nvSpPr>
          <p:cNvPr id="37" name="Arrow: Right 10">
            <a:extLst>
              <a:ext uri="{FF2B5EF4-FFF2-40B4-BE49-F238E27FC236}">
                <a16:creationId xmlns:a16="http://schemas.microsoft.com/office/drawing/2014/main" id="{14199E26-EF81-59FE-991D-1F392D13D5A6}"/>
              </a:ext>
            </a:extLst>
          </p:cNvPr>
          <p:cNvSpPr/>
          <p:nvPr/>
        </p:nvSpPr>
        <p:spPr>
          <a:xfrm>
            <a:off x="10658999" y="6103864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233601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8209" y="1719647"/>
            <a:ext cx="8722804" cy="323197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4.  Using the mole ratio, convert the moles of C</a:t>
            </a:r>
            <a:r>
              <a:rPr lang="en-US" sz="2400" baseline="-25000" dirty="0">
                <a:latin typeface="Corbel" panose="020B0503020204020204" pitchFamily="34" charset="0"/>
              </a:rPr>
              <a:t>3</a:t>
            </a:r>
            <a:r>
              <a:rPr lang="en-US" sz="2400" dirty="0">
                <a:latin typeface="Corbel" panose="020B0503020204020204" pitchFamily="34" charset="0"/>
              </a:rPr>
              <a:t>H</a:t>
            </a:r>
            <a:r>
              <a:rPr lang="en-US" sz="2400" baseline="-25000" dirty="0">
                <a:latin typeface="Corbel" panose="020B0503020204020204" pitchFamily="34" charset="0"/>
              </a:rPr>
              <a:t>8</a:t>
            </a:r>
            <a:r>
              <a:rPr lang="en-US" sz="2400" dirty="0">
                <a:latin typeface="Corbel" panose="020B0503020204020204" pitchFamily="34" charset="0"/>
              </a:rPr>
              <a:t> to moles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:</a:t>
            </a:r>
          </a:p>
          <a:p>
            <a:pPr marL="457200" indent="-457200">
              <a:buAutoNum type="arabicPeriod"/>
            </a:pPr>
            <a:endParaRPr lang="en-US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5.   Convert the moles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 to mass of O</a:t>
            </a:r>
            <a:r>
              <a:rPr lang="en-US" sz="2400" baseline="-25000" dirty="0">
                <a:latin typeface="Corbel" panose="020B0503020204020204" pitchFamily="34" charset="0"/>
              </a:rPr>
              <a:t>2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  <a:endParaRPr lang="en-US" sz="2400" baseline="-25000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endParaRPr lang="en-US" sz="2400" baseline="-25000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endParaRPr lang="en-US" sz="2400" baseline="-25000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19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F51321E-B236-04BC-5BA7-BFE79F70F180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056EF917-7100-300A-8B7F-ECF22DE9CECF}"/>
              </a:ext>
            </a:extLst>
          </p:cNvPr>
          <p:cNvSpPr txBox="1">
            <a:spLocks/>
          </p:cNvSpPr>
          <p:nvPr/>
        </p:nvSpPr>
        <p:spPr>
          <a:xfrm>
            <a:off x="1001486" y="1119034"/>
            <a:ext cx="3582546" cy="501038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Corbel" panose="020B0503020204020204" pitchFamily="34" charset="0"/>
                <a:sym typeface="Symbol"/>
              </a:rPr>
              <a:t>How do we get there?</a:t>
            </a:r>
          </a:p>
        </p:txBody>
      </p:sp>
      <p:sp>
        <p:nvSpPr>
          <p:cNvPr id="18" name="Arrow: Right 10">
            <a:extLst>
              <a:ext uri="{FF2B5EF4-FFF2-40B4-BE49-F238E27FC236}">
                <a16:creationId xmlns:a16="http://schemas.microsoft.com/office/drawing/2014/main" id="{8D983A09-6F29-3B40-C6F8-0B54856B879A}"/>
              </a:ext>
            </a:extLst>
          </p:cNvPr>
          <p:cNvSpPr/>
          <p:nvPr/>
        </p:nvSpPr>
        <p:spPr>
          <a:xfrm>
            <a:off x="10658999" y="6103864"/>
            <a:ext cx="1152000" cy="50400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77997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4"/>
          <p:cNvSpPr txBox="1"/>
          <p:nvPr/>
        </p:nvSpPr>
        <p:spPr>
          <a:xfrm>
            <a:off x="1202980" y="1031152"/>
            <a:ext cx="30163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 Key Topics:</a:t>
            </a:r>
          </a:p>
        </p:txBody>
      </p:sp>
      <p:sp>
        <p:nvSpPr>
          <p:cNvPr id="7" name="Google Shape;115;p4">
            <a:extLst>
              <a:ext uri="{FF2B5EF4-FFF2-40B4-BE49-F238E27FC236}">
                <a16:creationId xmlns:a16="http://schemas.microsoft.com/office/drawing/2014/main" id="{CB24A80D-6CC4-4AE7-B96D-4FB32DB85D88}"/>
              </a:ext>
            </a:extLst>
          </p:cNvPr>
          <p:cNvSpPr txBox="1"/>
          <p:nvPr/>
        </p:nvSpPr>
        <p:spPr>
          <a:xfrm>
            <a:off x="4231325" y="477117"/>
            <a:ext cx="10180962" cy="541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14350" lvl="2" indent="-514350">
              <a:lnSpc>
                <a:spcPts val="3500"/>
              </a:lnSpc>
              <a:buFont typeface="+mj-lt"/>
              <a:buAutoNum type="alphaLcParenR"/>
            </a:pPr>
            <a:endParaRPr sz="24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F777367-925B-46A7-B4A1-2A72D0DF1EFF}"/>
              </a:ext>
            </a:extLst>
          </p:cNvPr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</a:t>
            </a:fld>
            <a:endParaRPr lang="en-CA" dirty="0"/>
          </a:p>
        </p:txBody>
      </p:sp>
      <p:graphicFrame>
        <p:nvGraphicFramePr>
          <p:cNvPr id="117" name="Google Shape;115;p4">
            <a:extLst>
              <a:ext uri="{FF2B5EF4-FFF2-40B4-BE49-F238E27FC236}">
                <a16:creationId xmlns:a16="http://schemas.microsoft.com/office/drawing/2014/main" id="{63C3EA52-7C0D-0625-9D34-07A54F07C8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2995545"/>
              </p:ext>
            </p:extLst>
          </p:nvPr>
        </p:nvGraphicFramePr>
        <p:xfrm>
          <a:off x="3403584" y="692692"/>
          <a:ext cx="6874590" cy="48116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Google Shape;115;p4">
            <a:extLst>
              <a:ext uri="{FF2B5EF4-FFF2-40B4-BE49-F238E27FC236}">
                <a16:creationId xmlns:a16="http://schemas.microsoft.com/office/drawing/2014/main" id="{3E38549B-2F22-DCEB-5B9A-01337F48625B}"/>
              </a:ext>
            </a:extLst>
          </p:cNvPr>
          <p:cNvSpPr txBox="1"/>
          <p:nvPr/>
        </p:nvSpPr>
        <p:spPr>
          <a:xfrm>
            <a:off x="1202980" y="5596036"/>
            <a:ext cx="301638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Chapter 3 </a:t>
            </a:r>
            <a:r>
              <a:rPr lang="en-US" sz="2400" dirty="0" err="1">
                <a:solidFill>
                  <a:schemeClr val="dk1"/>
                </a:solidFill>
                <a:latin typeface="Corbel" panose="020B0503020204020204" pitchFamily="34" charset="0"/>
                <a:ea typeface="Times New Roman"/>
                <a:cs typeface="Times New Roman"/>
                <a:sym typeface="Times New Roman"/>
              </a:rPr>
              <a:t>etextbook</a:t>
            </a:r>
            <a:endParaRPr lang="en-US" sz="2400" dirty="0">
              <a:solidFill>
                <a:schemeClr val="dk1"/>
              </a:solidFill>
              <a:latin typeface="Corbel" panose="020B0503020204020204" pitchFamily="34" charset="0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AAB92B1-EF8C-CCF0-7624-67791295F0D0}"/>
              </a:ext>
            </a:extLst>
          </p:cNvPr>
          <p:cNvSpPr txBox="1"/>
          <p:nvPr/>
        </p:nvSpPr>
        <p:spPr>
          <a:xfrm>
            <a:off x="4961551" y="1821493"/>
            <a:ext cx="37586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Balancing Chemical Reactions</a:t>
            </a:r>
            <a:endParaRPr lang="fr-CA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20608" y="1093527"/>
            <a:ext cx="5835408" cy="576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Corbel" panose="020B0503020204020204" pitchFamily="34" charset="0"/>
                <a:sym typeface="Symbol"/>
              </a:rPr>
              <a:t>Summary of calculations (dimensional analysis):</a:t>
            </a:r>
          </a:p>
          <a:p>
            <a:pPr marL="457200" indent="-457200">
              <a:buAutoNum type="arabicPeriod"/>
            </a:pPr>
            <a:endParaRPr lang="en-US" dirty="0">
              <a:latin typeface="Corbel" panose="020B0503020204020204" pitchFamily="34" charset="0"/>
            </a:endParaRPr>
          </a:p>
          <a:p>
            <a:pPr marL="457200" indent="-457200">
              <a:buAutoNum type="arabicPeriod"/>
            </a:pPr>
            <a:endParaRPr lang="en-US" dirty="0">
              <a:latin typeface="Corbel" panose="020B0503020204020204" pitchFamily="34" charset="0"/>
            </a:endParaRPr>
          </a:p>
          <a:p>
            <a:pPr marL="0" indent="0">
              <a:buNone/>
            </a:pPr>
            <a:endParaRPr lang="en-US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20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954412" y="2045747"/>
            <a:ext cx="2083370" cy="1015663"/>
            <a:chOff x="2797959" y="3573016"/>
            <a:chExt cx="2083370" cy="1015663"/>
          </a:xfrm>
        </p:grpSpPr>
        <p:sp>
          <p:nvSpPr>
            <p:cNvPr id="7" name="TextBox 6"/>
            <p:cNvSpPr txBox="1"/>
            <p:nvPr/>
          </p:nvSpPr>
          <p:spPr>
            <a:xfrm>
              <a:off x="2801914" y="3573016"/>
              <a:ext cx="207941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 x     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1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C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H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  <a:p>
              <a:pPr defTabSz="457200">
                <a:defRPr/>
              </a:pPr>
              <a:endPara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2797959" y="3940607"/>
              <a:ext cx="1296144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7665200" y="2045747"/>
            <a:ext cx="3209773" cy="1015663"/>
            <a:chOff x="2155294" y="3573016"/>
            <a:chExt cx="3209773" cy="1015663"/>
          </a:xfrm>
        </p:grpSpPr>
        <p:sp>
          <p:nvSpPr>
            <p:cNvPr id="17" name="TextBox 16"/>
            <p:cNvSpPr txBox="1"/>
            <p:nvPr/>
          </p:nvSpPr>
          <p:spPr>
            <a:xfrm>
              <a:off x="2267744" y="3573016"/>
              <a:ext cx="3097323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32.0 g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     =  349 g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</a:t>
              </a:r>
            </a:p>
            <a:p>
              <a:pPr defTabSz="457200">
                <a:defRPr/>
              </a:pP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1 </a:t>
              </a:r>
              <a:r>
                <a:rPr lang="en-US" sz="2000" dirty="0" err="1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mol</a:t>
              </a:r>
              <a:r>
                <a:rPr lang="en-US" sz="2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O</a:t>
              </a:r>
              <a:r>
                <a:rPr lang="en-US" sz="2000" baseline="-250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  <a:p>
              <a:pPr defTabSz="457200">
                <a:defRPr/>
              </a:pPr>
              <a:endPara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2155294" y="3940607"/>
              <a:ext cx="1512168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1981201" y="2053298"/>
            <a:ext cx="431239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96.1 g C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x    1 </a:t>
            </a:r>
            <a:r>
              <a:rPr lang="en-US" sz="20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mol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x     </a:t>
            </a:r>
            <a:endParaRPr lang="en-US" sz="2000" baseline="-2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457200">
              <a:defRPr/>
            </a:pP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                  44.09 g C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0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</a:p>
          <a:p>
            <a:pPr defTabSz="457200">
              <a:defRPr/>
            </a:pP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3990608" y="2413337"/>
            <a:ext cx="1512168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4278641" y="2053298"/>
            <a:ext cx="2968615" cy="705779"/>
            <a:chOff x="2459400" y="1837273"/>
            <a:chExt cx="2968615" cy="705779"/>
          </a:xfrm>
        </p:grpSpPr>
        <p:cxnSp>
          <p:nvCxnSpPr>
            <p:cNvPr id="23" name="Straight Connector 22"/>
            <p:cNvCxnSpPr/>
            <p:nvPr/>
          </p:nvCxnSpPr>
          <p:spPr>
            <a:xfrm flipV="1">
              <a:off x="4491911" y="2314976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flipV="1">
              <a:off x="2459400" y="1837273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/>
          <p:cNvGrpSpPr/>
          <p:nvPr/>
        </p:nvGrpSpPr>
        <p:grpSpPr>
          <a:xfrm>
            <a:off x="2658460" y="2153491"/>
            <a:ext cx="2916324" cy="559930"/>
            <a:chOff x="839220" y="1937467"/>
            <a:chExt cx="2916324" cy="55993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2819440" y="2269321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flipV="1">
              <a:off x="839220" y="1937467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6330913" y="2153491"/>
            <a:ext cx="2629687" cy="546594"/>
            <a:chOff x="4511672" y="1937467"/>
            <a:chExt cx="2629687" cy="546594"/>
          </a:xfrm>
        </p:grpSpPr>
        <p:cxnSp>
          <p:nvCxnSpPr>
            <p:cNvPr id="24" name="Straight Connector 23"/>
            <p:cNvCxnSpPr/>
            <p:nvPr/>
          </p:nvCxnSpPr>
          <p:spPr>
            <a:xfrm flipV="1">
              <a:off x="6205255" y="2255985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V="1">
              <a:off x="4511672" y="1937467"/>
              <a:ext cx="936104" cy="228076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1618290" y="3068960"/>
            <a:ext cx="101168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>
              <a:spcBef>
                <a:spcPct val="20000"/>
              </a:spcBef>
              <a:defRPr/>
            </a:pP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        +       5O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)        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 		3CO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 		+ 4	H</a:t>
            </a:r>
            <a:r>
              <a:rPr lang="en-US" sz="2800" baseline="-250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O(</a:t>
            </a:r>
            <a:r>
              <a:rPr lang="en-US" sz="2800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g</a:t>
            </a:r>
            <a:r>
              <a:rPr lang="en-US" sz="28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Symbol"/>
              </a:rPr>
              <a:t>)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654424" y="1548585"/>
            <a:ext cx="1739828" cy="5121631"/>
            <a:chOff x="395536" y="1548584"/>
            <a:chExt cx="1739828" cy="5121631"/>
          </a:xfrm>
        </p:grpSpPr>
        <p:pic>
          <p:nvPicPr>
            <p:cNvPr id="12290" name="Picture 2" descr="E:\Media\JPEG_Image_Library\chapter9\09p2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748"/>
            <a:stretch/>
          </p:blipFill>
          <p:spPr bwMode="auto">
            <a:xfrm>
              <a:off x="395536" y="3645024"/>
              <a:ext cx="1210587" cy="302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Down Arrow 13"/>
            <p:cNvSpPr/>
            <p:nvPr/>
          </p:nvSpPr>
          <p:spPr>
            <a:xfrm>
              <a:off x="1775324" y="1548584"/>
              <a:ext cx="360040" cy="504713"/>
            </a:xfrm>
            <a:prstGeom prst="downArrow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 Black" pitchFamily="34" charset="0"/>
                </a:rPr>
                <a:t>1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10088" y="1556793"/>
            <a:ext cx="3180597" cy="5113423"/>
            <a:chOff x="1651199" y="1556792"/>
            <a:chExt cx="3180597" cy="5113423"/>
          </a:xfrm>
        </p:grpSpPr>
        <p:pic>
          <p:nvPicPr>
            <p:cNvPr id="31" name="Picture 2" descr="E:\Media\JPEG_Image_Library\chapter9\09p2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665" t="77495" r="736"/>
            <a:stretch/>
          </p:blipFill>
          <p:spPr bwMode="auto">
            <a:xfrm>
              <a:off x="1651199" y="5989391"/>
              <a:ext cx="3180597" cy="6808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3" name="Down Arrow 32"/>
            <p:cNvSpPr/>
            <p:nvPr/>
          </p:nvSpPr>
          <p:spPr>
            <a:xfrm>
              <a:off x="3779912" y="1556792"/>
              <a:ext cx="360040" cy="504713"/>
            </a:xfrm>
            <a:prstGeom prst="downArrow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 Black" pitchFamily="34" charset="0"/>
                </a:rPr>
                <a:t>2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502775" y="1556793"/>
            <a:ext cx="2843835" cy="4432599"/>
            <a:chOff x="3673512" y="1556792"/>
            <a:chExt cx="2266640" cy="4432599"/>
          </a:xfrm>
        </p:grpSpPr>
        <p:pic>
          <p:nvPicPr>
            <p:cNvPr id="32" name="Picture 2" descr="E:\Media\JPEG_Image_Library\chapter9\09p258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926" b="24055"/>
            <a:stretch/>
          </p:blipFill>
          <p:spPr bwMode="auto">
            <a:xfrm>
              <a:off x="3673512" y="3691918"/>
              <a:ext cx="1158285" cy="2297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Down Arrow 33"/>
            <p:cNvSpPr/>
            <p:nvPr/>
          </p:nvSpPr>
          <p:spPr>
            <a:xfrm>
              <a:off x="5580112" y="1556792"/>
              <a:ext cx="360040" cy="504713"/>
            </a:xfrm>
            <a:prstGeom prst="downArrow">
              <a:avLst/>
            </a:prstGeom>
            <a:solidFill>
              <a:srgbClr val="FFCC6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>
                <a:defRPr/>
              </a:pPr>
              <a:r>
                <a:rPr lang="en-US" dirty="0">
                  <a:solidFill>
                    <a:prstClr val="black"/>
                  </a:solidFill>
                  <a:latin typeface="Arial Black" pitchFamily="34" charset="0"/>
                </a:rPr>
                <a:t>3</a:t>
              </a: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32C4717-5C71-DED7-6C04-676C566BFCE7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Stoichiometry,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99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5395" y="988899"/>
            <a:ext cx="10112340" cy="9004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Stoichiometric mixture</a:t>
            </a:r>
            <a:r>
              <a:rPr lang="en-US" sz="2400" b="1" dirty="0">
                <a:latin typeface="Corbel" panose="020B0503020204020204" pitchFamily="34" charset="0"/>
              </a:rPr>
              <a:t> – </a:t>
            </a:r>
            <a:r>
              <a:rPr lang="en-US" sz="2400" dirty="0">
                <a:latin typeface="Corbel" panose="020B0503020204020204" pitchFamily="34" charset="0"/>
              </a:rPr>
              <a:t>contains relative amounts of reactants that match the numbers in the balanced equation.</a:t>
            </a:r>
          </a:p>
          <a:p>
            <a:endParaRPr lang="en-US" sz="2400" dirty="0">
              <a:latin typeface="Corbel" panose="020B0503020204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90614FD-A63B-4511-998C-22EA4982CB7F}" type="slidenum">
              <a:rPr lang="en-US">
                <a:solidFill>
                  <a:prstClr val="black">
                    <a:tint val="75000"/>
                  </a:prstClr>
                </a:solidFill>
                <a:latin typeface="Franklin Gothic Book" panose="020B0503020102020204"/>
              </a:rPr>
              <a:pPr defTabSz="457200">
                <a:defRPr/>
              </a:pPr>
              <a:t>21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 panose="020B0503020102020204"/>
            </a:endParaRPr>
          </a:p>
        </p:txBody>
      </p:sp>
      <p:pic>
        <p:nvPicPr>
          <p:cNvPr id="39938" name="Picture 2" descr="E:\Media\JPEG_Image_Library\chapter3\un_03_13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870" y="2743490"/>
            <a:ext cx="5444624" cy="289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4248587" y="1889301"/>
            <a:ext cx="3694826" cy="5191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None/>
              <a:defRPr/>
            </a:pP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20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  +  3H</a:t>
            </a:r>
            <a:r>
              <a:rPr lang="en-US" sz="20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  </a:t>
            </a:r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     2NH</a:t>
            </a:r>
            <a:r>
              <a:rPr lang="en-US" sz="2000" baseline="-30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0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0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US" sz="20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783244A-D5EF-2A19-FA9E-8147F413AECB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Limiting Reactants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9371CFF-5E96-09D2-C87E-EDCB2F95EEFE}"/>
              </a:ext>
            </a:extLst>
          </p:cNvPr>
          <p:cNvSpPr txBox="1"/>
          <p:nvPr/>
        </p:nvSpPr>
        <p:spPr>
          <a:xfrm>
            <a:off x="6232358" y="5707843"/>
            <a:ext cx="29354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Corbel" panose="020B0503020204020204" pitchFamily="34" charset="0"/>
              </a:rPr>
              <a:t>Nothing left over!</a:t>
            </a:r>
            <a:endParaRPr lang="fr-CA" sz="2800" b="1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14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64217" y="1035906"/>
            <a:ext cx="2524951" cy="17279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latin typeface="Corbel" panose="020B0503020204020204" pitchFamily="34" charset="0"/>
              </a:rPr>
              <a:t>1 sandwich =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2 slices of 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3 slices of meat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1 slice of cheese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D90614FD-A63B-4511-998C-22EA4982CB7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Franklin Gothic Book" panose="020B0503020102020204"/>
              </a:rPr>
              <a:pPr defTabSz="457200">
                <a:defRPr/>
              </a:pPr>
              <a:t>22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 panose="020B0503020102020204"/>
            </a:endParaRPr>
          </a:p>
        </p:txBody>
      </p:sp>
      <p:pic>
        <p:nvPicPr>
          <p:cNvPr id="33794" name="Picture 2" descr="E:\Media\JPEG_Image_Library\chapter3\figure_03_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277" y="1035906"/>
            <a:ext cx="4483859" cy="524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8018462-5E1D-CF56-957D-CFE71E4FB0C5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  <a:latin typeface="Corbel" panose="020B0503020204020204" pitchFamily="34" charset="0"/>
              </a:rPr>
              <a:t>Limiting Reactants, </a:t>
            </a:r>
            <a:r>
              <a:rPr lang="en-US" sz="2400" b="1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D1B8C6-01C9-C687-98AC-851F3958630D}"/>
              </a:ext>
            </a:extLst>
          </p:cNvPr>
          <p:cNvSpPr txBox="1">
            <a:spLocks/>
          </p:cNvSpPr>
          <p:nvPr/>
        </p:nvSpPr>
        <p:spPr>
          <a:xfrm>
            <a:off x="6391136" y="5139494"/>
            <a:ext cx="5207216" cy="584775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Which ingredient will be used up first?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4FF8768-84F3-CAC9-C590-BB77299F71A1}"/>
              </a:ext>
            </a:extLst>
          </p:cNvPr>
          <p:cNvSpPr txBox="1">
            <a:spLocks/>
          </p:cNvSpPr>
          <p:nvPr/>
        </p:nvSpPr>
        <p:spPr>
          <a:xfrm>
            <a:off x="7064217" y="3132521"/>
            <a:ext cx="2764921" cy="1727969"/>
          </a:xfrm>
          <a:prstGeom prst="rect">
            <a:avLst/>
          </a:prstGeom>
        </p:spPr>
        <p:txBody>
          <a:bodyPr vert="horz" lIns="45720" tIns="45720" rIns="4572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Tw Cen MT" panose="020B0602020104020603" pitchFamily="34" charset="0"/>
              <a:buNone/>
            </a:pPr>
            <a:r>
              <a:rPr lang="en-US" sz="2400" b="1" dirty="0">
                <a:latin typeface="Corbel" panose="020B0503020204020204" pitchFamily="34" charset="0"/>
              </a:rPr>
              <a:t>You have: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8 slices of bread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9 slices of meat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latin typeface="Corbel" panose="020B0503020204020204" pitchFamily="34" charset="0"/>
              </a:rPr>
              <a:t>5 slices of cheese</a:t>
            </a:r>
          </a:p>
        </p:txBody>
      </p:sp>
    </p:spTree>
    <p:extLst>
      <p:ext uri="{BB962C8B-B14F-4D97-AF65-F5344CB8AC3E}">
        <p14:creationId xmlns:p14="http://schemas.microsoft.com/office/powerpoint/2010/main" val="20938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23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3984716" y="800251"/>
            <a:ext cx="4732165" cy="5191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3400" indent="-533400">
              <a:buNone/>
              <a:defRPr/>
            </a:pP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N</a:t>
            </a:r>
            <a:r>
              <a:rPr lang="en-US" sz="24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  +  3H</a:t>
            </a:r>
            <a:r>
              <a:rPr lang="en-US" sz="2400" baseline="-30000" dirty="0">
                <a:solidFill>
                  <a:prstClr val="black"/>
                </a:solidFill>
                <a:cs typeface="Times New Roman" pitchFamily="18" charset="0"/>
              </a:rPr>
              <a:t>2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    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     2NH</a:t>
            </a:r>
            <a:r>
              <a:rPr lang="en-US" sz="2400" baseline="-30000" dirty="0">
                <a:solidFill>
                  <a:prstClr val="black"/>
                </a:solidFill>
                <a:cs typeface="Times New Roman" pitchFamily="18" charset="0"/>
              </a:rPr>
              <a:t>3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(</a:t>
            </a:r>
            <a:r>
              <a:rPr lang="en-US" sz="2400" i="1" dirty="0">
                <a:solidFill>
                  <a:prstClr val="black"/>
                </a:solidFill>
                <a:cs typeface="Times New Roman" pitchFamily="18" charset="0"/>
              </a:rPr>
              <a:t>g</a:t>
            </a:r>
            <a:r>
              <a:rPr lang="en-US" sz="2400" dirty="0">
                <a:solidFill>
                  <a:prstClr val="black"/>
                </a:solidFill>
                <a:cs typeface="Times New Roman" pitchFamily="18" charset="0"/>
              </a:rPr>
              <a:t>)</a:t>
            </a:r>
            <a:endParaRPr lang="en-US" sz="24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pic>
        <p:nvPicPr>
          <p:cNvPr id="7" name="Picture 4" descr="09p2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716" y="1452356"/>
            <a:ext cx="4674235" cy="24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9622015" y="5783502"/>
            <a:ext cx="21889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Nitrogen (N</a:t>
            </a:r>
            <a:r>
              <a:rPr 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D90F74B-1849-9857-D2EB-38626A551D8F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Text Box 3">
            <a:extLst>
              <a:ext uri="{FF2B5EF4-FFF2-40B4-BE49-F238E27FC236}">
                <a16:creationId xmlns:a16="http://schemas.microsoft.com/office/drawing/2014/main" id="{0948C22D-393F-FBE2-2AAD-33DB7DADF7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80" y="4007160"/>
            <a:ext cx="11680920" cy="123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orbel" panose="020B0503020204020204" pitchFamily="34" charset="0"/>
              </a:rPr>
              <a:t>Limiting Reactant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</a:p>
          <a:p>
            <a:pPr marL="1200150" lvl="1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Consumed first and completely.</a:t>
            </a:r>
          </a:p>
          <a:p>
            <a:pPr marL="1200150" lvl="1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Limits the extent of a reaction – meaning, it limits the amount of product formed.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EC6EDC4F-2972-F26F-067B-BC556A98C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080" y="5434659"/>
            <a:ext cx="8910231" cy="84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marL="457200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b="1" dirty="0">
                <a:latin typeface="Corbel" panose="020B0503020204020204" pitchFamily="34" charset="0"/>
              </a:rPr>
              <a:t>Excess Reactant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</a:p>
          <a:p>
            <a:pPr marL="1200150" lvl="1" indent="-457200">
              <a:lnSpc>
                <a:spcPts val="3000"/>
              </a:lnSpc>
              <a:buFont typeface="Arial" panose="020B0604020202020204" pitchFamily="34" charset="0"/>
              <a:buChar char="•"/>
            </a:pPr>
            <a:r>
              <a:rPr lang="en-US" altLang="en-US" sz="2400" dirty="0">
                <a:latin typeface="Corbel" panose="020B0503020204020204" pitchFamily="34" charset="0"/>
              </a:rPr>
              <a:t>Any other reactant not used up completely after a reaction.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E925CC-693A-9834-0339-54B7C7C597CA}"/>
              </a:ext>
            </a:extLst>
          </p:cNvPr>
          <p:cNvSpPr/>
          <p:nvPr/>
        </p:nvSpPr>
        <p:spPr>
          <a:xfrm>
            <a:off x="9496556" y="4078630"/>
            <a:ext cx="21402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>
              <a:defRPr/>
            </a:pP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Hydrogen (H</a:t>
            </a:r>
            <a:r>
              <a:rPr 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2</a:t>
            </a:r>
            <a:r>
              <a:rPr lang="en-US" sz="2400" b="1" dirty="0">
                <a:solidFill>
                  <a:srgbClr val="FF0000"/>
                </a:solidFill>
                <a:latin typeface="Corbel" panose="020B0503020204020204" pitchFamily="34" charset="0"/>
                <a:cs typeface="Arial" pitchFamily="34" charset="0"/>
              </a:rPr>
              <a:t>)</a:t>
            </a:r>
          </a:p>
        </p:txBody>
      </p:sp>
      <p:sp>
        <p:nvSpPr>
          <p:cNvPr id="10" name="Flèche : gauche 9">
            <a:extLst>
              <a:ext uri="{FF2B5EF4-FFF2-40B4-BE49-F238E27FC236}">
                <a16:creationId xmlns:a16="http://schemas.microsoft.com/office/drawing/2014/main" id="{57B720ED-4FAF-9016-0285-7820BB451619}"/>
              </a:ext>
            </a:extLst>
          </p:cNvPr>
          <p:cNvSpPr/>
          <p:nvPr/>
        </p:nvSpPr>
        <p:spPr>
          <a:xfrm>
            <a:off x="8658951" y="2288835"/>
            <a:ext cx="1203158" cy="307484"/>
          </a:xfrm>
          <a:prstGeom prst="leftArrow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45E3567-20BE-0A14-5955-6BE21B3FCB4C}"/>
              </a:ext>
            </a:extLst>
          </p:cNvPr>
          <p:cNvSpPr txBox="1"/>
          <p:nvPr/>
        </p:nvSpPr>
        <p:spPr>
          <a:xfrm>
            <a:off x="9986270" y="2257911"/>
            <a:ext cx="182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What is left over?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01350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0" grpId="0" animBg="1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115" y="1732322"/>
            <a:ext cx="11208274" cy="3743192"/>
          </a:xfrm>
        </p:spPr>
        <p:txBody>
          <a:bodyPr>
            <a:noAutofit/>
          </a:bodyPr>
          <a:lstStyle/>
          <a:p>
            <a:pPr marL="533400" indent="-5334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Write and balance the equation for the reaction.</a:t>
            </a:r>
          </a:p>
          <a:p>
            <a:pPr marL="533400" indent="-533400">
              <a:lnSpc>
                <a:spcPct val="15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Convert known masses of reactants to moles.</a:t>
            </a:r>
          </a:p>
          <a:p>
            <a:pPr marL="533400" indent="-5334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Using the numbers of moles of reactants and the appropriate mole ratios, </a:t>
            </a:r>
            <a:r>
              <a:rPr 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determine which reactant is limiting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</a:p>
          <a:p>
            <a:pPr marL="533400" indent="-5334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Using the amount of the limiting reactant and the appropriate mole ratios, compute the number of moles of the desired product.</a:t>
            </a:r>
          </a:p>
          <a:p>
            <a:pPr marL="533400" indent="-533400">
              <a:lnSpc>
                <a:spcPct val="100000"/>
              </a:lnSpc>
              <a:buFont typeface="+mj-lt"/>
              <a:buAutoNum type="arabicPeriod"/>
            </a:pPr>
            <a:r>
              <a:rPr lang="en-US" sz="2400" dirty="0">
                <a:latin typeface="Corbel" panose="020B0503020204020204" pitchFamily="34" charset="0"/>
              </a:rPr>
              <a:t>Convert from moles of product to grams of product, using the molar mass (if this is required by the problem).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FF888B2E-BE13-4FE3-9487-346CC0530A83}" type="slidenum">
              <a:rPr lang="en-CA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24</a:t>
            </a:fld>
            <a:endParaRPr lang="en-CA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F18142F-4DC3-317F-9734-C6182D397EB5}"/>
              </a:ext>
            </a:extLst>
          </p:cNvPr>
          <p:cNvSpPr txBox="1"/>
          <p:nvPr/>
        </p:nvSpPr>
        <p:spPr>
          <a:xfrm flipH="1">
            <a:off x="898307" y="955786"/>
            <a:ext cx="97559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28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804685" y="1780324"/>
            <a:ext cx="4117976" cy="482601"/>
            <a:chOff x="1808" y="2011"/>
            <a:chExt cx="2594" cy="30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808" y="2024"/>
              <a:ext cx="13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>
                <a:latin typeface="+mn-lt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575" y="2011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892629" y="773842"/>
            <a:ext cx="11065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Lithium oxide is used aboard the space shuttle to remove water from the air supply according to the following balanced equation.</a:t>
            </a: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339114" y="2577528"/>
            <a:ext cx="8728604" cy="2251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b="1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="1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latin typeface="Corbel" panose="020B0503020204020204" pitchFamily="34" charset="0"/>
              </a:rPr>
              <a:t>O is available, </a:t>
            </a:r>
          </a:p>
          <a:p>
            <a:pPr marL="457200" lvl="1" indent="-457200">
              <a:lnSpc>
                <a:spcPct val="150000"/>
              </a:lnSpc>
              <a:buAutoNum type="alphaLcParenBoth"/>
            </a:pPr>
            <a:r>
              <a:rPr lang="en-US" altLang="en-US" sz="2400" dirty="0">
                <a:latin typeface="Corbel" panose="020B0503020204020204" pitchFamily="34" charset="0"/>
              </a:rPr>
              <a:t>Determine which reactant is limiting.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altLang="en-US" sz="2400" dirty="0">
                <a:latin typeface="Corbel" panose="020B0503020204020204" pitchFamily="34" charset="0"/>
              </a:rPr>
              <a:t>How many grams of excess reactant remain? 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altLang="en-US" sz="2400" dirty="0">
                <a:latin typeface="Corbel" panose="020B0503020204020204" pitchFamily="34" charset="0"/>
              </a:rPr>
              <a:t>How many grams of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r>
              <a:rPr lang="en-US" altLang="en-US" sz="2400" dirty="0">
                <a:latin typeface="Corbel" panose="020B0503020204020204" pitchFamily="34" charset="0"/>
              </a:rPr>
              <a:t> are produced?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25</a:t>
            </a:fld>
            <a:endParaRPr lang="en-CA" dirty="0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FC0147C1-0D2F-FD61-CA28-779DBE821F8B}"/>
              </a:ext>
            </a:extLst>
          </p:cNvPr>
          <p:cNvSpPr/>
          <p:nvPr/>
        </p:nvSpPr>
        <p:spPr>
          <a:xfrm>
            <a:off x="10374364" y="5770360"/>
            <a:ext cx="1152000" cy="504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DE65FDA-A82D-BB7C-029A-2CD8727F34B4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734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299862" y="1727380"/>
            <a:ext cx="4259263" cy="487363"/>
            <a:chOff x="1784" y="2008"/>
            <a:chExt cx="2683" cy="307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84" y="2024"/>
              <a:ext cx="14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640" y="2008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045904" y="3948351"/>
            <a:ext cx="157639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65.0 g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3040115" y="4145326"/>
            <a:ext cx="159370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29.9 g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3089800" y="3741268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3031560" y="4145326"/>
            <a:ext cx="1554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000">
              <a:latin typeface="+mn-lt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4605226" y="5489104"/>
            <a:ext cx="25295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=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087981" y="5555249"/>
            <a:ext cx="156164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80.0 g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auto">
          <a:xfrm>
            <a:off x="3006391" y="5728474"/>
            <a:ext cx="1540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18.0 g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3042459" y="5301949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9" name="Line 19"/>
          <p:cNvSpPr>
            <a:spLocks noChangeShapeType="1"/>
          </p:cNvSpPr>
          <p:nvPr/>
        </p:nvSpPr>
        <p:spPr bwMode="auto">
          <a:xfrm>
            <a:off x="3006391" y="5728474"/>
            <a:ext cx="1554163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200">
              <a:latin typeface="+mn-lt"/>
            </a:endParaRPr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547199" y="3869402"/>
            <a:ext cx="2897646" cy="461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 =</a:t>
            </a:r>
          </a:p>
        </p:txBody>
      </p:sp>
      <p:sp>
        <p:nvSpPr>
          <p:cNvPr id="21" name="Rectangle 21"/>
          <p:cNvSpPr>
            <a:spLocks noChangeArrowheads="1"/>
          </p:cNvSpPr>
          <p:nvPr/>
        </p:nvSpPr>
        <p:spPr bwMode="auto">
          <a:xfrm>
            <a:off x="717585" y="4934457"/>
            <a:ext cx="458971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How many moles in 80.0 g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O?</a:t>
            </a:r>
          </a:p>
        </p:txBody>
      </p:sp>
      <p:sp>
        <p:nvSpPr>
          <p:cNvPr id="22" name="Rectangle 22"/>
          <p:cNvSpPr>
            <a:spLocks noChangeArrowheads="1"/>
          </p:cNvSpPr>
          <p:nvPr/>
        </p:nvSpPr>
        <p:spPr bwMode="auto">
          <a:xfrm>
            <a:off x="722212" y="3351309"/>
            <a:ext cx="46044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How many moles in 65.0 g Li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O?</a:t>
            </a: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4956879" y="3823278"/>
            <a:ext cx="1963424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6" name="Rectangle 26"/>
          <p:cNvSpPr>
            <a:spLocks noChangeArrowheads="1"/>
          </p:cNvSpPr>
          <p:nvPr/>
        </p:nvSpPr>
        <p:spPr bwMode="auto">
          <a:xfrm>
            <a:off x="2643400" y="5528419"/>
            <a:ext cx="3722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</a:t>
            </a:r>
          </a:p>
        </p:txBody>
      </p:sp>
      <p:sp>
        <p:nvSpPr>
          <p:cNvPr id="27" name="Rectangle 27"/>
          <p:cNvSpPr>
            <a:spLocks noChangeArrowheads="1"/>
          </p:cNvSpPr>
          <p:nvPr/>
        </p:nvSpPr>
        <p:spPr bwMode="auto">
          <a:xfrm>
            <a:off x="2640226" y="3972100"/>
            <a:ext cx="3722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26</a:t>
            </a:fld>
            <a:endParaRPr lang="en-CA" dirty="0"/>
          </a:p>
        </p:txBody>
      </p:sp>
      <p:sp>
        <p:nvSpPr>
          <p:cNvPr id="31" name="AutoShape 23"/>
          <p:cNvSpPr>
            <a:spLocks noChangeArrowheads="1"/>
          </p:cNvSpPr>
          <p:nvPr/>
        </p:nvSpPr>
        <p:spPr bwMode="auto">
          <a:xfrm>
            <a:off x="5010865" y="5448528"/>
            <a:ext cx="189757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29" name="Rectangle 8">
            <a:extLst>
              <a:ext uri="{FF2B5EF4-FFF2-40B4-BE49-F238E27FC236}">
                <a16:creationId xmlns:a16="http://schemas.microsoft.com/office/drawing/2014/main" id="{1AA12998-10DF-4748-984B-BDF198BDF7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9699" y="605107"/>
            <a:ext cx="10891155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is available, determine:</a:t>
            </a:r>
          </a:p>
          <a:p>
            <a:pPr marL="457200" indent="-457200">
              <a:lnSpc>
                <a:spcPct val="150000"/>
              </a:lnSpc>
              <a:buAutoNum type="alphaLcParenBoth"/>
            </a:pP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Which reactant is limiting?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E1EEAD0-C34A-4BDA-BB1B-77B0799838FD}"/>
              </a:ext>
            </a:extLst>
          </p:cNvPr>
          <p:cNvSpPr txBox="1"/>
          <p:nvPr/>
        </p:nvSpPr>
        <p:spPr>
          <a:xfrm>
            <a:off x="1654571" y="2086726"/>
            <a:ext cx="611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solidFill>
                  <a:srgbClr val="FF0000"/>
                </a:solidFill>
                <a:latin typeface="Corbel" panose="020B0503020204020204" pitchFamily="34" charset="0"/>
              </a:rPr>
              <a:t>mole ratio:           1         :      1            :         	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8192316-93EF-4E06-9815-CD6CE178E1D6}"/>
              </a:ext>
            </a:extLst>
          </p:cNvPr>
          <p:cNvSpPr txBox="1"/>
          <p:nvPr/>
        </p:nvSpPr>
        <p:spPr>
          <a:xfrm>
            <a:off x="722211" y="2776202"/>
            <a:ext cx="51553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Convert mass of reactants to moles.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5C71998-CF58-9270-2F77-34C28BF6023A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07DAFCCF-6DA3-2338-35CA-BB1F7F6F77B0}"/>
              </a:ext>
            </a:extLst>
          </p:cNvPr>
          <p:cNvSpPr txBox="1">
            <a:spLocks/>
          </p:cNvSpPr>
          <p:nvPr/>
        </p:nvSpPr>
        <p:spPr>
          <a:xfrm>
            <a:off x="7134726" y="4078667"/>
            <a:ext cx="3023210" cy="5539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(1) Compare reactants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5" name="Flèche : gauche 24">
            <a:extLst>
              <a:ext uri="{FF2B5EF4-FFF2-40B4-BE49-F238E27FC236}">
                <a16:creationId xmlns:a16="http://schemas.microsoft.com/office/drawing/2014/main" id="{8C712F87-2A6B-C3C3-6CEB-B8BC4D324DEC}"/>
              </a:ext>
            </a:extLst>
          </p:cNvPr>
          <p:cNvSpPr/>
          <p:nvPr/>
        </p:nvSpPr>
        <p:spPr>
          <a:xfrm rot="10800000">
            <a:off x="10670339" y="4127099"/>
            <a:ext cx="731520" cy="457104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dirty="0"/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57374860-E2BD-CE2A-CEF8-92492B79739E}"/>
              </a:ext>
            </a:extLst>
          </p:cNvPr>
          <p:cNvSpPr txBox="1">
            <a:spLocks/>
          </p:cNvSpPr>
          <p:nvPr/>
        </p:nvSpPr>
        <p:spPr>
          <a:xfrm>
            <a:off x="7134726" y="4973347"/>
            <a:ext cx="5057274" cy="5539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(2) Amount of product given reactants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64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 animBg="1"/>
      <p:bldP spid="15" grpId="0"/>
      <p:bldP spid="16" grpId="0"/>
      <p:bldP spid="17" grpId="0"/>
      <p:bldP spid="18" grpId="0"/>
      <p:bldP spid="19" grpId="0" animBg="1"/>
      <p:bldP spid="20" grpId="0"/>
      <p:bldP spid="21" grpId="0"/>
      <p:bldP spid="22" grpId="0"/>
      <p:bldP spid="23" grpId="0" animBg="1"/>
      <p:bldP spid="26" grpId="0"/>
      <p:bldP spid="27" grpId="0"/>
      <p:bldP spid="31" grpId="0" animBg="1"/>
      <p:bldP spid="34" grpId="0"/>
      <p:bldP spid="36" grpId="0"/>
      <p:bldP spid="24" grpId="0" animBg="1"/>
      <p:bldP spid="25" grpId="0" animBg="1"/>
      <p:bldP spid="3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974735" y="1656117"/>
            <a:ext cx="4179888" cy="487363"/>
            <a:chOff x="1784" y="2008"/>
            <a:chExt cx="2633" cy="307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784" y="2024"/>
              <a:ext cx="14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+mn-lt"/>
                </a:rPr>
                <a:t>Li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 + H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g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640" y="2008"/>
              <a:ext cx="77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+mn-lt"/>
                </a:rPr>
                <a:t>2LiOH(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1566666" y="2980607"/>
            <a:ext cx="193392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2.17 mol Li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926285" y="3234388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</a:t>
            </a:r>
            <a:r>
              <a:rPr lang="en-US" altLang="en-US" sz="2400" dirty="0" err="1">
                <a:latin typeface="Corbel" panose="020B0503020204020204" pitchFamily="34" charset="0"/>
              </a:rPr>
              <a:t>mol</a:t>
            </a:r>
            <a:r>
              <a:rPr lang="en-US" altLang="en-US" sz="2400" dirty="0">
                <a:latin typeface="Corbel" panose="020B0503020204020204" pitchFamily="34" charset="0"/>
              </a:rPr>
              <a:t>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936736" y="2756662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848746" y="3232919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5548123" y="3004320"/>
            <a:ext cx="32268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3501737" y="3032865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72670" y="640099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27</a:t>
            </a:fld>
            <a:endParaRPr lang="en-CA" dirty="0"/>
          </a:p>
        </p:txBody>
      </p:sp>
      <p:sp>
        <p:nvSpPr>
          <p:cNvPr id="33" name="Rectangle 24">
            <a:extLst>
              <a:ext uri="{FF2B5EF4-FFF2-40B4-BE49-F238E27FC236}">
                <a16:creationId xmlns:a16="http://schemas.microsoft.com/office/drawing/2014/main" id="{F635F0FF-0BD3-477D-91F6-0FBE129E7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5405" y="4998548"/>
            <a:ext cx="424026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______ is the limiting reactant.</a:t>
            </a:r>
          </a:p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______ is the excess reactant.</a:t>
            </a:r>
          </a:p>
        </p:txBody>
      </p:sp>
      <p:sp>
        <p:nvSpPr>
          <p:cNvPr id="34" name="AutoShape 23">
            <a:extLst>
              <a:ext uri="{FF2B5EF4-FFF2-40B4-BE49-F238E27FC236}">
                <a16:creationId xmlns:a16="http://schemas.microsoft.com/office/drawing/2014/main" id="{8F747E92-77BF-4219-A02F-873599E34C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4735" y="4935923"/>
            <a:ext cx="4301710" cy="99416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03F9318-ECD6-4DD3-BF25-11FA5DDF4472}"/>
              </a:ext>
            </a:extLst>
          </p:cNvPr>
          <p:cNvSpPr txBox="1"/>
          <p:nvPr/>
        </p:nvSpPr>
        <p:spPr>
          <a:xfrm>
            <a:off x="1961148" y="2150871"/>
            <a:ext cx="59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Corbel" panose="020B0503020204020204" pitchFamily="34" charset="0"/>
              </a:rPr>
              <a:t>mole ratio 			1      :      1            :        	2</a:t>
            </a:r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0D8B3DC7-1ADA-49DC-91DC-E841F44B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5828" y="4030107"/>
            <a:ext cx="1941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4.44 mol H</a:t>
            </a:r>
            <a:r>
              <a:rPr lang="en-US" altLang="en-US" sz="2400" b="1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1BE11534-5474-48A0-A90E-ABFF7101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887" y="4242415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727CEBCB-C34E-4F73-A51D-9E3341BC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6088" y="3851515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9B28CBD0-4FB9-4E39-9CFC-585238A47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0496" y="4297791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3FE6B9C1-5296-4EA9-83DC-3223C715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8123" y="4063548"/>
            <a:ext cx="26564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                                     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7DC0084F-40E7-4F78-9504-233D890E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714" y="4092093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41" name="Content Placeholder 3">
            <a:extLst>
              <a:ext uri="{FF2B5EF4-FFF2-40B4-BE49-F238E27FC236}">
                <a16:creationId xmlns:a16="http://schemas.microsoft.com/office/drawing/2014/main" id="{074AFC56-47A5-460C-A53F-BA03F366A7A8}"/>
              </a:ext>
            </a:extLst>
          </p:cNvPr>
          <p:cNvSpPr txBox="1">
            <a:spLocks/>
          </p:cNvSpPr>
          <p:nvPr/>
        </p:nvSpPr>
        <p:spPr>
          <a:xfrm>
            <a:off x="0" y="649151"/>
            <a:ext cx="12154965" cy="9232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(1) Compare reactants: 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Use </a:t>
            </a:r>
            <a:r>
              <a:rPr lang="en-CA" sz="2400" b="1" dirty="0">
                <a:solidFill>
                  <a:schemeClr val="tx1"/>
                </a:solidFill>
                <a:latin typeface="Corbel" panose="020B0503020204020204" pitchFamily="34" charset="0"/>
              </a:rPr>
              <a:t>mole ratio of reactants 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to calculate the amount of one reactant that is </a:t>
            </a:r>
            <a:r>
              <a:rPr lang="en-CA" sz="2400" i="1" dirty="0">
                <a:solidFill>
                  <a:schemeClr val="tx1"/>
                </a:solidFill>
                <a:latin typeface="Corbel" panose="020B0503020204020204" pitchFamily="34" charset="0"/>
              </a:rPr>
              <a:t>needed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 to react with the given amount of the other reactant.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AAC4DA62-81DF-9CD1-DBB4-2E21800660CC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782244D1-6DEB-85F6-09BB-5A98CF27F6A5}"/>
              </a:ext>
            </a:extLst>
          </p:cNvPr>
          <p:cNvSpPr txBox="1"/>
          <p:nvPr/>
        </p:nvSpPr>
        <p:spPr>
          <a:xfrm>
            <a:off x="9092611" y="2865056"/>
            <a:ext cx="286534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en-US" sz="2400" b="1" i="1" dirty="0">
              <a:latin typeface="Corbel" panose="020B0503020204020204" pitchFamily="34" charset="0"/>
            </a:endParaRPr>
          </a:p>
          <a:p>
            <a:pPr algn="ctr"/>
            <a:endParaRPr lang="en-US" altLang="en-US" sz="24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4E12266A-55A0-EFB1-34AC-7E59ADF9E0B2}"/>
              </a:ext>
            </a:extLst>
          </p:cNvPr>
          <p:cNvSpPr txBox="1"/>
          <p:nvPr/>
        </p:nvSpPr>
        <p:spPr>
          <a:xfrm>
            <a:off x="9092611" y="4030107"/>
            <a:ext cx="2865346" cy="8309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altLang="en-US" sz="24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  <a:p>
            <a:pPr algn="ctr"/>
            <a:endParaRPr lang="en-US" altLang="en-US" sz="2400" b="1" i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1" name="Content Placeholder 3">
            <a:extLst>
              <a:ext uri="{FF2B5EF4-FFF2-40B4-BE49-F238E27FC236}">
                <a16:creationId xmlns:a16="http://schemas.microsoft.com/office/drawing/2014/main" id="{90019E4A-9CD8-10B7-BCF5-D8DD34F6836C}"/>
              </a:ext>
            </a:extLst>
          </p:cNvPr>
          <p:cNvSpPr txBox="1">
            <a:spLocks/>
          </p:cNvSpPr>
          <p:nvPr/>
        </p:nvSpPr>
        <p:spPr>
          <a:xfrm>
            <a:off x="5991725" y="6063815"/>
            <a:ext cx="6163239" cy="55396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(2) Amount of product given reactants?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C144341B-0046-FDC2-E0DA-AFBA14EBF69B}"/>
              </a:ext>
            </a:extLst>
          </p:cNvPr>
          <p:cNvSpPr/>
          <p:nvPr/>
        </p:nvSpPr>
        <p:spPr>
          <a:xfrm>
            <a:off x="11081686" y="6157919"/>
            <a:ext cx="73152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AutoShape 23">
            <a:extLst>
              <a:ext uri="{FF2B5EF4-FFF2-40B4-BE49-F238E27FC236}">
                <a16:creationId xmlns:a16="http://schemas.microsoft.com/office/drawing/2014/main" id="{9FAF3FE1-3992-E372-345E-53CF9051DF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0998" y="3017832"/>
            <a:ext cx="2865345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36" name="AutoShape 23">
            <a:extLst>
              <a:ext uri="{FF2B5EF4-FFF2-40B4-BE49-F238E27FC236}">
                <a16:creationId xmlns:a16="http://schemas.microsoft.com/office/drawing/2014/main" id="{76A3C855-EBC5-5144-FB22-A676F90EC7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9412" y="4047891"/>
            <a:ext cx="2865345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0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 animBg="1"/>
      <p:bldP spid="20" grpId="0"/>
      <p:bldP spid="25" grpId="0"/>
      <p:bldP spid="33" grpId="0"/>
      <p:bldP spid="34" grpId="0" animBg="1"/>
      <p:bldP spid="44" grpId="0"/>
      <p:bldP spid="45" grpId="0"/>
      <p:bldP spid="46" grpId="0"/>
      <p:bldP spid="47" grpId="0" animBg="1"/>
      <p:bldP spid="48" grpId="0"/>
      <p:bldP spid="50" grpId="0"/>
      <p:bldP spid="26" grpId="0" animBg="1"/>
      <p:bldP spid="27" grpId="0" animBg="1"/>
      <p:bldP spid="31" grpId="0" animBg="1"/>
      <p:bldP spid="32" grpId="0" animBg="1"/>
      <p:bldP spid="35" grpId="0" animBg="1"/>
      <p:bldP spid="3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833116" y="3255045"/>
            <a:ext cx="186018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2.17 mol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167134" y="3463386"/>
            <a:ext cx="14959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</a:t>
            </a:r>
            <a:r>
              <a:rPr lang="en-US" altLang="en-US" sz="2400" dirty="0" err="1">
                <a:latin typeface="Corbel" panose="020B0503020204020204" pitchFamily="34" charset="0"/>
              </a:rPr>
              <a:t>mol</a:t>
            </a:r>
            <a:r>
              <a:rPr lang="en-US" altLang="en-US" sz="2400" dirty="0">
                <a:latin typeface="Corbel" panose="020B0503020204020204" pitchFamily="34" charset="0"/>
              </a:rPr>
              <a:t>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092580" y="3092317"/>
            <a:ext cx="1616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 mol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>
            <a:off x="3078327" y="3507357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0" name="Rectangle 20"/>
          <p:cNvSpPr>
            <a:spLocks noChangeArrowheads="1"/>
          </p:cNvSpPr>
          <p:nvPr/>
        </p:nvSpPr>
        <p:spPr bwMode="auto">
          <a:xfrm>
            <a:off x="4754727" y="3278758"/>
            <a:ext cx="39680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022576" y="3271447"/>
            <a:ext cx="322221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2731318" y="3307303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28</a:t>
            </a:fld>
            <a:endParaRPr lang="en-CA" dirty="0"/>
          </a:p>
        </p:txBody>
      </p:sp>
      <p:sp>
        <p:nvSpPr>
          <p:cNvPr id="44" name="Rectangle 8">
            <a:extLst>
              <a:ext uri="{FF2B5EF4-FFF2-40B4-BE49-F238E27FC236}">
                <a16:creationId xmlns:a16="http://schemas.microsoft.com/office/drawing/2014/main" id="{0D8B3DC7-1ADA-49DC-91DC-E841F44B0F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5628" y="4741736"/>
            <a:ext cx="18886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4.44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1BE11534-5474-48A0-A90E-ABFF71011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94451" y="4930049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727CEBCB-C34E-4F73-A51D-9E3341BC9A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5795" y="4527304"/>
            <a:ext cx="16161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2 mol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9B28CBD0-4FB9-4E39-9CFC-585238A47E04}"/>
              </a:ext>
            </a:extLst>
          </p:cNvPr>
          <p:cNvSpPr>
            <a:spLocks noChangeShapeType="1"/>
          </p:cNvSpPr>
          <p:nvPr/>
        </p:nvSpPr>
        <p:spPr bwMode="auto">
          <a:xfrm>
            <a:off x="3135074" y="4994048"/>
            <a:ext cx="164465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3FE6B9C1-5296-4EA9-83DC-3223C71519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1474" y="4765449"/>
            <a:ext cx="253466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                                    </a:t>
            </a:r>
            <a:endParaRPr lang="en-US" alt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49" name="AutoShape 23">
            <a:extLst>
              <a:ext uri="{FF2B5EF4-FFF2-40B4-BE49-F238E27FC236}">
                <a16:creationId xmlns:a16="http://schemas.microsoft.com/office/drawing/2014/main" id="{06C598BB-9B4D-4799-95C5-C97683984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79322" y="4758138"/>
            <a:ext cx="3222210" cy="510778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400">
              <a:latin typeface="Corbel" panose="020B0503020204020204" pitchFamily="34" charset="0"/>
            </a:endParaRPr>
          </a:p>
        </p:txBody>
      </p:sp>
      <p:sp>
        <p:nvSpPr>
          <p:cNvPr id="50" name="Rectangle 25">
            <a:extLst>
              <a:ext uri="{FF2B5EF4-FFF2-40B4-BE49-F238E27FC236}">
                <a16:creationId xmlns:a16="http://schemas.microsoft.com/office/drawing/2014/main" id="{7DC0084F-40E7-4F78-9504-233D890E46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8065" y="4793994"/>
            <a:ext cx="33374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000" dirty="0">
                <a:latin typeface="+mn-lt"/>
              </a:rPr>
              <a:t>×</a:t>
            </a:r>
          </a:p>
        </p:txBody>
      </p:sp>
      <p:sp>
        <p:nvSpPr>
          <p:cNvPr id="59" name="AutoShape 23">
            <a:extLst>
              <a:ext uri="{FF2B5EF4-FFF2-40B4-BE49-F238E27FC236}">
                <a16:creationId xmlns:a16="http://schemas.microsoft.com/office/drawing/2014/main" id="{97DEE5F2-12D1-43E0-9B5D-5B128EF5C3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26463" y="5591625"/>
            <a:ext cx="1122090" cy="47672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183D5C5-6952-467E-90CD-DF373582F590}"/>
              </a:ext>
            </a:extLst>
          </p:cNvPr>
          <p:cNvSpPr txBox="1"/>
          <p:nvPr/>
        </p:nvSpPr>
        <p:spPr>
          <a:xfrm>
            <a:off x="8301533" y="4705931"/>
            <a:ext cx="291861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n-lt"/>
              </a:rPr>
              <a:t>_______ product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09B4BB2-1C60-4F65-854D-BA9A3C37E7F3}"/>
              </a:ext>
            </a:extLst>
          </p:cNvPr>
          <p:cNvSpPr txBox="1"/>
          <p:nvPr/>
        </p:nvSpPr>
        <p:spPr>
          <a:xfrm>
            <a:off x="8301532" y="3034912"/>
            <a:ext cx="291861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200" b="1" dirty="0">
                <a:solidFill>
                  <a:srgbClr val="FF0000"/>
                </a:solidFill>
                <a:latin typeface="+mn-lt"/>
              </a:rPr>
              <a:t>_______ product</a:t>
            </a:r>
          </a:p>
        </p:txBody>
      </p:sp>
      <p:sp>
        <p:nvSpPr>
          <p:cNvPr id="67" name="Left Brace 66">
            <a:extLst>
              <a:ext uri="{FF2B5EF4-FFF2-40B4-BE49-F238E27FC236}">
                <a16:creationId xmlns:a16="http://schemas.microsoft.com/office/drawing/2014/main" id="{E5A3F9A0-3AE7-481D-B70E-2A3267FC6125}"/>
              </a:ext>
            </a:extLst>
          </p:cNvPr>
          <p:cNvSpPr/>
          <p:nvPr/>
        </p:nvSpPr>
        <p:spPr>
          <a:xfrm rot="16200000">
            <a:off x="9603442" y="2681479"/>
            <a:ext cx="241850" cy="2003201"/>
          </a:xfrm>
          <a:prstGeom prst="leftBrace">
            <a:avLst>
              <a:gd name="adj1" fmla="val 4354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69" name="Left Brace 68">
            <a:extLst>
              <a:ext uri="{FF2B5EF4-FFF2-40B4-BE49-F238E27FC236}">
                <a16:creationId xmlns:a16="http://schemas.microsoft.com/office/drawing/2014/main" id="{C8CF4BB6-FB01-4071-AA9C-D1F7A18E0B7C}"/>
              </a:ext>
            </a:extLst>
          </p:cNvPr>
          <p:cNvSpPr/>
          <p:nvPr/>
        </p:nvSpPr>
        <p:spPr>
          <a:xfrm rot="16200000">
            <a:off x="9664807" y="4312691"/>
            <a:ext cx="251397" cy="2183981"/>
          </a:xfrm>
          <a:prstGeom prst="leftBrace">
            <a:avLst>
              <a:gd name="adj1" fmla="val 43541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DB7305-0F36-D73F-A52A-9073EA146BF1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id="{B693AA00-ECD3-F24C-B37A-A3DC31241442}"/>
              </a:ext>
            </a:extLst>
          </p:cNvPr>
          <p:cNvSpPr txBox="1">
            <a:spLocks/>
          </p:cNvSpPr>
          <p:nvPr/>
        </p:nvSpPr>
        <p:spPr>
          <a:xfrm>
            <a:off x="0" y="683481"/>
            <a:ext cx="12236116" cy="9232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 lIns="91425" tIns="91425" rIns="91425" bIns="91425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56032" marR="0" lvl="0" indent="-154432" algn="l" rtl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18415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127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12700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7FA3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-29718">
              <a:buNone/>
            </a:pPr>
            <a:r>
              <a:rPr lang="en-US" sz="2400" dirty="0">
                <a:solidFill>
                  <a:srgbClr val="FF00FF"/>
                </a:solidFill>
                <a:latin typeface="Corbel" panose="020B0503020204020204" pitchFamily="34" charset="0"/>
              </a:rPr>
              <a:t>(2) Amount of product given reactants: </a:t>
            </a:r>
            <a:r>
              <a:rPr lang="en-CA" sz="2400" dirty="0">
                <a:solidFill>
                  <a:schemeClr val="tx1"/>
                </a:solidFill>
                <a:latin typeface="Corbel" panose="020B0503020204020204" pitchFamily="34" charset="0"/>
              </a:rPr>
              <a:t>Use mole ratio </a:t>
            </a:r>
            <a:r>
              <a:rPr lang="en-CA" sz="2400" dirty="0">
                <a:latin typeface="Corbel" panose="020B0503020204020204" pitchFamily="34" charset="0"/>
              </a:rPr>
              <a:t>to calculate which reactant produces the least amount of product:</a:t>
            </a:r>
            <a:endParaRPr lang="en-CA" sz="2400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sp>
        <p:nvSpPr>
          <p:cNvPr id="18" name="Flèche : droite 17">
            <a:extLst>
              <a:ext uri="{FF2B5EF4-FFF2-40B4-BE49-F238E27FC236}">
                <a16:creationId xmlns:a16="http://schemas.microsoft.com/office/drawing/2014/main" id="{921CA1DB-7DAD-CB07-3A3F-F68C18509391}"/>
              </a:ext>
            </a:extLst>
          </p:cNvPr>
          <p:cNvSpPr/>
          <p:nvPr/>
        </p:nvSpPr>
        <p:spPr>
          <a:xfrm>
            <a:off x="11081686" y="6157919"/>
            <a:ext cx="73152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7812D506-1689-3D43-2665-ACFC35BEAFE2}"/>
              </a:ext>
            </a:extLst>
          </p:cNvPr>
          <p:cNvSpPr/>
          <p:nvPr/>
        </p:nvSpPr>
        <p:spPr>
          <a:xfrm>
            <a:off x="86560" y="4046343"/>
            <a:ext cx="731520" cy="365760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grpSp>
        <p:nvGrpSpPr>
          <p:cNvPr id="21" name="Group 3">
            <a:extLst>
              <a:ext uri="{FF2B5EF4-FFF2-40B4-BE49-F238E27FC236}">
                <a16:creationId xmlns:a16="http://schemas.microsoft.com/office/drawing/2014/main" id="{C5CC1980-5E8A-3276-632B-DBAEB18F2500}"/>
              </a:ext>
            </a:extLst>
          </p:cNvPr>
          <p:cNvGrpSpPr>
            <a:grpSpLocks/>
          </p:cNvGrpSpPr>
          <p:nvPr/>
        </p:nvGrpSpPr>
        <p:grpSpPr bwMode="auto">
          <a:xfrm>
            <a:off x="3974735" y="1656117"/>
            <a:ext cx="4264026" cy="487363"/>
            <a:chOff x="1784" y="2008"/>
            <a:chExt cx="2686" cy="307"/>
          </a:xfrm>
        </p:grpSpPr>
        <p:sp>
          <p:nvSpPr>
            <p:cNvPr id="22" name="Text Box 4">
              <a:extLst>
                <a:ext uri="{FF2B5EF4-FFF2-40B4-BE49-F238E27FC236}">
                  <a16:creationId xmlns:a16="http://schemas.microsoft.com/office/drawing/2014/main" id="{DC8B6FC2-FA72-A2B0-FBAB-483395127F9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84" y="2024"/>
              <a:ext cx="141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+mn-lt"/>
                </a:rPr>
                <a:t>Li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 + H</a:t>
              </a:r>
              <a:r>
                <a:rPr lang="en-US" altLang="en-US" sz="2400" baseline="-25000" dirty="0">
                  <a:latin typeface="+mn-lt"/>
                </a:rPr>
                <a:t>2</a:t>
              </a:r>
              <a:r>
                <a:rPr lang="en-US" altLang="en-US" sz="2400" dirty="0">
                  <a:latin typeface="+mn-lt"/>
                </a:rPr>
                <a:t>O(</a:t>
              </a:r>
              <a:r>
                <a:rPr lang="en-US" altLang="en-US" sz="2400" i="1" dirty="0">
                  <a:latin typeface="+mn-lt"/>
                </a:rPr>
                <a:t>g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  <p:sp>
          <p:nvSpPr>
            <p:cNvPr id="24" name="Line 5">
              <a:extLst>
                <a:ext uri="{FF2B5EF4-FFF2-40B4-BE49-F238E27FC236}">
                  <a16:creationId xmlns:a16="http://schemas.microsoft.com/office/drawing/2014/main" id="{569E211B-884B-B61B-BBDC-1137C29C8A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+mn-lt"/>
              </a:endParaRPr>
            </a:p>
          </p:txBody>
        </p:sp>
        <p:sp>
          <p:nvSpPr>
            <p:cNvPr id="26" name="Rectangle 6">
              <a:extLst>
                <a:ext uri="{FF2B5EF4-FFF2-40B4-BE49-F238E27FC236}">
                  <a16:creationId xmlns:a16="http://schemas.microsoft.com/office/drawing/2014/main" id="{E7AB6E48-47EA-C30F-0152-E4564EACB5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0" y="2008"/>
              <a:ext cx="830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+mn-lt"/>
                </a:rPr>
                <a:t>2 </a:t>
              </a:r>
              <a:r>
                <a:rPr lang="en-US" altLang="en-US" sz="2400" dirty="0" err="1">
                  <a:latin typeface="+mn-lt"/>
                </a:rPr>
                <a:t>LiOH</a:t>
              </a:r>
              <a:r>
                <a:rPr lang="en-US" altLang="en-US" sz="2400" dirty="0">
                  <a:latin typeface="+mn-lt"/>
                </a:rPr>
                <a:t>(</a:t>
              </a:r>
              <a:r>
                <a:rPr lang="en-US" altLang="en-US" sz="2400" i="1" dirty="0">
                  <a:latin typeface="+mn-lt"/>
                </a:rPr>
                <a:t>s</a:t>
              </a:r>
              <a:r>
                <a:rPr lang="en-US" altLang="en-US" sz="2400" dirty="0">
                  <a:latin typeface="+mn-lt"/>
                </a:rPr>
                <a:t>)</a:t>
              </a:r>
            </a:p>
          </p:txBody>
        </p:sp>
      </p:grpSp>
      <p:sp>
        <p:nvSpPr>
          <p:cNvPr id="27" name="TextBox 42">
            <a:extLst>
              <a:ext uri="{FF2B5EF4-FFF2-40B4-BE49-F238E27FC236}">
                <a16:creationId xmlns:a16="http://schemas.microsoft.com/office/drawing/2014/main" id="{94D12B5A-B088-1820-A395-748C60BF9681}"/>
              </a:ext>
            </a:extLst>
          </p:cNvPr>
          <p:cNvSpPr txBox="1"/>
          <p:nvPr/>
        </p:nvSpPr>
        <p:spPr>
          <a:xfrm>
            <a:off x="1961148" y="2150871"/>
            <a:ext cx="598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>
                <a:latin typeface="Corbel" panose="020B0503020204020204" pitchFamily="34" charset="0"/>
              </a:rPr>
              <a:t>mole ratio 			1      :      1            :        	2</a:t>
            </a:r>
          </a:p>
        </p:txBody>
      </p:sp>
    </p:spTree>
    <p:extLst>
      <p:ext uri="{BB962C8B-B14F-4D97-AF65-F5344CB8AC3E}">
        <p14:creationId xmlns:p14="http://schemas.microsoft.com/office/powerpoint/2010/main" val="13862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20" grpId="0"/>
      <p:bldP spid="23" grpId="0" animBg="1"/>
      <p:bldP spid="25" grpId="0"/>
      <p:bldP spid="45" grpId="0"/>
      <p:bldP spid="46" grpId="0"/>
      <p:bldP spid="47" grpId="0" animBg="1"/>
      <p:bldP spid="48" grpId="0"/>
      <p:bldP spid="49" grpId="0" animBg="1"/>
      <p:bldP spid="50" grpId="0"/>
      <p:bldP spid="2" grpId="0"/>
      <p:bldP spid="66" grpId="0"/>
      <p:bldP spid="67" grpId="0" animBg="1"/>
      <p:bldP spid="69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>
            <a:grpSpLocks/>
          </p:cNvGrpSpPr>
          <p:nvPr/>
        </p:nvGrpSpPr>
        <p:grpSpPr bwMode="auto">
          <a:xfrm>
            <a:off x="3660794" y="1882743"/>
            <a:ext cx="4108452" cy="482601"/>
            <a:chOff x="1831" y="2061"/>
            <a:chExt cx="2588" cy="304"/>
          </a:xfrm>
        </p:grpSpPr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1831" y="2074"/>
              <a:ext cx="13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3243" y="2219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3592" y="2061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29</a:t>
            </a:fld>
            <a:endParaRPr lang="en-CA" dirty="0"/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D8F2FB32-FBA7-4934-9FC1-6324148492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579" y="740194"/>
            <a:ext cx="10891155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is available,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(b) How many grams of excess reactant remain?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0BCD2875-33F0-49DE-80A8-6A579C8707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0308" y="3500798"/>
            <a:ext cx="206424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2.27 mol H</a:t>
            </a:r>
            <a:r>
              <a:rPr lang="en-US" altLang="en-US" sz="24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3" name="Rectangle 9">
            <a:extLst>
              <a:ext uri="{FF2B5EF4-FFF2-40B4-BE49-F238E27FC236}">
                <a16:creationId xmlns:a16="http://schemas.microsoft.com/office/drawing/2014/main" id="{AEECC032-5458-48DA-8484-99D3A1D5C1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0186" y="3782011"/>
            <a:ext cx="146867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 mol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4" name="Rectangle 10">
            <a:extLst>
              <a:ext uri="{FF2B5EF4-FFF2-40B4-BE49-F238E27FC236}">
                <a16:creationId xmlns:a16="http://schemas.microsoft.com/office/drawing/2014/main" id="{EBA20FE9-14C7-49AF-82DE-0671C67E07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1760" y="3248611"/>
            <a:ext cx="15408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latin typeface="Corbel" panose="020B0503020204020204" pitchFamily="34" charset="0"/>
              </a:rPr>
              <a:t>18.0 g H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</a:t>
            </a:r>
          </a:p>
        </p:txBody>
      </p:sp>
      <p:sp>
        <p:nvSpPr>
          <p:cNvPr id="25" name="Line 11">
            <a:extLst>
              <a:ext uri="{FF2B5EF4-FFF2-40B4-BE49-F238E27FC236}">
                <a16:creationId xmlns:a16="http://schemas.microsoft.com/office/drawing/2014/main" id="{4AFAB6A1-C32B-4E68-BEE1-428D9DF707A2}"/>
              </a:ext>
            </a:extLst>
          </p:cNvPr>
          <p:cNvSpPr>
            <a:spLocks noChangeShapeType="1"/>
          </p:cNvSpPr>
          <p:nvPr/>
        </p:nvSpPr>
        <p:spPr bwMode="auto">
          <a:xfrm>
            <a:off x="6048555" y="3732047"/>
            <a:ext cx="1554162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200" dirty="0">
              <a:latin typeface="+mn-lt"/>
            </a:endParaRPr>
          </a:p>
        </p:txBody>
      </p:sp>
      <p:sp>
        <p:nvSpPr>
          <p:cNvPr id="26" name="Rectangle 12">
            <a:extLst>
              <a:ext uri="{FF2B5EF4-FFF2-40B4-BE49-F238E27FC236}">
                <a16:creationId xmlns:a16="http://schemas.microsoft.com/office/drawing/2014/main" id="{184D0F15-C824-458C-B48C-38C8B9F3D8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5746" y="3555644"/>
            <a:ext cx="34176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dirty="0">
                <a:latin typeface="Corbel" panose="020B0503020204020204" pitchFamily="34" charset="0"/>
              </a:rPr>
              <a:t>=</a:t>
            </a:r>
            <a:endParaRPr lang="en-US" altLang="en-US" sz="240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5C8BD32F-F13C-4A94-8267-7783847D52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433" y="3510737"/>
            <a:ext cx="34977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latin typeface="+mn-lt"/>
              </a:rPr>
              <a:t>×</a:t>
            </a:r>
          </a:p>
        </p:txBody>
      </p:sp>
      <p:sp>
        <p:nvSpPr>
          <p:cNvPr id="30" name="Rectangle 14">
            <a:extLst>
              <a:ext uri="{FF2B5EF4-FFF2-40B4-BE49-F238E27FC236}">
                <a16:creationId xmlns:a16="http://schemas.microsoft.com/office/drawing/2014/main" id="{7871DEFF-607A-4353-88C1-C1A6E3919B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3293" y="4166731"/>
            <a:ext cx="105060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FF0000"/>
                </a:solidFill>
                <a:latin typeface="Corbel" panose="020B0503020204020204" pitchFamily="34" charset="0"/>
              </a:rPr>
              <a:t>excess</a:t>
            </a:r>
          </a:p>
        </p:txBody>
      </p:sp>
      <p:sp>
        <p:nvSpPr>
          <p:cNvPr id="32" name="AutoShape 17">
            <a:extLst>
              <a:ext uri="{FF2B5EF4-FFF2-40B4-BE49-F238E27FC236}">
                <a16:creationId xmlns:a16="http://schemas.microsoft.com/office/drawing/2014/main" id="{3C020352-1536-4BB6-AC30-070794549F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1409" y="3562504"/>
            <a:ext cx="2728304" cy="504000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26FC51-EC95-F781-E577-56DCF5D32665}"/>
              </a:ext>
            </a:extLst>
          </p:cNvPr>
          <p:cNvSpPr txBox="1"/>
          <p:nvPr/>
        </p:nvSpPr>
        <p:spPr>
          <a:xfrm>
            <a:off x="1026399" y="2790825"/>
            <a:ext cx="457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CA" altLang="en-US" sz="2400" dirty="0">
                <a:latin typeface="Corbel" panose="020B0503020204020204" pitchFamily="34" charset="0"/>
              </a:rPr>
              <a:t>4.44 mol – 2.17 mol = </a:t>
            </a:r>
            <a:r>
              <a:rPr lang="en-CA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2.27 mol</a:t>
            </a:r>
            <a:endParaRPr lang="en-CA" altLang="en-US" sz="2400" dirty="0">
              <a:latin typeface="Corbel" panose="020B0503020204020204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E5E861D-8CE9-2431-0348-9C59218C31F4}"/>
              </a:ext>
            </a:extLst>
          </p:cNvPr>
          <p:cNvSpPr txBox="1"/>
          <p:nvPr/>
        </p:nvSpPr>
        <p:spPr>
          <a:xfrm flipH="1">
            <a:off x="304923" y="131757"/>
            <a:ext cx="116530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Solving Stoichiometry Problems Involving 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  </a:t>
            </a:r>
            <a:endParaRPr lang="fr-CA" sz="28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8" name="Arrow: Right 9">
            <a:extLst>
              <a:ext uri="{FF2B5EF4-FFF2-40B4-BE49-F238E27FC236}">
                <a16:creationId xmlns:a16="http://schemas.microsoft.com/office/drawing/2014/main" id="{4D68E6CC-460A-161A-D6C6-0A97456BA7A0}"/>
              </a:ext>
            </a:extLst>
          </p:cNvPr>
          <p:cNvSpPr/>
          <p:nvPr/>
        </p:nvSpPr>
        <p:spPr>
          <a:xfrm>
            <a:off x="10374364" y="5770360"/>
            <a:ext cx="1152000" cy="504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0990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 animBg="1"/>
      <p:bldP spid="26" grpId="0"/>
      <p:bldP spid="27" grpId="0"/>
      <p:bldP spid="30" grpId="0"/>
      <p:bldP spid="32" grpId="0" animBg="1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3097" y="1709785"/>
            <a:ext cx="10225805" cy="72294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2800" dirty="0"/>
              <a:t>Process by which substance(s) is(are) converted to </a:t>
            </a:r>
            <a:r>
              <a:rPr lang="en-CA" sz="2800" i="1" dirty="0"/>
              <a:t>different</a:t>
            </a:r>
            <a:r>
              <a:rPr lang="en-CA" sz="2800" dirty="0"/>
              <a:t> substance(s).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94975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B6F15528-21DE-4FAA-801E-634DDDAF4B2B}" type="slidenum">
              <a:rPr lang="en-US" smtClean="0"/>
              <a:pPr defTabSz="457200">
                <a:defRPr/>
              </a:pPr>
              <a:t>3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6BA1545-5D08-EDD6-CF67-0D053B5C7EB4}"/>
              </a:ext>
            </a:extLst>
          </p:cNvPr>
          <p:cNvSpPr txBox="1"/>
          <p:nvPr/>
        </p:nvSpPr>
        <p:spPr>
          <a:xfrm flipH="1">
            <a:off x="921479" y="935790"/>
            <a:ext cx="6916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Chemical Reactions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A7B5A54-54AB-6ABF-C52A-FB70F5DB5C37}"/>
              </a:ext>
            </a:extLst>
          </p:cNvPr>
          <p:cNvSpPr txBox="1">
            <a:spLocks/>
          </p:cNvSpPr>
          <p:nvPr/>
        </p:nvSpPr>
        <p:spPr>
          <a:xfrm>
            <a:off x="3607420" y="2522167"/>
            <a:ext cx="4230844" cy="528394"/>
          </a:xfrm>
          <a:prstGeom prst="rect">
            <a:avLst/>
          </a:prstGeom>
        </p:spPr>
        <p:txBody>
          <a:bodyPr vert="horz" lIns="45720" tIns="45720" rIns="45720" bIns="45720" rtlCol="0">
            <a:normAutofit lnSpcReduction="1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CA" sz="3200" dirty="0">
                <a:solidFill>
                  <a:srgbClr val="0070C0"/>
                </a:solidFill>
              </a:rPr>
              <a:t>Reactants		Products</a:t>
            </a:r>
          </a:p>
        </p:txBody>
      </p:sp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E992F028-0522-43A3-DC7E-3FE7A3C52C0A}"/>
              </a:ext>
            </a:extLst>
          </p:cNvPr>
          <p:cNvSpPr/>
          <p:nvPr/>
        </p:nvSpPr>
        <p:spPr>
          <a:xfrm>
            <a:off x="5462531" y="2660136"/>
            <a:ext cx="731520" cy="182880"/>
          </a:xfrm>
          <a:prstGeom prst="rightArrow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9B192EF-0F4F-E1D0-284B-D6F49F5847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8891" y="3429000"/>
            <a:ext cx="4678799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4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30</a:t>
            </a:fld>
            <a:endParaRPr lang="en-CA" dirty="0"/>
          </a:p>
        </p:txBody>
      </p:sp>
      <p:grpSp>
        <p:nvGrpSpPr>
          <p:cNvPr id="37" name="Group 3">
            <a:extLst>
              <a:ext uri="{FF2B5EF4-FFF2-40B4-BE49-F238E27FC236}">
                <a16:creationId xmlns:a16="http://schemas.microsoft.com/office/drawing/2014/main" id="{83BA094B-9D93-4AB4-907B-9E4B17E08D5F}"/>
              </a:ext>
            </a:extLst>
          </p:cNvPr>
          <p:cNvGrpSpPr>
            <a:grpSpLocks/>
          </p:cNvGrpSpPr>
          <p:nvPr/>
        </p:nvGrpSpPr>
        <p:grpSpPr bwMode="auto">
          <a:xfrm>
            <a:off x="3585162" y="2088816"/>
            <a:ext cx="4087815" cy="484189"/>
            <a:chOff x="1804" y="2024"/>
            <a:chExt cx="2575" cy="305"/>
          </a:xfrm>
        </p:grpSpPr>
        <p:sp>
          <p:nvSpPr>
            <p:cNvPr id="38" name="Text Box 4">
              <a:extLst>
                <a:ext uri="{FF2B5EF4-FFF2-40B4-BE49-F238E27FC236}">
                  <a16:creationId xmlns:a16="http://schemas.microsoft.com/office/drawing/2014/main" id="{C5B797BC-E2C7-43A3-AF4F-4BD7656360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4" y="2024"/>
              <a:ext cx="139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+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39" name="Line 5">
              <a:extLst>
                <a:ext uri="{FF2B5EF4-FFF2-40B4-BE49-F238E27FC236}">
                  <a16:creationId xmlns:a16="http://schemas.microsoft.com/office/drawing/2014/main" id="{0E7C7627-453C-4954-952D-21A2A06784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3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40" name="Rectangle 6">
              <a:extLst>
                <a:ext uri="{FF2B5EF4-FFF2-40B4-BE49-F238E27FC236}">
                  <a16:creationId xmlns:a16="http://schemas.microsoft.com/office/drawing/2014/main" id="{E88CF378-EF6B-49D3-9CFB-D95F545C65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38"/>
              <a:ext cx="827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2LiOH(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" name="Rectangle 8">
            <a:extLst>
              <a:ext uri="{FF2B5EF4-FFF2-40B4-BE49-F238E27FC236}">
                <a16:creationId xmlns:a16="http://schemas.microsoft.com/office/drawing/2014/main" id="{AAFE176A-5932-4C00-9B90-2ADD0D72FF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7813" y="553792"/>
            <a:ext cx="10891155" cy="1143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400" dirty="0">
                <a:latin typeface="Corbel" panose="020B0503020204020204" pitchFamily="34" charset="0"/>
              </a:rPr>
              <a:t>If 80.0 g of water is to be removed and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is available, </a:t>
            </a:r>
          </a:p>
          <a:p>
            <a:pPr>
              <a:lnSpc>
                <a:spcPct val="150000"/>
              </a:lnSpc>
            </a:pP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(c) How many grams of </a:t>
            </a:r>
            <a:r>
              <a:rPr lang="en-US" altLang="en-US" sz="2400" b="1" dirty="0" err="1">
                <a:highlight>
                  <a:srgbClr val="FFFF00"/>
                </a:highlight>
                <a:latin typeface="Corbel" panose="020B0503020204020204" pitchFamily="34" charset="0"/>
              </a:rPr>
              <a:t>LiOH</a:t>
            </a:r>
            <a:r>
              <a:rPr lang="en-US" altLang="en-US" sz="2400" b="1" dirty="0">
                <a:highlight>
                  <a:srgbClr val="FFFF00"/>
                </a:highlight>
                <a:latin typeface="Corbel" panose="020B0503020204020204" pitchFamily="34" charset="0"/>
              </a:rPr>
              <a:t> are produced? </a:t>
            </a:r>
          </a:p>
        </p:txBody>
      </p:sp>
      <p:sp>
        <p:nvSpPr>
          <p:cNvPr id="7" name="AutoShape 23">
            <a:extLst>
              <a:ext uri="{FF2B5EF4-FFF2-40B4-BE49-F238E27FC236}">
                <a16:creationId xmlns:a16="http://schemas.microsoft.com/office/drawing/2014/main" id="{6FED7FEA-D03F-CA6C-1E98-90E8A1712C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3701" y="5917423"/>
            <a:ext cx="1890262" cy="476726"/>
          </a:xfrm>
          <a:prstGeom prst="roundRect">
            <a:avLst>
              <a:gd name="adj" fmla="val 16667"/>
            </a:avLst>
          </a:prstGeom>
          <a:noFill/>
          <a:ln w="25400">
            <a:noFill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 b="1" dirty="0">
              <a:solidFill>
                <a:schemeClr val="accent1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4879E1E-A0E4-F138-132D-E0A3D9405ECB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Limiting Reactants,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929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60126" y="5364234"/>
            <a:ext cx="705652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1D6295"/>
                </a:solidFill>
                <a:latin typeface="Corbel" panose="020B0503020204020204" pitchFamily="34" charset="0"/>
              </a:rPr>
              <a:t>Actual Yield</a:t>
            </a:r>
            <a:r>
              <a:rPr lang="en-US" altLang="en-US" sz="2400" dirty="0">
                <a:solidFill>
                  <a:srgbClr val="1D6295"/>
                </a:solidFill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Actual amount produced in a reaction.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31</a:t>
            </a:fld>
            <a:endParaRPr lang="en-CA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9D3B396-8846-4B37-837F-9AB09B0E8D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3848" y="2305477"/>
            <a:ext cx="1121486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en-US" sz="2400" b="1" dirty="0">
                <a:solidFill>
                  <a:srgbClr val="1D6295"/>
                </a:solidFill>
                <a:latin typeface="Corbel" panose="020B0503020204020204" pitchFamily="34" charset="0"/>
              </a:rPr>
              <a:t>Theoretical Yield</a:t>
            </a:r>
            <a:r>
              <a:rPr lang="en-US" altLang="en-US" sz="2400" dirty="0">
                <a:solidFill>
                  <a:srgbClr val="1D6295"/>
                </a:solidFill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latin typeface="Corbel" panose="020B0503020204020204" pitchFamily="34" charset="0"/>
              </a:rPr>
              <a:t>maximum amount of a given product that can be formed when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 </a:t>
            </a:r>
            <a:r>
              <a:rPr lang="en-US" sz="2400" dirty="0">
                <a:latin typeface="Corbel" panose="020B0503020204020204" pitchFamily="34" charset="0"/>
                <a:cs typeface="Times New Roman" pitchFamily="18" charset="0"/>
              </a:rPr>
              <a:t>the limiting reactant is completely consumed. </a:t>
            </a:r>
            <a:r>
              <a:rPr lang="en-US" sz="2400" i="1" dirty="0">
                <a:latin typeface="Corbel" panose="020B0503020204020204" pitchFamily="34" charset="0"/>
                <a:cs typeface="Times New Roman" pitchFamily="18" charset="0"/>
              </a:rPr>
              <a:t>(</a:t>
            </a:r>
            <a:r>
              <a:rPr lang="en-US" altLang="en-US" sz="2400" i="1" dirty="0">
                <a:solidFill>
                  <a:srgbClr val="000000"/>
                </a:solidFill>
                <a:latin typeface="Corbel" panose="020B0503020204020204" pitchFamily="34" charset="0"/>
              </a:rPr>
              <a:t>Amount predicted using balanced equations and calculations).</a:t>
            </a:r>
            <a:endParaRPr lang="en-US" sz="2400" i="1" dirty="0">
              <a:latin typeface="Corbel" panose="020B0503020204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66CED4-5253-8366-D1B5-3AB893045AC4}"/>
              </a:ext>
            </a:extLst>
          </p:cNvPr>
          <p:cNvSpPr txBox="1"/>
          <p:nvPr/>
        </p:nvSpPr>
        <p:spPr>
          <a:xfrm flipH="1">
            <a:off x="1060126" y="989469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B621277-4AE0-C33D-DC2D-7F0499ED533A}"/>
              </a:ext>
            </a:extLst>
          </p:cNvPr>
          <p:cNvSpPr txBox="1">
            <a:spLocks/>
          </p:cNvSpPr>
          <p:nvPr/>
        </p:nvSpPr>
        <p:spPr>
          <a:xfrm>
            <a:off x="813848" y="1709255"/>
            <a:ext cx="11214866" cy="439103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0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7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80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436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724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Corbel" panose="020B0503020204020204" pitchFamily="34" charset="0"/>
              </a:rPr>
              <a:t>An important indicator of the efficiency of a particular laboratory or industrial reaction.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025CAF4-20A2-F745-D153-56D25E99DD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778" y="3787222"/>
            <a:ext cx="10745548" cy="11966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orbel" panose="020B0503020204020204" pitchFamily="34" charset="0"/>
              </a:rPr>
              <a:t>Experimentally, reactions are never 100% efficient and product is lost along the way (</a:t>
            </a:r>
            <a:r>
              <a:rPr lang="en-US" sz="2400" i="1" dirty="0">
                <a:latin typeface="Corbel" panose="020B0503020204020204" pitchFamily="34" charset="0"/>
              </a:rPr>
              <a:t>by-products of reaction, lost during isolation, etc</a:t>
            </a:r>
            <a:r>
              <a:rPr lang="en-US" sz="2400" dirty="0">
                <a:latin typeface="Corbel" panose="020B0503020204020204" pitchFamily="34" charset="0"/>
              </a:rPr>
              <a:t>.).  The </a:t>
            </a:r>
            <a:r>
              <a:rPr lang="en-US" sz="2400" i="1" dirty="0">
                <a:latin typeface="Corbel" panose="020B0503020204020204" pitchFamily="34" charset="0"/>
              </a:rPr>
              <a:t>actual</a:t>
            </a:r>
            <a:r>
              <a:rPr lang="en-US" sz="2400" dirty="0">
                <a:latin typeface="Corbel" panose="020B0503020204020204" pitchFamily="34" charset="0"/>
              </a:rPr>
              <a:t> amount of product recovered is called the </a:t>
            </a:r>
            <a:r>
              <a:rPr lang="en-US" sz="2400" b="1" dirty="0">
                <a:solidFill>
                  <a:srgbClr val="1D6295"/>
                </a:solidFill>
                <a:latin typeface="Corbel" panose="020B0503020204020204" pitchFamily="34" charset="0"/>
              </a:rPr>
              <a:t>actual yield</a:t>
            </a:r>
            <a:r>
              <a:rPr lang="en-US" sz="2400" dirty="0">
                <a:latin typeface="Corbel" panose="020B0503020204020204" pitchFamily="34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824707" y="2004714"/>
            <a:ext cx="351570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Actual yield of product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500274" y="2548011"/>
            <a:ext cx="42162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Theoretical yield of product</a:t>
            </a: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4537277" y="2527993"/>
            <a:ext cx="3996000" cy="0"/>
          </a:xfrm>
          <a:prstGeom prst="line">
            <a:avLst/>
          </a:prstGeom>
          <a:noFill/>
          <a:ln w="25400">
            <a:solidFill>
              <a:srgbClr val="7236D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8682480" y="2297161"/>
            <a:ext cx="12378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× 100%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940231" y="2277143"/>
            <a:ext cx="154241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% Yield =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32</a:t>
            </a:fld>
            <a:endParaRPr lang="en-CA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F53843-6A87-4F7D-98B9-0C225BB56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567" y="979742"/>
            <a:ext cx="112148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en-US" sz="2400" b="1" dirty="0">
                <a:latin typeface="Corbel" panose="020B0503020204020204" pitchFamily="34" charset="0"/>
              </a:rPr>
              <a:t>	Percent Yield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Ratio of actual yield to theoretical yield, expressed as a percentage.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6EEA7DC-CBE5-4E5C-A3AF-0DD69F016868}"/>
              </a:ext>
            </a:extLst>
          </p:cNvPr>
          <p:cNvSpPr/>
          <p:nvPr/>
        </p:nvSpPr>
        <p:spPr>
          <a:xfrm>
            <a:off x="2863338" y="1923320"/>
            <a:ext cx="6959519" cy="1280160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B966CED4-5253-8366-D1B5-3AB893045AC4}"/>
              </a:ext>
            </a:extLst>
          </p:cNvPr>
          <p:cNvSpPr txBox="1"/>
          <p:nvPr/>
        </p:nvSpPr>
        <p:spPr>
          <a:xfrm flipH="1">
            <a:off x="309753" y="55242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8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B12C27D4-1E96-E26D-95AB-9E6D324CC45F}"/>
              </a:ext>
            </a:extLst>
          </p:cNvPr>
          <p:cNvGrpSpPr/>
          <p:nvPr/>
        </p:nvGrpSpPr>
        <p:grpSpPr>
          <a:xfrm>
            <a:off x="3160056" y="3589942"/>
            <a:ext cx="6285707" cy="1461840"/>
            <a:chOff x="1297825" y="5105398"/>
            <a:chExt cx="6285707" cy="1461840"/>
          </a:xfrm>
        </p:grpSpPr>
        <p:sp>
          <p:nvSpPr>
            <p:cNvPr id="5" name="Text Box 7">
              <a:extLst>
                <a:ext uri="{FF2B5EF4-FFF2-40B4-BE49-F238E27FC236}">
                  <a16:creationId xmlns:a16="http://schemas.microsoft.com/office/drawing/2014/main" id="{F9122E38-4E02-FE7B-36D2-11A324AA499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9425" y="5105398"/>
              <a:ext cx="549275" cy="584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3200" i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or</a:t>
              </a:r>
              <a:endParaRPr lang="en-US" sz="16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C4672F3-6C75-65F5-7339-1327864347FC}"/>
                </a:ext>
              </a:extLst>
            </p:cNvPr>
            <p:cNvGrpSpPr/>
            <p:nvPr/>
          </p:nvGrpSpPr>
          <p:grpSpPr>
            <a:xfrm>
              <a:off x="1297825" y="5677072"/>
              <a:ext cx="3032975" cy="890166"/>
              <a:chOff x="5257800" y="4950466"/>
              <a:chExt cx="3032975" cy="890166"/>
            </a:xfrm>
          </p:grpSpPr>
          <p:sp>
            <p:nvSpPr>
              <p:cNvPr id="15" name="TextBox 13">
                <a:extLst>
                  <a:ext uri="{FF2B5EF4-FFF2-40B4-BE49-F238E27FC236}">
                    <a16:creationId xmlns:a16="http://schemas.microsoft.com/office/drawing/2014/main" id="{D6AFABA5-49A0-24AB-666C-C5E5A03F4316}"/>
                  </a:ext>
                </a:extLst>
              </p:cNvPr>
              <p:cNvSpPr txBox="1"/>
              <p:nvPr/>
            </p:nvSpPr>
            <p:spPr>
              <a:xfrm>
                <a:off x="5629251" y="4950466"/>
                <a:ext cx="199766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What you got</a:t>
                </a:r>
              </a:p>
            </p:txBody>
          </p:sp>
          <p:cxnSp>
            <p:nvCxnSpPr>
              <p:cNvPr id="17" name="Straight Connector 14">
                <a:extLst>
                  <a:ext uri="{FF2B5EF4-FFF2-40B4-BE49-F238E27FC236}">
                    <a16:creationId xmlns:a16="http://schemas.microsoft.com/office/drawing/2014/main" id="{F1B6D931-7EFB-BD05-20A5-780C4D791103}"/>
                  </a:ext>
                </a:extLst>
              </p:cNvPr>
              <p:cNvCxnSpPr/>
              <p:nvPr/>
            </p:nvCxnSpPr>
            <p:spPr>
              <a:xfrm>
                <a:off x="5257800" y="5397501"/>
                <a:ext cx="274320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5">
                <a:extLst>
                  <a:ext uri="{FF2B5EF4-FFF2-40B4-BE49-F238E27FC236}">
                    <a16:creationId xmlns:a16="http://schemas.microsoft.com/office/drawing/2014/main" id="{C8F7DC4C-00A6-E060-685E-C2F1A39CE3F0}"/>
                  </a:ext>
                </a:extLst>
              </p:cNvPr>
              <p:cNvSpPr txBox="1"/>
              <p:nvPr/>
            </p:nvSpPr>
            <p:spPr>
              <a:xfrm>
                <a:off x="5406429" y="5378967"/>
                <a:ext cx="288434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sz="2400" dirty="0">
                    <a:solidFill>
                      <a:prstClr val="black"/>
                    </a:solidFill>
                    <a:latin typeface="Arial" pitchFamily="34" charset="0"/>
                    <a:cs typeface="Arial" pitchFamily="34" charset="0"/>
                  </a:rPr>
                  <a:t>Maximum possible</a:t>
                </a: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C9670F5-D1A7-2433-961E-DB1CA8E4E617}"/>
                </a:ext>
              </a:extLst>
            </p:cNvPr>
            <p:cNvSpPr txBox="1"/>
            <p:nvPr/>
          </p:nvSpPr>
          <p:spPr>
            <a:xfrm>
              <a:off x="4189654" y="5863255"/>
              <a:ext cx="33938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>
                <a:defRPr/>
              </a:pPr>
              <a:r>
                <a:rPr lang="en-US" sz="240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 x 100% = percent yield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259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30027" y="628788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33</a:t>
            </a:fld>
            <a:endParaRPr lang="en-CA" dirty="0"/>
          </a:p>
        </p:txBody>
      </p:sp>
      <p:sp>
        <p:nvSpPr>
          <p:cNvPr id="33" name="Rectangle 12">
            <a:extLst>
              <a:ext uri="{FF2B5EF4-FFF2-40B4-BE49-F238E27FC236}">
                <a16:creationId xmlns:a16="http://schemas.microsoft.com/office/drawing/2014/main" id="{67A0C0FA-8EB1-4E81-ABD1-312CEF96F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23006" y="2355309"/>
            <a:ext cx="2218877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33CC"/>
                </a:solidFill>
                <a:latin typeface="+mn-lt"/>
              </a:rPr>
              <a:t>m = </a:t>
            </a:r>
            <a:r>
              <a:rPr lang="en-US" altLang="en-US" sz="2200" b="1" dirty="0">
                <a:solidFill>
                  <a:srgbClr val="FF33CC"/>
                </a:solidFill>
                <a:latin typeface="+mn-lt"/>
              </a:rPr>
              <a:t>104 g </a:t>
            </a:r>
            <a:r>
              <a:rPr lang="en-US" altLang="en-US" sz="2200" b="1" dirty="0" err="1">
                <a:solidFill>
                  <a:srgbClr val="FF33CC"/>
                </a:solidFill>
                <a:latin typeface="+mn-lt"/>
              </a:rPr>
              <a:t>LiOH</a:t>
            </a:r>
            <a:endParaRPr lang="en-US" altLang="en-US" sz="2200" b="1" dirty="0">
              <a:solidFill>
                <a:srgbClr val="FF33CC"/>
              </a:solidFill>
              <a:latin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4CCBE-F56B-423D-AA59-2EBDB0A13B9E}"/>
              </a:ext>
            </a:extLst>
          </p:cNvPr>
          <p:cNvSpPr txBox="1"/>
          <p:nvPr/>
        </p:nvSpPr>
        <p:spPr>
          <a:xfrm>
            <a:off x="7048653" y="2743965"/>
            <a:ext cx="27606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solidFill>
                  <a:srgbClr val="FF33CC"/>
                </a:solidFill>
              </a:rPr>
              <a:t>    Theoretical Yield</a:t>
            </a:r>
          </a:p>
        </p:txBody>
      </p:sp>
      <p:grpSp>
        <p:nvGrpSpPr>
          <p:cNvPr id="17" name="Group 3">
            <a:extLst>
              <a:ext uri="{FF2B5EF4-FFF2-40B4-BE49-F238E27FC236}">
                <a16:creationId xmlns:a16="http://schemas.microsoft.com/office/drawing/2014/main" id="{BBC829EC-E92E-4B67-960C-910A41A3A38D}"/>
              </a:ext>
            </a:extLst>
          </p:cNvPr>
          <p:cNvGrpSpPr>
            <a:grpSpLocks/>
          </p:cNvGrpSpPr>
          <p:nvPr/>
        </p:nvGrpSpPr>
        <p:grpSpPr bwMode="auto">
          <a:xfrm>
            <a:off x="2998786" y="1837085"/>
            <a:ext cx="5911858" cy="484189"/>
            <a:chOff x="1229" y="2024"/>
            <a:chExt cx="3724" cy="305"/>
          </a:xfrm>
        </p:grpSpPr>
        <p:sp>
          <p:nvSpPr>
            <p:cNvPr id="18" name="Text Box 4">
              <a:extLst>
                <a:ext uri="{FF2B5EF4-FFF2-40B4-BE49-F238E27FC236}">
                  <a16:creationId xmlns:a16="http://schemas.microsoft.com/office/drawing/2014/main" id="{0E528156-99A3-44F1-9E28-0CCDEBCB5A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29" y="2024"/>
              <a:ext cx="1966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1pPr>
              <a:lvl2pPr marL="742950" indent="-28575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2pPr>
              <a:lvl3pPr marL="11430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3pPr>
              <a:lvl4pPr marL="16002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4pPr>
              <a:lvl5pPr marL="2057400" indent="-228600"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600">
                  <a:solidFill>
                    <a:schemeClr val="tx1"/>
                  </a:solidFill>
                  <a:latin typeface="Arial" charset="0"/>
                  <a:ea typeface="MS PGothic" pitchFamily="34" charset="-128"/>
                </a:defRPr>
              </a:lvl9pPr>
            </a:lstStyle>
            <a:p>
              <a:pPr algn="r"/>
              <a:r>
                <a:rPr lang="en-US" altLang="en-US" sz="2400" dirty="0">
                  <a:latin typeface="Corbel" panose="020B0503020204020204" pitchFamily="34" charset="0"/>
                </a:rPr>
                <a:t>Li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         +        H</a:t>
              </a:r>
              <a:r>
                <a:rPr lang="en-US" altLang="en-US" sz="2400" baseline="-25000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O(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g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  <p:sp>
          <p:nvSpPr>
            <p:cNvPr id="26" name="Line 5">
              <a:extLst>
                <a:ext uri="{FF2B5EF4-FFF2-40B4-BE49-F238E27FC236}">
                  <a16:creationId xmlns:a16="http://schemas.microsoft.com/office/drawing/2014/main" id="{497624F5-4A5B-4A7D-B8C9-E6B4E52466F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69" y="2184"/>
              <a:ext cx="288" cy="0"/>
            </a:xfrm>
            <a:prstGeom prst="line">
              <a:avLst/>
            </a:prstGeom>
            <a:noFill/>
            <a:ln w="254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sz="2400">
                <a:latin typeface="Corbel" panose="020B0503020204020204" pitchFamily="34" charset="0"/>
              </a:endParaRPr>
            </a:p>
          </p:txBody>
        </p:sp>
        <p:sp>
          <p:nvSpPr>
            <p:cNvPr id="27" name="Rectangle 6">
              <a:extLst>
                <a:ext uri="{FF2B5EF4-FFF2-40B4-BE49-F238E27FC236}">
                  <a16:creationId xmlns:a16="http://schemas.microsoft.com/office/drawing/2014/main" id="{48102E1D-BD2B-4BC7-B730-C42D020890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52" y="2038"/>
              <a:ext cx="1401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/>
            <a:p>
              <a:r>
                <a:rPr lang="en-US" altLang="en-US" sz="2400" dirty="0">
                  <a:latin typeface="Corbel" panose="020B0503020204020204" pitchFamily="34" charset="0"/>
                </a:rPr>
                <a:t>               </a:t>
              </a:r>
              <a:r>
                <a:rPr lang="en-US" altLang="en-US" sz="2400" b="1" dirty="0">
                  <a:latin typeface="Corbel" panose="020B0503020204020204" pitchFamily="34" charset="0"/>
                </a:rPr>
                <a:t>2</a:t>
              </a:r>
              <a:r>
                <a:rPr lang="en-US" altLang="en-US" sz="2400" dirty="0">
                  <a:latin typeface="Corbel" panose="020B0503020204020204" pitchFamily="34" charset="0"/>
                </a:rPr>
                <a:t>LiOH(</a:t>
              </a:r>
              <a:r>
                <a:rPr lang="en-US" altLang="en-US" sz="2400" i="1" dirty="0">
                  <a:latin typeface="Corbel" panose="020B0503020204020204" pitchFamily="34" charset="0"/>
                </a:rPr>
                <a:t>s</a:t>
              </a:r>
              <a:r>
                <a:rPr lang="en-US" altLang="en-US" sz="2400" dirty="0">
                  <a:latin typeface="Corbel" panose="020B0503020204020204" pitchFamily="34" charset="0"/>
                </a:rPr>
                <a:t>)</a:t>
              </a:r>
            </a:p>
          </p:txBody>
        </p:sp>
      </p:grpSp>
      <p:sp>
        <p:nvSpPr>
          <p:cNvPr id="29" name="Text Box 5">
            <a:extLst>
              <a:ext uri="{FF2B5EF4-FFF2-40B4-BE49-F238E27FC236}">
                <a16:creationId xmlns:a16="http://schemas.microsoft.com/office/drawing/2014/main" id="{C13CBDC7-2511-44EF-8091-FE681BC95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5402" y="3467378"/>
            <a:ext cx="305404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Actual yield of product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FFCE6988-6BB5-418E-8D32-0555FBE8E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7838" y="4010675"/>
            <a:ext cx="368081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Theoretical yield of product</a:t>
            </a:r>
          </a:p>
        </p:txBody>
      </p:sp>
      <p:sp>
        <p:nvSpPr>
          <p:cNvPr id="37" name="Line 7">
            <a:extLst>
              <a:ext uri="{FF2B5EF4-FFF2-40B4-BE49-F238E27FC236}">
                <a16:creationId xmlns:a16="http://schemas.microsoft.com/office/drawing/2014/main" id="{0084AB34-75C2-4C1C-ACAF-AAFB90CAF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3364632" y="3970639"/>
            <a:ext cx="356616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40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C58287-F47B-49DB-8B86-D4830A2EF2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04764" y="3681374"/>
            <a:ext cx="11496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100%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EF405E2-D1D0-4552-B117-633F39ACC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8323" y="3739807"/>
            <a:ext cx="1365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% Yield =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1AF756E-6FBB-4879-BB7C-BC2E37E07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50844" y="4924115"/>
            <a:ext cx="13659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% Yield =</a:t>
            </a:r>
          </a:p>
        </p:txBody>
      </p:sp>
      <p:sp>
        <p:nvSpPr>
          <p:cNvPr id="46" name="AutoShape 17">
            <a:extLst>
              <a:ext uri="{FF2B5EF4-FFF2-40B4-BE49-F238E27FC236}">
                <a16:creationId xmlns:a16="http://schemas.microsoft.com/office/drawing/2014/main" id="{EEEAF969-6CA5-427D-9661-80D699877D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9601" y="4950362"/>
            <a:ext cx="2218877" cy="476726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BB62153-56F4-3DBE-F59A-3512D28197D9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99A714F7-7453-002B-36A5-F1001E5519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587" y="856260"/>
            <a:ext cx="1106532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400" b="1" dirty="0">
                <a:latin typeface="Corbel" panose="020B0503020204020204" pitchFamily="34" charset="0"/>
              </a:rPr>
              <a:t>Question: </a:t>
            </a:r>
            <a:r>
              <a:rPr lang="en-US" altLang="en-US" sz="2400" dirty="0">
                <a:latin typeface="Corbel" panose="020B0503020204020204" pitchFamily="34" charset="0"/>
              </a:rPr>
              <a:t>If 80.0 g of water reacts with 65.0 g of Li</a:t>
            </a:r>
            <a:r>
              <a:rPr lang="en-US" altLang="en-US" sz="2400" baseline="-25000" dirty="0"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latin typeface="Corbel" panose="020B0503020204020204" pitchFamily="34" charset="0"/>
              </a:rPr>
              <a:t>O to give 90.6 g of </a:t>
            </a:r>
            <a:r>
              <a:rPr lang="en-US" altLang="en-US" sz="2400" dirty="0" err="1">
                <a:latin typeface="Corbel" panose="020B0503020204020204" pitchFamily="34" charset="0"/>
              </a:rPr>
              <a:t>LiOH</a:t>
            </a:r>
            <a:r>
              <a:rPr lang="en-US" altLang="en-US" sz="2400" dirty="0">
                <a:latin typeface="Corbel" panose="020B0503020204020204" pitchFamily="34" charset="0"/>
              </a:rPr>
              <a:t>, what is the percent yield of the reaction?</a:t>
            </a:r>
          </a:p>
        </p:txBody>
      </p:sp>
    </p:spTree>
    <p:extLst>
      <p:ext uri="{BB962C8B-B14F-4D97-AF65-F5344CB8AC3E}">
        <p14:creationId xmlns:p14="http://schemas.microsoft.com/office/powerpoint/2010/main" val="2184077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34</a:t>
            </a:fld>
            <a:endParaRPr lang="en-CA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1912FFB-016C-4218-95A2-F812F391C3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3039" y="855744"/>
            <a:ext cx="1081572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0"/>
            <a:r>
              <a:rPr lang="en-US" altLang="en-US" sz="2400" b="1" dirty="0">
                <a:latin typeface="Corbel" panose="020B0503020204020204" pitchFamily="34" charset="0"/>
              </a:rPr>
              <a:t>Percent Atom Economy</a:t>
            </a:r>
            <a:r>
              <a:rPr lang="en-US" altLang="en-US" sz="2400" dirty="0">
                <a:latin typeface="Corbel" panose="020B0503020204020204" pitchFamily="34" charset="0"/>
              </a:rPr>
              <a:t>: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Ratio of the molecular weight of the </a:t>
            </a:r>
            <a:r>
              <a:rPr lang="en-US" alt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desired product 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to the molecular weight(s) (MW) of the </a:t>
            </a:r>
            <a:r>
              <a:rPr lang="en-US" altLang="en-US" sz="2400" b="1" dirty="0">
                <a:solidFill>
                  <a:srgbClr val="000000"/>
                </a:solidFill>
                <a:latin typeface="Corbel" panose="020B0503020204020204" pitchFamily="34" charset="0"/>
              </a:rPr>
              <a:t>reactants</a:t>
            </a:r>
            <a:r>
              <a:rPr lang="en-US" altLang="en-US" sz="2400" dirty="0">
                <a:solidFill>
                  <a:srgbClr val="000000"/>
                </a:solidFill>
                <a:latin typeface="Corbel" panose="020B0503020204020204" pitchFamily="34" charset="0"/>
              </a:rPr>
              <a:t>, expressed as a percentage.</a:t>
            </a:r>
            <a:endParaRPr lang="en-US" altLang="en-US" sz="2400" dirty="0">
              <a:latin typeface="Corbel" panose="020B0503020204020204" pitchFamily="34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4D9DFBD3-ABCA-43FB-AEDE-5B792E6295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9153" y="1946982"/>
            <a:ext cx="364234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MW (desired product)</a:t>
            </a:r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B9815210-2D1F-4F45-8B6A-FAF3430103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568" y="2490279"/>
            <a:ext cx="2688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MW (reactants)</a:t>
            </a:r>
          </a:p>
        </p:txBody>
      </p:sp>
      <p:sp>
        <p:nvSpPr>
          <p:cNvPr id="15" name="Line 7">
            <a:extLst>
              <a:ext uri="{FF2B5EF4-FFF2-40B4-BE49-F238E27FC236}">
                <a16:creationId xmlns:a16="http://schemas.microsoft.com/office/drawing/2014/main" id="{A943A4E7-103E-4DA3-8B6F-1CF29FFC618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15025" y="2450243"/>
            <a:ext cx="3168000" cy="0"/>
          </a:xfrm>
          <a:prstGeom prst="line">
            <a:avLst/>
          </a:prstGeom>
          <a:noFill/>
          <a:ln w="25400">
            <a:solidFill>
              <a:srgbClr val="7236D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400" dirty="0">
              <a:solidFill>
                <a:srgbClr val="7236DE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445DC30-065D-4E85-9852-82F849E1C9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6796" y="2156052"/>
            <a:ext cx="9637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× 100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AEB4DBF-B636-4BB7-9056-0B3D424F9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378" y="2136491"/>
            <a:ext cx="306526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400" b="1" dirty="0">
                <a:solidFill>
                  <a:srgbClr val="7236DE"/>
                </a:solidFill>
                <a:latin typeface="+mn-lt"/>
              </a:rPr>
              <a:t>% Atom Economy</a:t>
            </a:r>
            <a:r>
              <a:rPr lang="en-US" altLang="en-US" sz="2400" dirty="0">
                <a:solidFill>
                  <a:srgbClr val="7236DE"/>
                </a:solidFill>
                <a:latin typeface="+mn-lt"/>
              </a:rPr>
              <a:t> =</a:t>
            </a:r>
          </a:p>
        </p:txBody>
      </p:sp>
      <p:sp>
        <p:nvSpPr>
          <p:cNvPr id="19" name="Rectangle: Beveled 18">
            <a:extLst>
              <a:ext uri="{FF2B5EF4-FFF2-40B4-BE49-F238E27FC236}">
                <a16:creationId xmlns:a16="http://schemas.microsoft.com/office/drawing/2014/main" id="{F90478E1-4A01-4FB2-A7A3-8AC22BC37959}"/>
              </a:ext>
            </a:extLst>
          </p:cNvPr>
          <p:cNvSpPr/>
          <p:nvPr/>
        </p:nvSpPr>
        <p:spPr>
          <a:xfrm>
            <a:off x="3294925" y="5046066"/>
            <a:ext cx="5602147" cy="769441"/>
          </a:xfrm>
          <a:prstGeom prst="bevel">
            <a:avLst/>
          </a:prstGeom>
          <a:solidFill>
            <a:srgbClr val="33CCFF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2400" b="1" i="0" dirty="0">
                <a:solidFill>
                  <a:schemeClr val="tx1"/>
                </a:solidFill>
                <a:effectLst/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</a:t>
            </a:r>
            <a:r>
              <a:rPr lang="en-CA" sz="2400" b="0" i="0" dirty="0">
                <a:solidFill>
                  <a:schemeClr val="tx1"/>
                </a:solidFill>
                <a:effectLst/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the Atom Economy?</a:t>
            </a:r>
            <a:endParaRPr lang="en-CA" sz="2400" i="0" dirty="0">
              <a:solidFill>
                <a:schemeClr val="tx1"/>
              </a:solidFill>
              <a:effectLst/>
              <a:latin typeface="Corbel" panose="020B0503020204020204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5A8F013-7599-4976-BA58-B995B50BF179}"/>
              </a:ext>
            </a:extLst>
          </p:cNvPr>
          <p:cNvSpPr/>
          <p:nvPr/>
        </p:nvSpPr>
        <p:spPr>
          <a:xfrm>
            <a:off x="2003379" y="1737303"/>
            <a:ext cx="7341254" cy="1309348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5C459A0-AFA3-089F-DD93-B4EA3C06C398}"/>
              </a:ext>
            </a:extLst>
          </p:cNvPr>
          <p:cNvSpPr txBox="1"/>
          <p:nvPr/>
        </p:nvSpPr>
        <p:spPr>
          <a:xfrm>
            <a:off x="1100633" y="3612221"/>
            <a:ext cx="10420531" cy="941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srgbClr val="000000"/>
                </a:solidFill>
                <a:latin typeface="Corbel" panose="020B0503020204020204" pitchFamily="34" charset="0"/>
                <a:cs typeface="Arial" panose="020B0604020202020204" pitchFamily="34" charset="0"/>
              </a:rPr>
              <a:t>H</a:t>
            </a:r>
            <a:r>
              <a:rPr lang="en-CA" sz="24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  <a:cs typeface="Arial" panose="020B0604020202020204" pitchFamily="34" charset="0"/>
              </a:rPr>
              <a:t>ow</a:t>
            </a:r>
            <a:r>
              <a:rPr lang="en-CA" sz="24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 much of the reactants end up as the 'desired' product. </a:t>
            </a:r>
          </a:p>
          <a:p>
            <a: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A" sz="2400" dirty="0">
                <a:solidFill>
                  <a:srgbClr val="000000"/>
                </a:solidFill>
                <a:latin typeface="Corbel" panose="020B0503020204020204" pitchFamily="34" charset="0"/>
              </a:rPr>
              <a:t>G</a:t>
            </a:r>
            <a:r>
              <a:rPr lang="en-CA" sz="2400" b="0" i="0" dirty="0">
                <a:solidFill>
                  <a:srgbClr val="000000"/>
                </a:solidFill>
                <a:effectLst/>
                <a:latin typeface="Corbel" panose="020B0503020204020204" pitchFamily="34" charset="0"/>
              </a:rPr>
              <a:t>reater % atom economy = more 'efficient' or 'economic’ the reaction.</a:t>
            </a:r>
            <a:endParaRPr lang="en-US" altLang="en-US" sz="2400" b="0" dirty="0">
              <a:latin typeface="Corbel" panose="020B0503020204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4D5C4CE-EF62-41C0-ABCD-C3724DEC811F}"/>
              </a:ext>
            </a:extLst>
          </p:cNvPr>
          <p:cNvSpPr txBox="1"/>
          <p:nvPr/>
        </p:nvSpPr>
        <p:spPr>
          <a:xfrm>
            <a:off x="9491072" y="256313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7236DE"/>
                </a:solidFill>
              </a:rPr>
              <a:t>Or</a:t>
            </a:r>
            <a:r>
              <a:rPr lang="en-US" sz="1800" dirty="0">
                <a:solidFill>
                  <a:srgbClr val="7236DE"/>
                </a:solidFill>
              </a:rPr>
              <a:t>  Total Products</a:t>
            </a:r>
            <a:endParaRPr lang="fr-CA" sz="1800" dirty="0">
              <a:solidFill>
                <a:srgbClr val="7236DE"/>
              </a:solidFill>
            </a:endParaRPr>
          </a:p>
        </p:txBody>
      </p:sp>
      <p:sp>
        <p:nvSpPr>
          <p:cNvPr id="5" name="Légende : flèche vers la gauche 4">
            <a:extLst>
              <a:ext uri="{FF2B5EF4-FFF2-40B4-BE49-F238E27FC236}">
                <a16:creationId xmlns:a16="http://schemas.microsoft.com/office/drawing/2014/main" id="{FBD32615-C984-E91D-1AFA-17F4D0F5F6F3}"/>
              </a:ext>
            </a:extLst>
          </p:cNvPr>
          <p:cNvSpPr/>
          <p:nvPr/>
        </p:nvSpPr>
        <p:spPr>
          <a:xfrm>
            <a:off x="8060112" y="2551368"/>
            <a:ext cx="3294203" cy="422849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61279"/>
            </a:avLst>
          </a:prstGeom>
          <a:noFill/>
          <a:ln>
            <a:solidFill>
              <a:srgbClr val="7236DE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9EB3E06-98EC-FFD1-EA8F-29FAE9EB32A6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9314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35</a:t>
            </a:fld>
            <a:endParaRPr lang="en-CA" dirty="0"/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936F0FB3-A9C5-4BC5-BD92-D8A39CB747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276" y="1144513"/>
            <a:ext cx="336181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MW (</a:t>
            </a:r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desired product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46FCCC2B-F8EE-4ECA-866F-EBBDCFF81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0300" y="1687810"/>
            <a:ext cx="24817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∑ 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MW (</a:t>
            </a:r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reactants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)</a:t>
            </a:r>
          </a:p>
        </p:txBody>
      </p:sp>
      <p:sp>
        <p:nvSpPr>
          <p:cNvPr id="22" name="Line 7">
            <a:extLst>
              <a:ext uri="{FF2B5EF4-FFF2-40B4-BE49-F238E27FC236}">
                <a16:creationId xmlns:a16="http://schemas.microsoft.com/office/drawing/2014/main" id="{9E31C8C7-752D-4DE7-ACB9-FC6006F2EECC}"/>
              </a:ext>
            </a:extLst>
          </p:cNvPr>
          <p:cNvSpPr>
            <a:spLocks noChangeShapeType="1"/>
          </p:cNvSpPr>
          <p:nvPr/>
        </p:nvSpPr>
        <p:spPr bwMode="auto">
          <a:xfrm>
            <a:off x="5037363" y="1632385"/>
            <a:ext cx="316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B25B7B4-A59C-4489-A3A2-C59CEC5CCA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48257" y="1378435"/>
            <a:ext cx="899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A7C59E4-F995-4EE2-8438-5DC68CACBB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6095" y="1375237"/>
            <a:ext cx="28280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% Atom Economy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 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F30C46D-764C-4E18-936B-B8A0DBFF29FD}"/>
              </a:ext>
            </a:extLst>
          </p:cNvPr>
          <p:cNvSpPr txBox="1"/>
          <p:nvPr/>
        </p:nvSpPr>
        <p:spPr>
          <a:xfrm>
            <a:off x="1955346" y="3236400"/>
            <a:ext cx="691567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dirty="0">
                <a:solidFill>
                  <a:srgbClr val="FF0000"/>
                </a:solidFill>
              </a:rPr>
              <a:t>MW (g/mol) =   159.687      28.01      55.845   44.009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0B590B2-963A-4937-92E3-F03AB987E452}"/>
              </a:ext>
            </a:extLst>
          </p:cNvPr>
          <p:cNvSpPr txBox="1"/>
          <p:nvPr/>
        </p:nvSpPr>
        <p:spPr>
          <a:xfrm>
            <a:off x="4347981" y="2624873"/>
            <a:ext cx="3934114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Fe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2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O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3(s)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 + 3CO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(g)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 </a:t>
            </a:r>
            <a:r>
              <a:rPr lang="en-CA" sz="2300" b="0" i="0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→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 2Fe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(l)</a:t>
            </a:r>
            <a:r>
              <a:rPr lang="en-CA" sz="2300" b="1" i="0" dirty="0">
                <a:solidFill>
                  <a:srgbClr val="FF0000"/>
                </a:solidFill>
                <a:effectLst/>
                <a:latin typeface="+mj-lt"/>
              </a:rPr>
              <a:t> + 3CO</a:t>
            </a:r>
            <a:r>
              <a:rPr lang="en-CA" sz="2300" b="1" i="0" baseline="-25000" dirty="0">
                <a:solidFill>
                  <a:srgbClr val="FF0000"/>
                </a:solidFill>
                <a:effectLst/>
                <a:latin typeface="+mj-lt"/>
              </a:rPr>
              <a:t>2(g)</a:t>
            </a:r>
            <a:endParaRPr lang="en-CA" sz="2300" b="0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64CA5D9A-5648-4959-91D1-241DEAFD6A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309" y="5374778"/>
            <a:ext cx="150393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2 x 55.845</a:t>
            </a:r>
          </a:p>
        </p:txBody>
      </p:sp>
      <p:sp>
        <p:nvSpPr>
          <p:cNvPr id="28" name="Text Box 6">
            <a:extLst>
              <a:ext uri="{FF2B5EF4-FFF2-40B4-BE49-F238E27FC236}">
                <a16:creationId xmlns:a16="http://schemas.microsoft.com/office/drawing/2014/main" id="{38C66E36-F602-4458-90BE-91CC1ED89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7838" y="5736247"/>
            <a:ext cx="269016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159.687 + 3 x 28.01</a:t>
            </a:r>
          </a:p>
        </p:txBody>
      </p:sp>
      <p:sp>
        <p:nvSpPr>
          <p:cNvPr id="29" name="Line 7">
            <a:extLst>
              <a:ext uri="{FF2B5EF4-FFF2-40B4-BE49-F238E27FC236}">
                <a16:creationId xmlns:a16="http://schemas.microsoft.com/office/drawing/2014/main" id="{9F2E34E9-3937-42DA-87C6-45690E5CCD68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0454" y="5777952"/>
            <a:ext cx="316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B1727FF-C715-4DAA-81B8-F40D3D84BC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348" y="5524002"/>
            <a:ext cx="11496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100%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2D55C7-DD2B-456E-A9B2-F1A53478D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7918" y="5505523"/>
            <a:ext cx="34977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=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095AE26-A23D-4F1F-BAAC-239F5CFE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72" y="5505523"/>
            <a:ext cx="1385316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= 45.83%</a:t>
            </a:r>
          </a:p>
        </p:txBody>
      </p:sp>
      <p:sp>
        <p:nvSpPr>
          <p:cNvPr id="33" name="Text Box 5">
            <a:extLst>
              <a:ext uri="{FF2B5EF4-FFF2-40B4-BE49-F238E27FC236}">
                <a16:creationId xmlns:a16="http://schemas.microsoft.com/office/drawing/2014/main" id="{E8FEAFDE-1B1E-437A-B18B-876B1DFC0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3643" y="4264396"/>
            <a:ext cx="136127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2 x </a:t>
            </a:r>
            <a:r>
              <a:rPr lang="en-US" altLang="en-US" sz="2200" b="1" dirty="0" err="1">
                <a:solidFill>
                  <a:srgbClr val="FF0000"/>
                </a:solidFill>
                <a:latin typeface="+mn-lt"/>
              </a:rPr>
              <a:t>MW</a:t>
            </a:r>
            <a:r>
              <a:rPr lang="en-US" altLang="en-US" sz="2200" b="1" baseline="-25000" dirty="0" err="1">
                <a:solidFill>
                  <a:srgbClr val="FF0000"/>
                </a:solidFill>
                <a:latin typeface="+mn-lt"/>
              </a:rPr>
              <a:t>Fe</a:t>
            </a:r>
            <a:endParaRPr lang="en-US" altLang="en-US" sz="2200" b="1" baseline="-25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4" name="Text Box 6">
            <a:extLst>
              <a:ext uri="{FF2B5EF4-FFF2-40B4-BE49-F238E27FC236}">
                <a16:creationId xmlns:a16="http://schemas.microsoft.com/office/drawing/2014/main" id="{A36EFF03-DB9C-4220-B3A2-C811347C8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3651" y="4686168"/>
            <a:ext cx="2821605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MW</a:t>
            </a:r>
            <a:r>
              <a:rPr lang="en-US" altLang="en-US" sz="2200" baseline="-25000" dirty="0">
                <a:solidFill>
                  <a:srgbClr val="FF0000"/>
                </a:solidFill>
                <a:latin typeface="+mn-lt"/>
              </a:rPr>
              <a:t>Fe2O3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 + 3 x MW</a:t>
            </a:r>
            <a:r>
              <a:rPr lang="en-US" altLang="en-US" sz="2200" baseline="-25000" dirty="0">
                <a:solidFill>
                  <a:srgbClr val="FF0000"/>
                </a:solidFill>
                <a:latin typeface="+mn-lt"/>
              </a:rPr>
              <a:t>CO</a:t>
            </a:r>
          </a:p>
        </p:txBody>
      </p:sp>
      <p:sp>
        <p:nvSpPr>
          <p:cNvPr id="35" name="Line 7">
            <a:extLst>
              <a:ext uri="{FF2B5EF4-FFF2-40B4-BE49-F238E27FC236}">
                <a16:creationId xmlns:a16="http://schemas.microsoft.com/office/drawing/2014/main" id="{B46FC5DD-590E-49AC-8A30-6B4762AB26FD}"/>
              </a:ext>
            </a:extLst>
          </p:cNvPr>
          <p:cNvSpPr>
            <a:spLocks noChangeShapeType="1"/>
          </p:cNvSpPr>
          <p:nvPr/>
        </p:nvSpPr>
        <p:spPr bwMode="auto">
          <a:xfrm>
            <a:off x="4410454" y="4716136"/>
            <a:ext cx="31680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 sz="2200" dirty="0">
              <a:solidFill>
                <a:srgbClr val="FF000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EFF7DBC-4884-4971-BF0C-5AA247508F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1348" y="4462186"/>
            <a:ext cx="1149674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× 100%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0810B9-54CF-4B5F-9A5D-D0CE35D289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9186" y="4458988"/>
            <a:ext cx="2828018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en-US" altLang="en-US" sz="2200" b="1" dirty="0">
                <a:solidFill>
                  <a:srgbClr val="FF0000"/>
                </a:solidFill>
                <a:latin typeface="+mn-lt"/>
              </a:rPr>
              <a:t>% Atom Economy</a:t>
            </a:r>
            <a:r>
              <a:rPr lang="en-US" altLang="en-US" sz="2200" dirty="0">
                <a:solidFill>
                  <a:srgbClr val="FF0000"/>
                </a:solidFill>
                <a:latin typeface="+mn-lt"/>
              </a:rPr>
              <a:t> =</a:t>
            </a:r>
          </a:p>
        </p:txBody>
      </p:sp>
      <p:sp>
        <p:nvSpPr>
          <p:cNvPr id="38" name="AutoShape 17">
            <a:extLst>
              <a:ext uri="{FF2B5EF4-FFF2-40B4-BE49-F238E27FC236}">
                <a16:creationId xmlns:a16="http://schemas.microsoft.com/office/drawing/2014/main" id="{9B8C77F3-9EE7-4CE8-ADDA-C33B96F584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64373" y="5535971"/>
            <a:ext cx="1385316" cy="446277"/>
          </a:xfrm>
          <a:prstGeom prst="roundRect">
            <a:avLst>
              <a:gd name="adj" fmla="val 16667"/>
            </a:avLst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endParaRPr lang="en-US" sz="220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303A086-03B2-48CF-26B2-82EC36238905}"/>
              </a:ext>
            </a:extLst>
          </p:cNvPr>
          <p:cNvSpPr txBox="1"/>
          <p:nvPr/>
        </p:nvSpPr>
        <p:spPr>
          <a:xfrm flipH="1">
            <a:off x="374326" y="82484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Yield of 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6301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/>
      <p:bldP spid="24" grpId="0"/>
      <p:bldP spid="25" grpId="0"/>
      <p:bldP spid="26" grpId="0"/>
      <p:bldP spid="27" grpId="0"/>
      <p:bldP spid="28" grpId="0"/>
      <p:bldP spid="29" grpId="0" animBg="1"/>
      <p:bldP spid="30" grpId="0"/>
      <p:bldP spid="31" grpId="0"/>
      <p:bldP spid="32" grpId="0"/>
      <p:bldP spid="33" grpId="0"/>
      <p:bldP spid="34" grpId="0"/>
      <p:bldP spid="35" grpId="0" animBg="1"/>
      <p:bldP spid="36" grpId="0"/>
      <p:bldP spid="37" grpId="0"/>
      <p:bldP spid="3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AC9495-4C1A-2755-80EF-B332350A7D2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94547" y="1190316"/>
            <a:ext cx="11457859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Khan Academy: Worked Example - Calculating Amounts of Reactants and Products (video, 12:05)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2F3916-0488-ACF8-8DAA-A5F589AA9142}"/>
              </a:ext>
            </a:extLst>
          </p:cNvPr>
          <p:cNvSpPr txBox="1"/>
          <p:nvPr/>
        </p:nvSpPr>
        <p:spPr>
          <a:xfrm>
            <a:off x="637674" y="2465092"/>
            <a:ext cx="10613423" cy="830997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Khan Academy: Worked Example -  Calculating the amount of product formed from a limiting reactant (video, 6:21)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361841-4553-49EF-EF6D-36C4EFE23F3B}"/>
              </a:ext>
            </a:extLst>
          </p:cNvPr>
          <p:cNvSpPr txBox="1"/>
          <p:nvPr/>
        </p:nvSpPr>
        <p:spPr>
          <a:xfrm>
            <a:off x="427927" y="4056567"/>
            <a:ext cx="10717870" cy="461665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Corbel" panose="020B0503020204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Professor Dave: Practice Problem - Limiting Reagent and Percent Yield (video, 9:07)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FD55C2B-BE94-3B8E-6BF1-5AC8FBCA23C8}"/>
              </a:ext>
            </a:extLst>
          </p:cNvPr>
          <p:cNvSpPr txBox="1"/>
          <p:nvPr/>
        </p:nvSpPr>
        <p:spPr>
          <a:xfrm>
            <a:off x="494547" y="5047877"/>
            <a:ext cx="969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to Calculate Theoretical Yield and Percent Yield (video: 6:23)</a:t>
            </a:r>
            <a:endParaRPr lang="fr-CA" sz="2400" dirty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75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59" y="2386995"/>
            <a:ext cx="11201252" cy="994850"/>
          </a:xfrm>
        </p:spPr>
        <p:txBody>
          <a:bodyPr>
            <a:normAutofit fontScale="92500"/>
          </a:bodyPr>
          <a:lstStyle/>
          <a:p>
            <a:r>
              <a:rPr lang="en-CA" sz="2800" dirty="0">
                <a:latin typeface="Corbel" panose="020B0503020204020204" pitchFamily="34" charset="0"/>
              </a:rPr>
              <a:t>When </a:t>
            </a:r>
            <a:r>
              <a:rPr lang="en-CA" sz="2800" dirty="0">
                <a:solidFill>
                  <a:srgbClr val="0070C0"/>
                </a:solidFill>
                <a:latin typeface="Corbel" panose="020B0503020204020204" pitchFamily="34" charset="0"/>
              </a:rPr>
              <a:t>methane gas</a:t>
            </a:r>
            <a:r>
              <a:rPr lang="en-CA" sz="2800" dirty="0">
                <a:latin typeface="Corbel" panose="020B0503020204020204" pitchFamily="34" charset="0"/>
              </a:rPr>
              <a:t> (main component of natural gas) combines with </a:t>
            </a:r>
            <a:r>
              <a:rPr lang="en-CA" sz="2800" dirty="0">
                <a:solidFill>
                  <a:srgbClr val="FF0000"/>
                </a:solidFill>
                <a:latin typeface="Corbel" panose="020B0503020204020204" pitchFamily="34" charset="0"/>
              </a:rPr>
              <a:t>oxygen gas</a:t>
            </a:r>
            <a:r>
              <a:rPr lang="en-CA" sz="2800" dirty="0">
                <a:latin typeface="Corbel" panose="020B0503020204020204" pitchFamily="34" charset="0"/>
              </a:rPr>
              <a:t> in the air and burns, it produces </a:t>
            </a:r>
            <a:r>
              <a:rPr lang="en-CA" sz="2800" dirty="0">
                <a:solidFill>
                  <a:srgbClr val="00B050"/>
                </a:solidFill>
                <a:latin typeface="Corbel" panose="020B0503020204020204" pitchFamily="34" charset="0"/>
              </a:rPr>
              <a:t>carbon dioxide gas</a:t>
            </a:r>
            <a:r>
              <a:rPr lang="en-CA" sz="2800" dirty="0">
                <a:latin typeface="Corbel" panose="020B0503020204020204" pitchFamily="34" charset="0"/>
              </a:rPr>
              <a:t> and </a:t>
            </a:r>
            <a:r>
              <a:rPr lang="en-CA" sz="2800" dirty="0">
                <a:solidFill>
                  <a:srgbClr val="002060"/>
                </a:solidFill>
                <a:latin typeface="Corbel" panose="020B0503020204020204" pitchFamily="34" charset="0"/>
              </a:rPr>
              <a:t>pure water</a:t>
            </a:r>
            <a:r>
              <a:rPr lang="en-CA" sz="2800" dirty="0">
                <a:solidFill>
                  <a:schemeClr val="accent2">
                    <a:lumMod val="50000"/>
                  </a:schemeClr>
                </a:solidFill>
                <a:latin typeface="Corbel" panose="020B0503020204020204" pitchFamily="34" charset="0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94975" y="6435480"/>
            <a:ext cx="1597025" cy="4225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B6F15528-21DE-4FAA-801E-634DDDAF4B2B}" type="slidenum">
              <a:rPr lang="en-US" smtClean="0"/>
              <a:pPr defTabSz="457200">
                <a:defRPr/>
              </a:pPr>
              <a:t>4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6361" y="220606"/>
            <a:ext cx="1640917" cy="171269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E9FEAF92-FBB8-F75B-05E3-F00A1B7BE02C}"/>
              </a:ext>
            </a:extLst>
          </p:cNvPr>
          <p:cNvSpPr txBox="1"/>
          <p:nvPr/>
        </p:nvSpPr>
        <p:spPr>
          <a:xfrm flipH="1">
            <a:off x="912259" y="1780925"/>
            <a:ext cx="3567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Example: Combustion</a:t>
            </a:r>
            <a:endParaRPr lang="fr-CA" sz="24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1DBF115-C772-73C4-63B2-D449025AD65D}"/>
              </a:ext>
            </a:extLst>
          </p:cNvPr>
          <p:cNvSpPr txBox="1"/>
          <p:nvPr/>
        </p:nvSpPr>
        <p:spPr>
          <a:xfrm>
            <a:off x="2699878" y="3516652"/>
            <a:ext cx="67922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800" dirty="0">
                <a:solidFill>
                  <a:srgbClr val="0070C0"/>
                </a:solidFill>
                <a:latin typeface="Corbel" panose="020B0503020204020204" pitchFamily="34" charset="0"/>
              </a:rPr>
              <a:t>methane</a:t>
            </a:r>
            <a:r>
              <a:rPr lang="en-US" sz="2800" dirty="0">
                <a:latin typeface="Corbel" panose="020B0503020204020204" pitchFamily="34" charset="0"/>
              </a:rPr>
              <a:t> + </a:t>
            </a:r>
            <a:r>
              <a:rPr lang="en-CA" sz="2800" dirty="0">
                <a:solidFill>
                  <a:srgbClr val="FF0000"/>
                </a:solidFill>
                <a:latin typeface="Corbel" panose="020B0503020204020204" pitchFamily="34" charset="0"/>
              </a:rPr>
              <a:t>oxygen</a:t>
            </a:r>
            <a:r>
              <a:rPr lang="en-US" sz="2800" dirty="0">
                <a:latin typeface="Corbel" panose="020B0503020204020204" pitchFamily="34" charset="0"/>
              </a:rPr>
              <a:t> </a:t>
            </a:r>
            <a:r>
              <a:rPr lang="en-US" sz="28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n-CA" sz="2800" dirty="0">
                <a:solidFill>
                  <a:srgbClr val="00B050"/>
                </a:solidFill>
                <a:latin typeface="Corbel" panose="020B0503020204020204" pitchFamily="34" charset="0"/>
              </a:rPr>
              <a:t>carbon dioxide</a:t>
            </a:r>
            <a:r>
              <a:rPr lang="en-CA" sz="2800" dirty="0">
                <a:latin typeface="Corbel" panose="020B0503020204020204" pitchFamily="34" charset="0"/>
              </a:rPr>
              <a:t> </a:t>
            </a:r>
            <a:r>
              <a:rPr lang="en-US" sz="2800" dirty="0">
                <a:latin typeface="Corbel" panose="020B0503020204020204" pitchFamily="34" charset="0"/>
                <a:sym typeface="Wingdings" panose="05000000000000000000" pitchFamily="2" charset="2"/>
              </a:rPr>
              <a:t>+ </a:t>
            </a:r>
            <a:r>
              <a:rPr lang="en-CA" sz="2800" dirty="0">
                <a:solidFill>
                  <a:srgbClr val="002060"/>
                </a:solidFill>
                <a:latin typeface="Corbel" panose="020B0503020204020204" pitchFamily="34" charset="0"/>
              </a:rPr>
              <a:t>water</a:t>
            </a:r>
            <a:endParaRPr lang="fr-CA" sz="28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65ACF77-7A88-D850-F913-C4F1F4E6BC79}"/>
              </a:ext>
            </a:extLst>
          </p:cNvPr>
          <p:cNvSpPr txBox="1"/>
          <p:nvPr/>
        </p:nvSpPr>
        <p:spPr>
          <a:xfrm>
            <a:off x="3471409" y="4270411"/>
            <a:ext cx="52491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solidFill>
                  <a:srgbClr val="0070C0"/>
                </a:solidFill>
                <a:latin typeface="Corbel" panose="020B0503020204020204" pitchFamily="34" charset="0"/>
              </a:rPr>
              <a:t>CH</a:t>
            </a:r>
            <a:r>
              <a:rPr lang="en-US" altLang="en-US" sz="3200" baseline="-25000" dirty="0">
                <a:solidFill>
                  <a:srgbClr val="0070C0"/>
                </a:solidFill>
                <a:latin typeface="Corbel" panose="020B0503020204020204" pitchFamily="34" charset="0"/>
              </a:rPr>
              <a:t>4 </a:t>
            </a:r>
            <a:r>
              <a:rPr lang="en-US" alt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0070C0"/>
                </a:solidFill>
                <a:latin typeface="Corbel" panose="020B0503020204020204" pitchFamily="34" charset="0"/>
              </a:rPr>
              <a:t>g</a:t>
            </a:r>
            <a:r>
              <a:rPr lang="en-US" altLang="en-US" sz="2400" dirty="0">
                <a:solidFill>
                  <a:srgbClr val="0070C0"/>
                </a:solidFill>
                <a:latin typeface="Corbel" panose="020B0503020204020204" pitchFamily="34" charset="0"/>
              </a:rPr>
              <a:t>)</a:t>
            </a:r>
            <a:r>
              <a:rPr lang="en-US" altLang="en-US" sz="2400" dirty="0">
                <a:latin typeface="Corbel" panose="020B0503020204020204" pitchFamily="34" charset="0"/>
              </a:rPr>
              <a:t> </a:t>
            </a:r>
            <a:r>
              <a:rPr lang="en-US" altLang="en-US" sz="3200" dirty="0">
                <a:latin typeface="Corbel" panose="020B0503020204020204" pitchFamily="34" charset="0"/>
              </a:rPr>
              <a:t>+ </a:t>
            </a:r>
            <a:r>
              <a:rPr lang="en-US" altLang="en-US" sz="3200" dirty="0">
                <a:solidFill>
                  <a:srgbClr val="FF0000"/>
                </a:solidFill>
                <a:latin typeface="Corbel" panose="020B0503020204020204" pitchFamily="34" charset="0"/>
              </a:rPr>
              <a:t>O</a:t>
            </a:r>
            <a:r>
              <a:rPr lang="en-US" altLang="en-US" sz="3200" baseline="-25000" dirty="0">
                <a:solidFill>
                  <a:srgbClr val="FF000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FF0000"/>
                </a:solidFill>
                <a:latin typeface="Corbel" panose="020B0503020204020204" pitchFamily="34" charset="0"/>
              </a:rPr>
              <a:t>g</a:t>
            </a:r>
            <a:r>
              <a:rPr lang="en-US" altLang="en-US" sz="2400" dirty="0">
                <a:solidFill>
                  <a:srgbClr val="FF0000"/>
                </a:solidFill>
                <a:latin typeface="Corbel" panose="020B0503020204020204" pitchFamily="34" charset="0"/>
              </a:rPr>
              <a:t>) </a:t>
            </a:r>
            <a:r>
              <a:rPr lang="en-US" altLang="en-US" sz="3200" dirty="0">
                <a:latin typeface="Corbel" panose="020B0503020204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solidFill>
                  <a:srgbClr val="00B05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CO</a:t>
            </a:r>
            <a:r>
              <a:rPr lang="en-US" altLang="en-US" sz="3200" baseline="-25000" dirty="0">
                <a:solidFill>
                  <a:srgbClr val="00B05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2400" dirty="0">
                <a:solidFill>
                  <a:srgbClr val="00B05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00B050"/>
                </a:solidFill>
                <a:latin typeface="Corbel" panose="020B0503020204020204" pitchFamily="34" charset="0"/>
              </a:rPr>
              <a:t>g</a:t>
            </a:r>
            <a:r>
              <a:rPr lang="en-US" altLang="en-US" sz="2400" dirty="0">
                <a:solidFill>
                  <a:srgbClr val="00B050"/>
                </a:solidFill>
                <a:latin typeface="Corbel" panose="020B0503020204020204" pitchFamily="34" charset="0"/>
              </a:rPr>
              <a:t>)</a:t>
            </a:r>
            <a:r>
              <a:rPr lang="en-US" altLang="en-US" sz="2400" dirty="0">
                <a:latin typeface="Corbel" panose="020B0503020204020204" pitchFamily="34" charset="0"/>
              </a:rPr>
              <a:t> </a:t>
            </a:r>
            <a:r>
              <a:rPr lang="en-US" altLang="en-US" sz="3200" dirty="0">
                <a:latin typeface="Corbel" panose="020B0503020204020204" pitchFamily="34" charset="0"/>
              </a:rPr>
              <a:t>+ </a:t>
            </a:r>
            <a:r>
              <a:rPr lang="en-US" altLang="en-US" sz="3200" dirty="0">
                <a:solidFill>
                  <a:srgbClr val="002060"/>
                </a:solidFill>
                <a:latin typeface="Corbel" panose="020B0503020204020204" pitchFamily="34" charset="0"/>
                <a:sym typeface="Wingdings" panose="05000000000000000000" pitchFamily="2" charset="2"/>
              </a:rPr>
              <a:t>H</a:t>
            </a:r>
            <a:r>
              <a:rPr lang="en-US" altLang="en-US" sz="3200" baseline="-25000" dirty="0">
                <a:solidFill>
                  <a:srgbClr val="002060"/>
                </a:solidFill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solidFill>
                  <a:srgbClr val="002060"/>
                </a:solidFill>
                <a:latin typeface="Corbel" panose="020B0503020204020204" pitchFamily="34" charset="0"/>
              </a:rPr>
              <a:t>O</a:t>
            </a:r>
            <a:r>
              <a:rPr lang="en-US" altLang="en-US" sz="2400" dirty="0">
                <a:solidFill>
                  <a:srgbClr val="002060"/>
                </a:solidFill>
                <a:latin typeface="Corbel" panose="020B0503020204020204" pitchFamily="34" charset="0"/>
              </a:rPr>
              <a:t>(</a:t>
            </a:r>
            <a:r>
              <a:rPr lang="en-US" altLang="en-US" sz="2400" i="1" dirty="0">
                <a:solidFill>
                  <a:srgbClr val="002060"/>
                </a:solidFill>
                <a:latin typeface="Corbel" panose="020B0503020204020204" pitchFamily="34" charset="0"/>
              </a:rPr>
              <a:t>l</a:t>
            </a:r>
            <a:r>
              <a:rPr lang="en-US" altLang="en-US" sz="2400" dirty="0">
                <a:solidFill>
                  <a:srgbClr val="002060"/>
                </a:solidFill>
                <a:latin typeface="Corbel" panose="020B0503020204020204" pitchFamily="34" charset="0"/>
              </a:rPr>
              <a:t>)</a:t>
            </a:r>
            <a:endParaRPr lang="en-US" altLang="en-US" sz="3200" dirty="0">
              <a:solidFill>
                <a:srgbClr val="002060"/>
              </a:solidFill>
              <a:latin typeface="Corbel" panose="020B0503020204020204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429860C-95DB-5983-6E70-2747C148C83D}"/>
              </a:ext>
            </a:extLst>
          </p:cNvPr>
          <p:cNvSpPr txBox="1"/>
          <p:nvPr/>
        </p:nvSpPr>
        <p:spPr>
          <a:xfrm>
            <a:off x="3894508" y="5157275"/>
            <a:ext cx="1378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reactants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2AAECE8-6B6F-ECC5-BFE3-2741C54E6322}"/>
              </a:ext>
            </a:extLst>
          </p:cNvPr>
          <p:cNvSpPr txBox="1"/>
          <p:nvPr/>
        </p:nvSpPr>
        <p:spPr>
          <a:xfrm>
            <a:off x="6737188" y="515727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orbel" panose="020B0503020204020204" pitchFamily="34" charset="0"/>
              </a:rPr>
              <a:t>products</a:t>
            </a:r>
            <a:endParaRPr lang="fr-CA" sz="2400" dirty="0">
              <a:latin typeface="Corbel" panose="020B0503020204020204" pitchFamily="34" charset="0"/>
            </a:endParaRPr>
          </a:p>
        </p:txBody>
      </p:sp>
      <p:sp>
        <p:nvSpPr>
          <p:cNvPr id="19" name="Flèche : droite 18">
            <a:extLst>
              <a:ext uri="{FF2B5EF4-FFF2-40B4-BE49-F238E27FC236}">
                <a16:creationId xmlns:a16="http://schemas.microsoft.com/office/drawing/2014/main" id="{5F6B2413-88A0-7F32-49FA-726A05C1AAD7}"/>
              </a:ext>
            </a:extLst>
          </p:cNvPr>
          <p:cNvSpPr/>
          <p:nvPr/>
        </p:nvSpPr>
        <p:spPr>
          <a:xfrm>
            <a:off x="11346361" y="6186912"/>
            <a:ext cx="690917" cy="324329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4" name="Bulle narrative : ronde 23">
            <a:extLst>
              <a:ext uri="{FF2B5EF4-FFF2-40B4-BE49-F238E27FC236}">
                <a16:creationId xmlns:a16="http://schemas.microsoft.com/office/drawing/2014/main" id="{00BDD242-FC81-FEDA-CC74-88C5E53D91E1}"/>
              </a:ext>
            </a:extLst>
          </p:cNvPr>
          <p:cNvSpPr/>
          <p:nvPr/>
        </p:nvSpPr>
        <p:spPr>
          <a:xfrm>
            <a:off x="9442749" y="3109950"/>
            <a:ext cx="2660466" cy="2647909"/>
          </a:xfrm>
          <a:prstGeom prst="wedgeEllipseCallout">
            <a:avLst>
              <a:gd name="adj1" fmla="val -83205"/>
              <a:gd name="adj2" fmla="val 6284"/>
            </a:avLst>
          </a:prstGeom>
          <a:solidFill>
            <a:srgbClr val="1CADE4">
              <a:alpha val="50196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7E984D4-4051-A634-70B5-DAC5E8F31D74}"/>
              </a:ext>
            </a:extLst>
          </p:cNvPr>
          <p:cNvSpPr txBox="1"/>
          <p:nvPr/>
        </p:nvSpPr>
        <p:spPr>
          <a:xfrm>
            <a:off x="9442749" y="3220925"/>
            <a:ext cx="2594529" cy="23851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CA" sz="2400" dirty="0">
                <a:solidFill>
                  <a:schemeClr val="tx1"/>
                </a:solidFill>
                <a:latin typeface="+mn-lt"/>
              </a:rPr>
              <a:t>States: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(g)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 = gas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(s) 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= solid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(l) 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= liquid</a:t>
            </a:r>
          </a:p>
          <a:p>
            <a:pPr algn="ctr">
              <a:lnSpc>
                <a:spcPts val="3600"/>
              </a:lnSpc>
            </a:pPr>
            <a:r>
              <a:rPr lang="en-CA" sz="2400" i="1" dirty="0">
                <a:solidFill>
                  <a:schemeClr val="tx1"/>
                </a:solidFill>
                <a:latin typeface="+mn-lt"/>
              </a:rPr>
              <a:t>(</a:t>
            </a:r>
            <a:r>
              <a:rPr lang="en-CA" sz="2400" i="1" dirty="0" err="1">
                <a:solidFill>
                  <a:schemeClr val="tx1"/>
                </a:solidFill>
                <a:latin typeface="+mn-lt"/>
              </a:rPr>
              <a:t>aq</a:t>
            </a:r>
            <a:r>
              <a:rPr lang="en-CA" sz="2400" i="1" dirty="0">
                <a:solidFill>
                  <a:schemeClr val="tx1"/>
                </a:solidFill>
                <a:latin typeface="+mn-lt"/>
              </a:rPr>
              <a:t>) </a:t>
            </a:r>
            <a:r>
              <a:rPr lang="en-CA" sz="2400" dirty="0">
                <a:solidFill>
                  <a:schemeClr val="tx1"/>
                </a:solidFill>
                <a:latin typeface="+mn-lt"/>
              </a:rPr>
              <a:t>= aqueous</a:t>
            </a:r>
            <a:endParaRPr lang="fr-CA" sz="2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50FD245-3D26-9788-BB60-E9845E158A64}"/>
              </a:ext>
            </a:extLst>
          </p:cNvPr>
          <p:cNvSpPr txBox="1"/>
          <p:nvPr/>
        </p:nvSpPr>
        <p:spPr>
          <a:xfrm flipH="1">
            <a:off x="912259" y="1010051"/>
            <a:ext cx="855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 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29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 animBg="1"/>
      <p:bldP spid="24" grpId="0" animBg="1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0594975" y="6453188"/>
            <a:ext cx="1597025" cy="4048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>
              <a:defRPr/>
            </a:pPr>
            <a:fld id="{B6F15528-21DE-4FAA-801E-634DDDAF4B2B}" type="slidenum">
              <a:rPr lang="en-US" smtClean="0"/>
              <a:pPr defTabSz="457200">
                <a:defRPr/>
              </a:pPr>
              <a:t>5</a:t>
            </a:fld>
            <a:endParaRPr lang="en-US">
              <a:solidFill>
                <a:prstClr val="black">
                  <a:tint val="75000"/>
                </a:prstClr>
              </a:solidFill>
              <a:latin typeface="Franklin Gothic Book" panose="020B05030201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6720" y="1958941"/>
            <a:ext cx="296267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Unbalanced Equation: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BD5BC80-331E-9DDB-45E1-0248DD897473}"/>
              </a:ext>
            </a:extLst>
          </p:cNvPr>
          <p:cNvSpPr txBox="1"/>
          <p:nvPr/>
        </p:nvSpPr>
        <p:spPr>
          <a:xfrm>
            <a:off x="72199" y="4693512"/>
            <a:ext cx="26324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defRPr/>
            </a:pPr>
            <a:r>
              <a:rPr lang="en-US" sz="2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Balanced Equation: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D5C48F5-C999-45A9-CE86-0F05521F9AF9}"/>
              </a:ext>
            </a:extLst>
          </p:cNvPr>
          <p:cNvSpPr txBox="1"/>
          <p:nvPr/>
        </p:nvSpPr>
        <p:spPr>
          <a:xfrm>
            <a:off x="3049390" y="1084880"/>
            <a:ext cx="8143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Corbel" panose="020B0503020204020204" pitchFamily="34" charset="0"/>
              </a:rPr>
              <a:t>CH</a:t>
            </a:r>
            <a:r>
              <a:rPr lang="en-US" altLang="en-US" sz="3200" baseline="-25000" dirty="0">
                <a:latin typeface="Corbel" panose="020B0503020204020204" pitchFamily="34" charset="0"/>
              </a:rPr>
              <a:t>4 </a:t>
            </a:r>
            <a:r>
              <a:rPr lang="en-US" altLang="en-US" sz="3200" dirty="0">
                <a:latin typeface="Corbel" panose="020B0503020204020204" pitchFamily="34" charset="0"/>
              </a:rPr>
              <a:t>(</a:t>
            </a:r>
            <a:r>
              <a:rPr lang="en-US" altLang="en-US" sz="3200" i="1" dirty="0">
                <a:latin typeface="Corbel" panose="020B0503020204020204" pitchFamily="34" charset="0"/>
              </a:rPr>
              <a:t>g</a:t>
            </a:r>
            <a:r>
              <a:rPr lang="en-US" altLang="en-US" sz="3200" dirty="0">
                <a:latin typeface="Corbel" panose="020B0503020204020204" pitchFamily="34" charset="0"/>
              </a:rPr>
              <a:t>) + 	O</a:t>
            </a:r>
            <a:r>
              <a:rPr lang="en-US" altLang="en-US" sz="3200" baseline="-25000" dirty="0"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latin typeface="Corbel" panose="020B0503020204020204" pitchFamily="34" charset="0"/>
              </a:rPr>
              <a:t>(</a:t>
            </a:r>
            <a:r>
              <a:rPr lang="en-US" altLang="en-US" sz="3200" i="1" dirty="0">
                <a:latin typeface="Corbel" panose="020B0503020204020204" pitchFamily="34" charset="0"/>
              </a:rPr>
              <a:t>g</a:t>
            </a:r>
            <a:r>
              <a:rPr lang="en-US" altLang="en-US" sz="3200" dirty="0">
                <a:latin typeface="Corbel" panose="020B0503020204020204" pitchFamily="34" charset="0"/>
              </a:rPr>
              <a:t>)	 	</a:t>
            </a:r>
            <a:r>
              <a:rPr lang="en-US" altLang="en-US" sz="3200" dirty="0">
                <a:latin typeface="Corbel" panose="020B0503020204020204" pitchFamily="34" charset="0"/>
                <a:sym typeface="Wingdings" panose="05000000000000000000" pitchFamily="2" charset="2"/>
              </a:rPr>
              <a:t> 	CO</a:t>
            </a:r>
            <a:r>
              <a:rPr lang="en-US" altLang="en-US" sz="3200" baseline="-25000" dirty="0"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latin typeface="Corbel" panose="020B0503020204020204" pitchFamily="34" charset="0"/>
              </a:rPr>
              <a:t>(</a:t>
            </a:r>
            <a:r>
              <a:rPr lang="en-US" altLang="en-US" sz="3200" i="1" dirty="0">
                <a:latin typeface="Corbel" panose="020B0503020204020204" pitchFamily="34" charset="0"/>
              </a:rPr>
              <a:t>g</a:t>
            </a:r>
            <a:r>
              <a:rPr lang="en-US" altLang="en-US" sz="3200" dirty="0">
                <a:latin typeface="Corbel" panose="020B0503020204020204" pitchFamily="34" charset="0"/>
              </a:rPr>
              <a:t>)		+ 	</a:t>
            </a:r>
            <a:r>
              <a:rPr lang="en-US" altLang="en-US" sz="3200" dirty="0">
                <a:latin typeface="Corbel" panose="020B0503020204020204" pitchFamily="34" charset="0"/>
                <a:sym typeface="Wingdings" panose="05000000000000000000" pitchFamily="2" charset="2"/>
              </a:rPr>
              <a:t>H</a:t>
            </a:r>
            <a:r>
              <a:rPr lang="en-US" altLang="en-US" sz="3200" baseline="-25000" dirty="0">
                <a:latin typeface="Corbel" panose="020B0503020204020204" pitchFamily="34" charset="0"/>
              </a:rPr>
              <a:t>2</a:t>
            </a:r>
            <a:r>
              <a:rPr lang="en-US" altLang="en-US" sz="3200" dirty="0">
                <a:latin typeface="Corbel" panose="020B0503020204020204" pitchFamily="34" charset="0"/>
              </a:rPr>
              <a:t>O(</a:t>
            </a:r>
            <a:r>
              <a:rPr lang="en-US" altLang="en-US" sz="3200" i="1" dirty="0">
                <a:latin typeface="Corbel" panose="020B0503020204020204" pitchFamily="34" charset="0"/>
              </a:rPr>
              <a:t>l</a:t>
            </a:r>
            <a:r>
              <a:rPr lang="en-US" altLang="en-US" sz="3200" dirty="0">
                <a:latin typeface="Corbel" panose="020B0503020204020204" pitchFamily="34" charset="0"/>
              </a:rPr>
              <a:t>)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FF8BEDB-54B2-17DE-326E-56264CC0D3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2920" y="4438599"/>
            <a:ext cx="1176815" cy="137160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D91542CF-6B6C-A361-39C8-B5EBD99BE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3340" y="4209999"/>
            <a:ext cx="1396720" cy="91440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C279CC71-0814-2A67-36D3-14F1615C3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522" y="4341727"/>
            <a:ext cx="1848897" cy="914400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E924F78E-8AAD-4A8A-5EDE-6D2CB6F81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2117" y="4667411"/>
            <a:ext cx="1047566" cy="9144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947BA0B5-060B-79AE-A057-81D0CCE2B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9391" y="1846420"/>
            <a:ext cx="1176815" cy="1371600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C9B88CE9-786C-A125-0082-9C55642E7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53" y="1980415"/>
            <a:ext cx="1396720" cy="914400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91ED0634-8CD9-02A2-F99A-064AA6D1EB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522" y="2000825"/>
            <a:ext cx="1848897" cy="914400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4C42CD91-0798-7E5B-6C8C-5D135313D3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0768" y="2002089"/>
            <a:ext cx="1047566" cy="914400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404DC9DE-159C-38EC-8D57-27F12141D5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674" y="5132755"/>
            <a:ext cx="1396720" cy="914400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1A09686C-DDD3-B126-F911-FECEEFF0C7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1521" y="5292025"/>
            <a:ext cx="1848897" cy="914400"/>
          </a:xfrm>
          <a:prstGeom prst="rect">
            <a:avLst/>
          </a:prstGeom>
        </p:spPr>
      </p:pic>
      <p:sp>
        <p:nvSpPr>
          <p:cNvPr id="39" name="Signe Plus 38">
            <a:extLst>
              <a:ext uri="{FF2B5EF4-FFF2-40B4-BE49-F238E27FC236}">
                <a16:creationId xmlns:a16="http://schemas.microsoft.com/office/drawing/2014/main" id="{A9324C67-4109-88F9-581C-467B19993DC2}"/>
              </a:ext>
            </a:extLst>
          </p:cNvPr>
          <p:cNvSpPr/>
          <p:nvPr/>
        </p:nvSpPr>
        <p:spPr>
          <a:xfrm>
            <a:off x="4304125" y="2337383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1" name="Signe Plus 40">
            <a:extLst>
              <a:ext uri="{FF2B5EF4-FFF2-40B4-BE49-F238E27FC236}">
                <a16:creationId xmlns:a16="http://schemas.microsoft.com/office/drawing/2014/main" id="{0ACD1B35-A8AE-BC89-9DED-78608D04F15E}"/>
              </a:ext>
            </a:extLst>
          </p:cNvPr>
          <p:cNvSpPr/>
          <p:nvPr/>
        </p:nvSpPr>
        <p:spPr>
          <a:xfrm>
            <a:off x="9180433" y="2258570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2" name="Flèche : droite 41">
            <a:extLst>
              <a:ext uri="{FF2B5EF4-FFF2-40B4-BE49-F238E27FC236}">
                <a16:creationId xmlns:a16="http://schemas.microsoft.com/office/drawing/2014/main" id="{D4762736-3550-A5D1-F4A8-6B6FA4671970}"/>
              </a:ext>
            </a:extLst>
          </p:cNvPr>
          <p:cNvSpPr/>
          <p:nvPr/>
        </p:nvSpPr>
        <p:spPr>
          <a:xfrm>
            <a:off x="6277360" y="2376852"/>
            <a:ext cx="690917" cy="31073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3" name="Signe Plus 42">
            <a:extLst>
              <a:ext uri="{FF2B5EF4-FFF2-40B4-BE49-F238E27FC236}">
                <a16:creationId xmlns:a16="http://schemas.microsoft.com/office/drawing/2014/main" id="{C937B733-3B02-32C5-B4EC-CA48D861EBA4}"/>
              </a:ext>
            </a:extLst>
          </p:cNvPr>
          <p:cNvSpPr/>
          <p:nvPr/>
        </p:nvSpPr>
        <p:spPr>
          <a:xfrm>
            <a:off x="9199080" y="4858435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4" name="Signe Plus 43">
            <a:extLst>
              <a:ext uri="{FF2B5EF4-FFF2-40B4-BE49-F238E27FC236}">
                <a16:creationId xmlns:a16="http://schemas.microsoft.com/office/drawing/2014/main" id="{E0578C8A-F58F-C1C7-18A9-60984A7956F5}"/>
              </a:ext>
            </a:extLst>
          </p:cNvPr>
          <p:cNvSpPr/>
          <p:nvPr/>
        </p:nvSpPr>
        <p:spPr>
          <a:xfrm>
            <a:off x="4355249" y="4926718"/>
            <a:ext cx="457200" cy="548640"/>
          </a:xfrm>
          <a:prstGeom prst="mathPlus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45" name="Flèche : droite 44">
            <a:extLst>
              <a:ext uri="{FF2B5EF4-FFF2-40B4-BE49-F238E27FC236}">
                <a16:creationId xmlns:a16="http://schemas.microsoft.com/office/drawing/2014/main" id="{A650DA45-9D88-2FDD-7EDA-94964957342E}"/>
              </a:ext>
            </a:extLst>
          </p:cNvPr>
          <p:cNvSpPr/>
          <p:nvPr/>
        </p:nvSpPr>
        <p:spPr>
          <a:xfrm>
            <a:off x="6277360" y="5045670"/>
            <a:ext cx="690917" cy="31073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F4355DE3-6277-97AC-34ED-A3D701166291}"/>
              </a:ext>
            </a:extLst>
          </p:cNvPr>
          <p:cNvSpPr txBox="1"/>
          <p:nvPr/>
        </p:nvSpPr>
        <p:spPr>
          <a:xfrm>
            <a:off x="4583849" y="3433454"/>
            <a:ext cx="3498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FF"/>
                </a:solidFill>
                <a:latin typeface="Corbel" panose="020B0503020204020204" pitchFamily="34" charset="0"/>
              </a:rPr>
              <a:t>Conservation of mass</a:t>
            </a:r>
            <a:endParaRPr lang="fr-CA" sz="2800" b="1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694D8B5-E490-CF43-D538-85C3DCE878EA}"/>
              </a:ext>
            </a:extLst>
          </p:cNvPr>
          <p:cNvSpPr txBox="1"/>
          <p:nvPr/>
        </p:nvSpPr>
        <p:spPr>
          <a:xfrm flipH="1">
            <a:off x="259891" y="273047"/>
            <a:ext cx="8550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Chemical Reactions,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 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59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3" grpId="0" animBg="1"/>
      <p:bldP spid="44" grpId="0" animBg="1"/>
      <p:bldP spid="4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6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A3E8211-0DC7-2DE0-A1FC-96E9A2EE255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5E66E529-AE86-C477-80DB-A7880BFD42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6166" y="925257"/>
            <a:ext cx="10974834" cy="193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Law of the Conservation of mass</a:t>
            </a:r>
            <a:endParaRPr lang="fr-CA" sz="2400" b="1" dirty="0">
              <a:solidFill>
                <a:srgbClr val="FF00FF"/>
              </a:solidFill>
              <a:latin typeface="Corbel" panose="020B0503020204020204" pitchFamily="34" charset="0"/>
            </a:endParaRPr>
          </a:p>
          <a:p>
            <a:pPr marL="12001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orbel" panose="020B0503020204020204" pitchFamily="34" charset="0"/>
              </a:rPr>
              <a:t>Matter is neither created nor destroyed. It is only transferred.</a:t>
            </a:r>
          </a:p>
          <a:p>
            <a:pPr marL="12001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orbel" panose="020B0503020204020204" pitchFamily="34" charset="0"/>
              </a:rPr>
              <a:t>Numbers, and types of atoms, are identical on both sides of the reaction.</a:t>
            </a:r>
          </a:p>
          <a:p>
            <a:pPr marL="120015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dirty="0">
                <a:latin typeface="Corbel" panose="020B0503020204020204" pitchFamily="34" charset="0"/>
              </a:rPr>
              <a:t>Represented by a balanced chemical equation.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BB8EA5-784F-F38D-E632-9AFA487E3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8033" y="3272371"/>
            <a:ext cx="6331099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7980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926723" y="6307617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D61ED59C-5589-4B76-8152-74413BC703F6}" type="slidenum">
              <a:rPr lang="en-CA" smtClean="0"/>
              <a:t>7</a:t>
            </a:fld>
            <a:endParaRPr lang="en-CA" dirty="0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E22E7E-6359-47E0-B4D5-3125F9FDB8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70" y="4266399"/>
            <a:ext cx="2007281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b="1" dirty="0">
                <a:latin typeface="Corbel" panose="020B0503020204020204" pitchFamily="34" charset="0"/>
              </a:rPr>
              <a:t>Macroscopic:</a:t>
            </a:r>
          </a:p>
        </p:txBody>
      </p:sp>
      <p:sp>
        <p:nvSpPr>
          <p:cNvPr id="4" name="Rectangle 10">
            <a:extLst>
              <a:ext uri="{FF2B5EF4-FFF2-40B4-BE49-F238E27FC236}">
                <a16:creationId xmlns:a16="http://schemas.microsoft.com/office/drawing/2014/main" id="{B19CFC5E-BB9A-46BF-B19C-490D8BB39C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6598" y="4396717"/>
            <a:ext cx="10495401" cy="156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2 moles </a:t>
            </a:r>
            <a:r>
              <a:rPr lang="en-US" altLang="en-US" sz="2200" dirty="0">
                <a:latin typeface="Corbel" panose="020B0503020204020204" pitchFamily="34" charset="0"/>
              </a:rPr>
              <a:t>of hydrogen gas (or 4 moles of hydrogen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1 mole </a:t>
            </a:r>
            <a:r>
              <a:rPr lang="en-US" altLang="en-US" sz="2200" dirty="0">
                <a:latin typeface="Corbel" panose="020B0503020204020204" pitchFamily="34" charset="0"/>
              </a:rPr>
              <a:t>of oxygen gas (or 2 moles of oxygen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2 moles </a:t>
            </a:r>
            <a:r>
              <a:rPr lang="en-US" altLang="en-US" sz="2200" dirty="0">
                <a:latin typeface="Corbel" panose="020B0503020204020204" pitchFamily="34" charset="0"/>
              </a:rPr>
              <a:t>of liquid water (or 4 moles of hydrogen atoms and 2 moles of oxygen atoms).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D34AE3F7-A6E0-403F-8FD1-4FDA3F3113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470" y="2108717"/>
            <a:ext cx="1928733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r>
              <a:rPr lang="en-US" altLang="en-US" sz="2200" b="1" dirty="0">
                <a:latin typeface="Corbel" panose="020B0503020204020204" pitchFamily="34" charset="0"/>
              </a:rPr>
              <a:t>Microscopic: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9C2476F-2275-3F71-63BB-690F91BB32CA}"/>
              </a:ext>
            </a:extLst>
          </p:cNvPr>
          <p:cNvSpPr txBox="1"/>
          <p:nvPr/>
        </p:nvSpPr>
        <p:spPr>
          <a:xfrm flipH="1">
            <a:off x="202470" y="-2618"/>
            <a:ext cx="546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45A40D0D-90CF-7B6D-2105-969F02D0ED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6795" y="2272163"/>
            <a:ext cx="9560805" cy="156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____ molecules </a:t>
            </a:r>
            <a:r>
              <a:rPr lang="en-US" altLang="en-US" sz="2200" dirty="0">
                <a:latin typeface="Corbel" panose="020B0503020204020204" pitchFamily="34" charset="0"/>
              </a:rPr>
              <a:t>of hydrogen gas (or </a:t>
            </a:r>
            <a:r>
              <a:rPr lang="en-US" altLang="en-US" sz="2200" b="1" dirty="0">
                <a:latin typeface="Corbel" panose="020B0503020204020204" pitchFamily="34" charset="0"/>
              </a:rPr>
              <a:t>___</a:t>
            </a:r>
            <a:r>
              <a:rPr lang="en-US" altLang="en-US" sz="2200" dirty="0">
                <a:latin typeface="Corbel" panose="020B0503020204020204" pitchFamily="34" charset="0"/>
              </a:rPr>
              <a:t> hydrogen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____ molecule </a:t>
            </a:r>
            <a:r>
              <a:rPr lang="en-US" altLang="en-US" sz="2200" dirty="0">
                <a:latin typeface="Corbel" panose="020B0503020204020204" pitchFamily="34" charset="0"/>
              </a:rPr>
              <a:t>of oxygen gas (or </a:t>
            </a:r>
            <a:r>
              <a:rPr lang="en-US" altLang="en-US" sz="2200" b="1" dirty="0">
                <a:latin typeface="Corbel" panose="020B0503020204020204" pitchFamily="34" charset="0"/>
              </a:rPr>
              <a:t>___</a:t>
            </a:r>
            <a:r>
              <a:rPr lang="en-US" altLang="en-US" sz="2200" dirty="0">
                <a:latin typeface="Corbel" panose="020B0503020204020204" pitchFamily="34" charset="0"/>
              </a:rPr>
              <a:t> oxygen atoms).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200" b="1" dirty="0">
                <a:latin typeface="Corbel" panose="020B0503020204020204" pitchFamily="34" charset="0"/>
              </a:rPr>
              <a:t>____ molecule </a:t>
            </a:r>
            <a:r>
              <a:rPr lang="en-US" altLang="en-US" sz="2200" dirty="0">
                <a:latin typeface="Corbel" panose="020B0503020204020204" pitchFamily="34" charset="0"/>
              </a:rPr>
              <a:t>of liquid water (or </a:t>
            </a:r>
            <a:r>
              <a:rPr lang="en-US" altLang="en-US" sz="2200" b="1" dirty="0">
                <a:latin typeface="Corbel" panose="020B0503020204020204" pitchFamily="34" charset="0"/>
              </a:rPr>
              <a:t>___</a:t>
            </a:r>
            <a:r>
              <a:rPr lang="en-US" altLang="en-US" sz="2200" dirty="0">
                <a:latin typeface="Corbel" panose="020B0503020204020204" pitchFamily="34" charset="0"/>
              </a:rPr>
              <a:t> hydrogen atoms and </a:t>
            </a:r>
            <a:r>
              <a:rPr lang="en-US" altLang="en-US" sz="2200" b="1" dirty="0">
                <a:latin typeface="Corbel" panose="020B0503020204020204" pitchFamily="34" charset="0"/>
              </a:rPr>
              <a:t>___</a:t>
            </a:r>
            <a:r>
              <a:rPr lang="en-US" altLang="en-US" sz="2200" dirty="0">
                <a:latin typeface="Corbel" panose="020B0503020204020204" pitchFamily="34" charset="0"/>
              </a:rPr>
              <a:t> oxygen atoms).</a:t>
            </a:r>
          </a:p>
        </p:txBody>
      </p:sp>
      <p:pic>
        <p:nvPicPr>
          <p:cNvPr id="12" name="Picture 11" descr="03_Pg78_UnFigure_2">
            <a:extLst>
              <a:ext uri="{FF2B5EF4-FFF2-40B4-BE49-F238E27FC236}">
                <a16:creationId xmlns:a16="http://schemas.microsoft.com/office/drawing/2014/main" id="{060C9C94-42FB-F344-E605-0EB44073A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95"/>
          <a:stretch/>
        </p:blipFill>
        <p:spPr bwMode="auto">
          <a:xfrm>
            <a:off x="3937811" y="1107449"/>
            <a:ext cx="4964791" cy="1082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C0E3FCF-AF66-C8D2-E1AD-8E1BDB02B9F8}"/>
              </a:ext>
            </a:extLst>
          </p:cNvPr>
          <p:cNvSpPr txBox="1"/>
          <p:nvPr/>
        </p:nvSpPr>
        <p:spPr>
          <a:xfrm>
            <a:off x="3876781" y="505199"/>
            <a:ext cx="4438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dirty="0">
                <a:latin typeface="Corbal"/>
              </a:rPr>
              <a:t>2H</a:t>
            </a:r>
            <a:r>
              <a:rPr lang="en-US" altLang="en-US" sz="3200" baseline="-25000" dirty="0">
                <a:latin typeface="Corbal"/>
              </a:rPr>
              <a:t>2</a:t>
            </a:r>
            <a:r>
              <a:rPr lang="en-US" altLang="en-US" sz="3200" dirty="0">
                <a:latin typeface="Corbal"/>
              </a:rPr>
              <a:t>(</a:t>
            </a:r>
            <a:r>
              <a:rPr lang="en-US" altLang="en-US" sz="3200" i="1" dirty="0">
                <a:latin typeface="Corbal"/>
              </a:rPr>
              <a:t>g</a:t>
            </a:r>
            <a:r>
              <a:rPr lang="en-US" altLang="en-US" sz="3200" dirty="0">
                <a:latin typeface="Corbal"/>
              </a:rPr>
              <a:t>) + O</a:t>
            </a:r>
            <a:r>
              <a:rPr lang="en-US" altLang="en-US" sz="3200" baseline="-25000" dirty="0">
                <a:latin typeface="Corbal"/>
              </a:rPr>
              <a:t>2</a:t>
            </a:r>
            <a:r>
              <a:rPr lang="en-US" altLang="en-US" sz="3200" dirty="0">
                <a:latin typeface="Corbal"/>
              </a:rPr>
              <a:t>(</a:t>
            </a:r>
            <a:r>
              <a:rPr lang="en-US" altLang="en-US" sz="3200" i="1" dirty="0">
                <a:latin typeface="Corbal"/>
              </a:rPr>
              <a:t>g</a:t>
            </a:r>
            <a:r>
              <a:rPr lang="en-US" altLang="en-US" sz="3200" dirty="0">
                <a:latin typeface="Corbal"/>
              </a:rPr>
              <a:t>) </a:t>
            </a:r>
            <a:r>
              <a:rPr lang="en-US" altLang="en-US" sz="3200" dirty="0">
                <a:latin typeface="Corbal"/>
                <a:sym typeface="Wingdings" panose="05000000000000000000" pitchFamily="2" charset="2"/>
              </a:rPr>
              <a:t> </a:t>
            </a:r>
            <a:r>
              <a:rPr lang="en-US" altLang="en-US" sz="3200" dirty="0">
                <a:latin typeface="Corbal"/>
              </a:rPr>
              <a:t>2H</a:t>
            </a:r>
            <a:r>
              <a:rPr lang="en-US" altLang="en-US" sz="3200" baseline="-25000" dirty="0">
                <a:latin typeface="Corbal"/>
              </a:rPr>
              <a:t>2</a:t>
            </a:r>
            <a:r>
              <a:rPr lang="en-US" altLang="en-US" sz="3200" dirty="0">
                <a:latin typeface="Corbal"/>
              </a:rPr>
              <a:t>O(</a:t>
            </a:r>
            <a:r>
              <a:rPr lang="en-US" altLang="en-US" sz="3200" i="1" dirty="0">
                <a:latin typeface="Corbal"/>
              </a:rPr>
              <a:t>l</a:t>
            </a:r>
            <a:r>
              <a:rPr lang="en-US" altLang="en-US" sz="3200" dirty="0">
                <a:latin typeface="Corb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69254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0562" y="1771890"/>
            <a:ext cx="11281891" cy="1492051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CA" sz="2400" dirty="0">
                <a:latin typeface="Corbel" panose="020B0503020204020204" pitchFamily="34" charset="0"/>
              </a:rPr>
              <a:t> Conservation of mass – atoms cannot be created or destroyed</a:t>
            </a:r>
          </a:p>
          <a:p>
            <a:pPr marL="457200" indent="-457200">
              <a:buFont typeface="+mj-lt"/>
              <a:buAutoNum type="arabicParenR"/>
            </a:pPr>
            <a:r>
              <a:rPr lang="en-CA" sz="2400" dirty="0">
                <a:latin typeface="Corbel" panose="020B0503020204020204" pitchFamily="34" charset="0"/>
              </a:rPr>
              <a:t> NEVER change identities (or formulas) of substances</a:t>
            </a:r>
            <a:r>
              <a:rPr lang="en-CA" sz="2400" b="1" dirty="0">
                <a:latin typeface="Corbel" panose="020B0503020204020204" pitchFamily="34" charset="0"/>
              </a:rPr>
              <a:t>.</a:t>
            </a:r>
            <a:endParaRPr lang="en-CA" sz="2400" dirty="0">
              <a:latin typeface="Corbel" panose="020B0503020204020204" pitchFamily="34" charset="0"/>
            </a:endParaRPr>
          </a:p>
          <a:p>
            <a:pPr marL="457200" indent="-457200">
              <a:buFont typeface="+mj-lt"/>
              <a:buAutoNum type="arabicParenR"/>
            </a:pPr>
            <a:r>
              <a:rPr lang="en-CA" sz="2400" dirty="0">
                <a:latin typeface="Corbel" panose="020B0503020204020204" pitchFamily="34" charset="0"/>
              </a:rPr>
              <a:t> Balance a reaction ONLY by adding molecules (</a:t>
            </a:r>
            <a:r>
              <a:rPr lang="en-CA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coefficients</a:t>
            </a:r>
            <a:r>
              <a:rPr lang="en-CA" sz="2400" dirty="0">
                <a:latin typeface="Corbel" panose="020B0503020204020204" pitchFamily="34" charset="0"/>
              </a:rPr>
              <a:t>) of reactants &amp; products.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8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7B620D-A298-E09A-2DF4-1CBB9AD814B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8BFEF936-4BB7-4EB5-7143-6BB5BA60BD95}"/>
              </a:ext>
            </a:extLst>
          </p:cNvPr>
          <p:cNvSpPr txBox="1"/>
          <p:nvPr/>
        </p:nvSpPr>
        <p:spPr>
          <a:xfrm>
            <a:off x="3108765" y="4640457"/>
            <a:ext cx="660548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defRPr/>
            </a:pPr>
            <a:r>
              <a:rPr lang="en-CA" sz="2200" dirty="0">
                <a:solidFill>
                  <a:prstClr val="black"/>
                </a:solidFill>
                <a:latin typeface="Corbel" panose="020B0503020204020204" pitchFamily="34" charset="0"/>
              </a:rPr>
              <a:t>Where x, y and z are the </a:t>
            </a:r>
            <a:r>
              <a:rPr lang="en-CA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coefficients</a:t>
            </a:r>
            <a:r>
              <a:rPr lang="en-CA" sz="2200" dirty="0">
                <a:solidFill>
                  <a:prstClr val="black"/>
                </a:solidFill>
                <a:latin typeface="Corbel" panose="020B0503020204020204" pitchFamily="34" charset="0"/>
              </a:rPr>
              <a:t> of the compounds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766B2E1F-CA12-5003-CF2C-4D6131EC5FE1}"/>
                  </a:ext>
                </a:extLst>
              </p:cNvPr>
              <p:cNvSpPr txBox="1"/>
              <p:nvPr/>
            </p:nvSpPr>
            <p:spPr>
              <a:xfrm>
                <a:off x="3793591" y="3633045"/>
                <a:ext cx="523583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CA" sz="2800" b="1" i="1">
                          <a:solidFill>
                            <a:prstClr val="black"/>
                          </a:solidFill>
                          <a:latin typeface="Cambria Math"/>
                        </a:rPr>
                        <m:t>𝒙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)+</m:t>
                      </m:r>
                      <m:r>
                        <a:rPr lang="en-CA" sz="2800" b="1" i="1">
                          <a:solidFill>
                            <a:prstClr val="black"/>
                          </a:solidFill>
                          <a:latin typeface="Cambria Math"/>
                        </a:rPr>
                        <m:t>𝒚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𝑂</m:t>
                          </m:r>
                        </m:e>
                        <m:sub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2 </m:t>
                          </m:r>
                        </m:sub>
                      </m:sSub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𝑔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</a:rPr>
                        <m:t>)→</m:t>
                      </m:r>
                      <m:r>
                        <a:rPr lang="en-CA" sz="2800" b="1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𝒛</m:t>
                      </m:r>
                      <m:sSub>
                        <m:sSubPr>
                          <m:ctrlPr>
                            <a:rPr lang="en-CA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𝐻</m:t>
                          </m:r>
                        </m:e>
                        <m:sub>
                          <m:r>
                            <a:rPr lang="en-CA" sz="2800" i="1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2</m:t>
                          </m:r>
                        </m:sub>
                      </m:sSub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𝑂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(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𝑔</m:t>
                      </m:r>
                      <m:r>
                        <a:rPr lang="en-CA" sz="28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CA" sz="2800" dirty="0">
                  <a:solidFill>
                    <a:prstClr val="black"/>
                  </a:solidFill>
                  <a:latin typeface="Franklin Gothic Book" panose="020B0503020102020204"/>
                </a:endParaRPr>
              </a:p>
            </p:txBody>
          </p:sp>
        </mc:Choice>
        <mc:Fallback xmlns="">
          <p:sp>
            <p:nvSpPr>
              <p:cNvPr id="10" name="TextBox 7">
                <a:extLst>
                  <a:ext uri="{FF2B5EF4-FFF2-40B4-BE49-F238E27FC236}">
                    <a16:creationId xmlns:a16="http://schemas.microsoft.com/office/drawing/2014/main" id="{766B2E1F-CA12-5003-CF2C-4D6131EC5F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3591" y="3633045"/>
                <a:ext cx="5235830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CA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2A384D46-8CF6-0133-1AB0-544CACDDE339}"/>
              </a:ext>
            </a:extLst>
          </p:cNvPr>
          <p:cNvSpPr txBox="1"/>
          <p:nvPr/>
        </p:nvSpPr>
        <p:spPr>
          <a:xfrm>
            <a:off x="3406454" y="5658231"/>
            <a:ext cx="63077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u="sng" dirty="0">
                <a:solidFill>
                  <a:srgbClr val="C00000"/>
                </a:solidFill>
                <a:latin typeface="Corbel" panose="020B0503020204020204" pitchFamily="34" charset="0"/>
              </a:rPr>
              <a:t>IMPORTANT:</a:t>
            </a:r>
            <a:r>
              <a:rPr lang="en-CA" sz="2800" dirty="0">
                <a:solidFill>
                  <a:srgbClr val="C00000"/>
                </a:solidFill>
                <a:latin typeface="Corbel" panose="020B0503020204020204" pitchFamily="34" charset="0"/>
              </a:rPr>
              <a:t> </a:t>
            </a:r>
            <a:r>
              <a:rPr lang="en-CA" sz="2800" b="1" dirty="0">
                <a:solidFill>
                  <a:srgbClr val="C00000"/>
                </a:solidFill>
                <a:latin typeface="Corbel" panose="020B0503020204020204" pitchFamily="34" charset="0"/>
              </a:rPr>
              <a:t>Never change subscripts!!</a:t>
            </a:r>
            <a:endParaRPr lang="en-CA" sz="2800" u="sng" dirty="0">
              <a:solidFill>
                <a:srgbClr val="C00000"/>
              </a:solidFill>
              <a:latin typeface="Corbel" panose="020B0503020204020204" pitchFamily="34" charset="0"/>
            </a:endParaRPr>
          </a:p>
        </p:txBody>
      </p:sp>
      <p:sp>
        <p:nvSpPr>
          <p:cNvPr id="13" name="Text Box 3">
            <a:extLst>
              <a:ext uri="{FF2B5EF4-FFF2-40B4-BE49-F238E27FC236}">
                <a16:creationId xmlns:a16="http://schemas.microsoft.com/office/drawing/2014/main" id="{93DC5AA1-8DE0-E548-D62C-20979381F3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533" y="1050445"/>
            <a:ext cx="24617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Keep in mind:</a:t>
            </a:r>
            <a:endParaRPr lang="en-US" altLang="en-US" sz="2400" dirty="0">
              <a:solidFill>
                <a:srgbClr val="FF00FF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84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>
              <a:defRPr/>
            </a:pPr>
            <a:fld id="{B6F15528-21DE-4FAA-801E-634DDDAF4B2B}" type="slidenum">
              <a:rPr lang="en-US">
                <a:solidFill>
                  <a:srgbClr val="191B0E"/>
                </a:solidFill>
                <a:latin typeface="Franklin Gothic Book" panose="020B0503020102020204"/>
              </a:rPr>
              <a:pPr defTabSz="457200">
                <a:defRPr/>
              </a:pPr>
              <a:t>9</a:t>
            </a:fld>
            <a:endParaRPr lang="en-US">
              <a:solidFill>
                <a:srgbClr val="191B0E"/>
              </a:solidFill>
              <a:latin typeface="Franklin Gothic Book" panose="020B0503020102020204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7B620D-A298-E09A-2DF4-1CBB9AD814B8}"/>
              </a:ext>
            </a:extLst>
          </p:cNvPr>
          <p:cNvSpPr txBox="1"/>
          <p:nvPr/>
        </p:nvSpPr>
        <p:spPr>
          <a:xfrm flipH="1">
            <a:off x="202470" y="30433"/>
            <a:ext cx="8206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Balancing Equations, </a:t>
            </a:r>
            <a:r>
              <a:rPr lang="en-US" sz="2400" b="1" dirty="0">
                <a:solidFill>
                  <a:srgbClr val="0070C0"/>
                </a:solidFill>
                <a:latin typeface="Corbel" panose="020B0503020204020204" pitchFamily="34" charset="0"/>
              </a:rPr>
              <a:t>continued</a:t>
            </a:r>
            <a:r>
              <a:rPr lang="en-US" sz="3200" b="1" dirty="0">
                <a:solidFill>
                  <a:srgbClr val="0070C0"/>
                </a:solidFill>
                <a:latin typeface="Corbel" panose="020B0503020204020204" pitchFamily="34" charset="0"/>
              </a:rPr>
              <a:t> </a:t>
            </a:r>
            <a:endParaRPr lang="fr-CA" sz="3200" b="1" dirty="0">
              <a:solidFill>
                <a:srgbClr val="0070C0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6D6C504B-C5B4-3C51-0C82-697D35159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0233" y="3117669"/>
            <a:ext cx="9111533" cy="440767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2200" dirty="0">
                <a:latin typeface="Corbel" panose="020B0503020204020204" pitchFamily="34" charset="0"/>
              </a:rPr>
              <a:t>What type of reaction is occurring? What are the reactants? Products? States?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21272E2A-29B9-C401-E713-FC87DFDB6C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66" y="2407610"/>
            <a:ext cx="11426218" cy="430887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/>
            </a:pPr>
            <a:r>
              <a:rPr lang="en-US" altLang="en-US" sz="2200" dirty="0">
                <a:latin typeface="Corbel" panose="020B0503020204020204" pitchFamily="34" charset="0"/>
              </a:rPr>
              <a:t>Write the unbalanced chemical equation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using correct chemical formula </a:t>
            </a:r>
            <a:r>
              <a:rPr lang="en-US" altLang="en-US" sz="2200" dirty="0">
                <a:latin typeface="Corbel" panose="020B0503020204020204" pitchFamily="34" charset="0"/>
              </a:rPr>
              <a:t>for each substance.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4D4588B1-4457-296A-2E17-87ACA4EB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6735" y="1014457"/>
            <a:ext cx="198167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1pPr>
            <a:lvl2pPr marL="742950" indent="-28575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2pPr>
            <a:lvl3pPr marL="11430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3pPr>
            <a:lvl4pPr marL="16002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4pPr>
            <a:lvl5pPr marL="2057400" indent="-228600"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600">
                <a:solidFill>
                  <a:schemeClr val="tx1"/>
                </a:solidFill>
                <a:latin typeface="Arial" charset="0"/>
                <a:ea typeface="MS PGothic" pitchFamily="34" charset="-128"/>
              </a:defRPr>
            </a:lvl9pPr>
          </a:lstStyle>
          <a:p>
            <a:r>
              <a:rPr lang="en-US" altLang="en-US" sz="2400" b="1" dirty="0">
                <a:solidFill>
                  <a:srgbClr val="FF00FF"/>
                </a:solidFill>
                <a:latin typeface="Corbel" panose="020B0503020204020204" pitchFamily="34" charset="0"/>
              </a:rPr>
              <a:t>TIPS:</a:t>
            </a:r>
          </a:p>
        </p:txBody>
      </p:sp>
      <p:sp>
        <p:nvSpPr>
          <p:cNvPr id="22" name="TextBox 3">
            <a:extLst>
              <a:ext uri="{FF2B5EF4-FFF2-40B4-BE49-F238E27FC236}">
                <a16:creationId xmlns:a16="http://schemas.microsoft.com/office/drawing/2014/main" id="{267F281B-FB50-5BE3-DB44-9635BB59EF1C}"/>
              </a:ext>
            </a:extLst>
          </p:cNvPr>
          <p:cNvSpPr txBox="1"/>
          <p:nvPr/>
        </p:nvSpPr>
        <p:spPr>
          <a:xfrm>
            <a:off x="1947572" y="1586536"/>
            <a:ext cx="88610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200" b="1" dirty="0">
                <a:latin typeface="Corbel" panose="020B0503020204020204" pitchFamily="34" charset="0"/>
              </a:rPr>
              <a:t>Example: </a:t>
            </a:r>
            <a:r>
              <a:rPr lang="en-CA" sz="2200" dirty="0">
                <a:latin typeface="Corbel" panose="020B0503020204020204" pitchFamily="34" charset="0"/>
              </a:rPr>
              <a:t>Hydrogen gas combines with oxygen gas to produce liquid water.</a:t>
            </a:r>
            <a:endParaRPr lang="fr-CA" sz="2200" dirty="0">
              <a:latin typeface="Corbel" panose="020B050302020402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0BCF83E-4B6E-1969-DD93-9C480BDF87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466" y="4880189"/>
            <a:ext cx="10963868" cy="769441"/>
          </a:xfrm>
          <a:prstGeom prst="rect">
            <a:avLst/>
          </a:prstGeom>
          <a:solidFill>
            <a:srgbClr val="CC99FF">
              <a:alpha val="20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457200" indent="-457200">
              <a:buFont typeface="Times" pitchFamily="18" charset="0"/>
              <a:buAutoNum type="arabicPeriod" startAt="2"/>
            </a:pPr>
            <a:r>
              <a:rPr lang="en-US" altLang="en-US" sz="2200" dirty="0">
                <a:latin typeface="Corbel" panose="020B0503020204020204" pitchFamily="34" charset="0"/>
              </a:rPr>
              <a:t>Include </a:t>
            </a:r>
            <a:r>
              <a:rPr lang="en-US" altLang="en-US" sz="2200" b="1" dirty="0">
                <a:solidFill>
                  <a:srgbClr val="FF00FF"/>
                </a:solidFill>
                <a:latin typeface="Corbel" panose="020B0503020204020204" pitchFamily="34" charset="0"/>
              </a:rPr>
              <a:t>coefficients</a:t>
            </a:r>
            <a:r>
              <a:rPr lang="en-US" altLang="en-US" sz="2200" dirty="0">
                <a:latin typeface="Corbel" panose="020B0503020204020204" pitchFamily="34" charset="0"/>
                <a:cs typeface="Arial" charset="0"/>
              </a:rPr>
              <a:t> </a:t>
            </a:r>
            <a:r>
              <a:rPr lang="en-US" altLang="en-US" sz="2200" dirty="0">
                <a:latin typeface="Corbel" panose="020B0503020204020204" pitchFamily="34" charset="0"/>
              </a:rPr>
              <a:t>to indicate how many </a:t>
            </a:r>
            <a:r>
              <a:rPr lang="en-US" altLang="en-US" sz="2200" i="1" dirty="0">
                <a:latin typeface="Corbel" panose="020B0503020204020204" pitchFamily="34" charset="0"/>
              </a:rPr>
              <a:t>formula units </a:t>
            </a:r>
            <a:r>
              <a:rPr lang="en-US" altLang="en-US" sz="2200" dirty="0">
                <a:latin typeface="Corbel" panose="020B0503020204020204" pitchFamily="34" charset="0"/>
              </a:rPr>
              <a:t>of each substance are needed to balance the equation.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58A0A34-676E-FB83-C4E0-DB0C81ED7CDB}"/>
              </a:ext>
            </a:extLst>
          </p:cNvPr>
          <p:cNvSpPr/>
          <p:nvPr/>
        </p:nvSpPr>
        <p:spPr>
          <a:xfrm>
            <a:off x="4391526" y="3765884"/>
            <a:ext cx="4017591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068953A-27FA-858A-F2C0-52F73759C128}"/>
              </a:ext>
            </a:extLst>
          </p:cNvPr>
          <p:cNvSpPr/>
          <p:nvPr/>
        </p:nvSpPr>
        <p:spPr>
          <a:xfrm>
            <a:off x="4391526" y="5908327"/>
            <a:ext cx="4017591" cy="76944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966044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23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égral">
  <a:themeElements>
    <a:clrScheme name="Inté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é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é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1378</TotalTime>
  <Words>2543</Words>
  <Application>Microsoft Office PowerPoint</Application>
  <PresentationFormat>Grand écran</PresentationFormat>
  <Paragraphs>408</Paragraphs>
  <Slides>36</Slides>
  <Notes>34</Notes>
  <HiddenSlides>0</HiddenSlides>
  <MMClips>1</MMClips>
  <ScaleCrop>false</ScaleCrop>
  <HeadingPairs>
    <vt:vector size="6" baseType="variant">
      <vt:variant>
        <vt:lpstr>Polices utilisées</vt:lpstr>
      </vt:variant>
      <vt:variant>
        <vt:i4>14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51" baseType="lpstr">
      <vt:lpstr>Arial</vt:lpstr>
      <vt:lpstr>Arial</vt:lpstr>
      <vt:lpstr>Arial Black</vt:lpstr>
      <vt:lpstr>Calibri</vt:lpstr>
      <vt:lpstr>Cambria Math</vt:lpstr>
      <vt:lpstr>Corbal</vt:lpstr>
      <vt:lpstr>Corbel</vt:lpstr>
      <vt:lpstr>Franklin Gothic Book</vt:lpstr>
      <vt:lpstr>Times</vt:lpstr>
      <vt:lpstr>Times New Roman</vt:lpstr>
      <vt:lpstr>Tw Cen MT</vt:lpstr>
      <vt:lpstr>Tw Cen MT Condensed</vt:lpstr>
      <vt:lpstr>Wingdings</vt:lpstr>
      <vt:lpstr>Wingdings 3</vt:lpstr>
      <vt:lpstr>Intégral</vt:lpstr>
      <vt:lpstr>Mass Relationships in Chemical Reactions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Mass Relationships in Chemical Reactions</dc:title>
  <dc:creator>Silkauskas Kim</dc:creator>
  <cp:lastModifiedBy>Silkauskas Kim</cp:lastModifiedBy>
  <cp:revision>2</cp:revision>
  <dcterms:created xsi:type="dcterms:W3CDTF">2023-09-21T16:21:07Z</dcterms:created>
  <dcterms:modified xsi:type="dcterms:W3CDTF">2023-09-23T16:58:56Z</dcterms:modified>
</cp:coreProperties>
</file>