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78" r:id="rId3"/>
    <p:sldId id="280" r:id="rId4"/>
    <p:sldId id="281" r:id="rId5"/>
    <p:sldId id="311" r:id="rId6"/>
    <p:sldId id="329" r:id="rId7"/>
  </p:sldIdLst>
  <p:sldSz cx="12192000" cy="6858000"/>
  <p:notesSz cx="7010400" cy="9296400"/>
  <p:custDataLst>
    <p:tags r:id="rId10"/>
  </p:custDataLst>
  <p:defaultTextStyle>
    <a:defPPr>
      <a:defRPr lang="en-US"/>
    </a:defPPr>
    <a:lvl1pPr algn="l" rtl="0" fontAlgn="base">
      <a:spcBef>
        <a:spcPct val="0"/>
      </a:spcBef>
      <a:spcAft>
        <a:spcPct val="0"/>
      </a:spcAft>
      <a:defRPr sz="16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sz="16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sz="16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sz="16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sz="1600" kern="1200">
        <a:solidFill>
          <a:schemeClr val="tx1"/>
        </a:solidFill>
        <a:latin typeface="Times New Roman" pitchFamily="18" charset="0"/>
        <a:ea typeface="ＭＳ Ｐゴシック" charset="-128"/>
        <a:cs typeface="+mn-cs"/>
      </a:defRPr>
    </a:lvl5pPr>
    <a:lvl6pPr marL="2286000" algn="l" defTabSz="914400" rtl="0" eaLnBrk="1" latinLnBrk="0" hangingPunct="1">
      <a:defRPr sz="1600" kern="1200">
        <a:solidFill>
          <a:schemeClr val="tx1"/>
        </a:solidFill>
        <a:latin typeface="Times New Roman" pitchFamily="18" charset="0"/>
        <a:ea typeface="ＭＳ Ｐゴシック" charset="-128"/>
        <a:cs typeface="+mn-cs"/>
      </a:defRPr>
    </a:lvl6pPr>
    <a:lvl7pPr marL="2743200" algn="l" defTabSz="914400" rtl="0" eaLnBrk="1" latinLnBrk="0" hangingPunct="1">
      <a:defRPr sz="1600" kern="1200">
        <a:solidFill>
          <a:schemeClr val="tx1"/>
        </a:solidFill>
        <a:latin typeface="Times New Roman" pitchFamily="18" charset="0"/>
        <a:ea typeface="ＭＳ Ｐゴシック" charset="-128"/>
        <a:cs typeface="+mn-cs"/>
      </a:defRPr>
    </a:lvl7pPr>
    <a:lvl8pPr marL="3200400" algn="l" defTabSz="914400" rtl="0" eaLnBrk="1" latinLnBrk="0" hangingPunct="1">
      <a:defRPr sz="1600" kern="1200">
        <a:solidFill>
          <a:schemeClr val="tx1"/>
        </a:solidFill>
        <a:latin typeface="Times New Roman" pitchFamily="18" charset="0"/>
        <a:ea typeface="ＭＳ Ｐゴシック" charset="-128"/>
        <a:cs typeface="+mn-cs"/>
      </a:defRPr>
    </a:lvl8pPr>
    <a:lvl9pPr marL="3657600" algn="l" defTabSz="914400" rtl="0" eaLnBrk="1" latinLnBrk="0" hangingPunct="1">
      <a:defRPr sz="16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404" userDrawn="1">
          <p15:clr>
            <a:srgbClr val="A4A3A4"/>
          </p15:clr>
        </p15:guide>
        <p15:guide id="2" pos="596"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00FF"/>
    <a:srgbClr val="28A83D"/>
    <a:srgbClr val="4C4BE5"/>
    <a:srgbClr val="E65106"/>
    <a:srgbClr val="FFB650"/>
    <a:srgbClr val="55B2B9"/>
    <a:srgbClr val="ED1A3B"/>
    <a:srgbClr val="0066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0308DF-E3D6-49C9-A569-058FB3E146FC}" v="104" dt="2023-10-03T17:47:08.974"/>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7868" autoAdjust="0"/>
  </p:normalViewPr>
  <p:slideViewPr>
    <p:cSldViewPr snapToGrid="0" showGuides="1">
      <p:cViewPr varScale="1">
        <p:scale>
          <a:sx n="52" d="100"/>
          <a:sy n="52" d="100"/>
        </p:scale>
        <p:origin x="1204" y="44"/>
      </p:cViewPr>
      <p:guideLst>
        <p:guide orient="horz" pos="404"/>
        <p:guide pos="596"/>
      </p:guideLst>
    </p:cSldViewPr>
  </p:slideViewPr>
  <p:notesTextViewPr>
    <p:cViewPr>
      <p:scale>
        <a:sx n="100" d="100"/>
        <a:sy n="100" d="100"/>
      </p:scale>
      <p:origin x="0" y="0"/>
    </p:cViewPr>
  </p:notesTextViewPr>
  <p:notesViewPr>
    <p:cSldViewPr snapToGrid="0" showGuides="1">
      <p:cViewPr varScale="1">
        <p:scale>
          <a:sx n="80" d="100"/>
          <a:sy n="80" d="100"/>
        </p:scale>
        <p:origin x="-2022" y="-96"/>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lkauskas Kim" userId="ccb8c93e-d856-40e3-8c9b-7289baf450cc" providerId="ADAL" clId="{7A0308DF-E3D6-49C9-A569-058FB3E146FC}"/>
    <pc:docChg chg="undo custSel delSld modSld">
      <pc:chgData name="Silkauskas Kim" userId="ccb8c93e-d856-40e3-8c9b-7289baf450cc" providerId="ADAL" clId="{7A0308DF-E3D6-49C9-A569-058FB3E146FC}" dt="2023-10-03T17:47:08.971" v="208" actId="255"/>
      <pc:docMkLst>
        <pc:docMk/>
      </pc:docMkLst>
      <pc:sldChg chg="delSp modSp mod">
        <pc:chgData name="Silkauskas Kim" userId="ccb8c93e-d856-40e3-8c9b-7289baf450cc" providerId="ADAL" clId="{7A0308DF-E3D6-49C9-A569-058FB3E146FC}" dt="2023-10-03T17:40:27.266" v="42" actId="478"/>
        <pc:sldMkLst>
          <pc:docMk/>
          <pc:sldMk cId="0" sldId="256"/>
        </pc:sldMkLst>
        <pc:spChg chg="del">
          <ac:chgData name="Silkauskas Kim" userId="ccb8c93e-d856-40e3-8c9b-7289baf450cc" providerId="ADAL" clId="{7A0308DF-E3D6-49C9-A569-058FB3E146FC}" dt="2023-10-03T17:40:27.266" v="42" actId="478"/>
          <ac:spMkLst>
            <pc:docMk/>
            <pc:sldMk cId="0" sldId="256"/>
            <ac:spMk id="247814" creationId="{00000000-0000-0000-0000-000000000000}"/>
          </ac:spMkLst>
        </pc:spChg>
        <pc:spChg chg="mod">
          <ac:chgData name="Silkauskas Kim" userId="ccb8c93e-d856-40e3-8c9b-7289baf450cc" providerId="ADAL" clId="{7A0308DF-E3D6-49C9-A569-058FB3E146FC}" dt="2023-10-03T17:40:14.667" v="29" actId="1076"/>
          <ac:spMkLst>
            <pc:docMk/>
            <pc:sldMk cId="0" sldId="256"/>
            <ac:spMk id="247815" creationId="{00000000-0000-0000-0000-000000000000}"/>
          </ac:spMkLst>
        </pc:spChg>
        <pc:spChg chg="mod">
          <ac:chgData name="Silkauskas Kim" userId="ccb8c93e-d856-40e3-8c9b-7289baf450cc" providerId="ADAL" clId="{7A0308DF-E3D6-49C9-A569-058FB3E146FC}" dt="2023-10-03T17:40:22.126" v="41" actId="20577"/>
          <ac:spMkLst>
            <pc:docMk/>
            <pc:sldMk cId="0" sldId="256"/>
            <ac:spMk id="247816" creationId="{00000000-0000-0000-0000-000000000000}"/>
          </ac:spMkLst>
        </pc:spChg>
      </pc:sldChg>
      <pc:sldChg chg="modSp modAnim">
        <pc:chgData name="Silkauskas Kim" userId="ccb8c93e-d856-40e3-8c9b-7289baf450cc" providerId="ADAL" clId="{7A0308DF-E3D6-49C9-A569-058FB3E146FC}" dt="2023-10-03T17:45:50.822" v="177" actId="207"/>
        <pc:sldMkLst>
          <pc:docMk/>
          <pc:sldMk cId="889128459" sldId="278"/>
        </pc:sldMkLst>
        <pc:spChg chg="mod">
          <ac:chgData name="Silkauskas Kim" userId="ccb8c93e-d856-40e3-8c9b-7289baf450cc" providerId="ADAL" clId="{7A0308DF-E3D6-49C9-A569-058FB3E146FC}" dt="2023-10-03T17:45:50.822" v="177" actId="207"/>
          <ac:spMkLst>
            <pc:docMk/>
            <pc:sldMk cId="889128459" sldId="278"/>
            <ac:spMk id="11" creationId="{00000000-0000-0000-0000-000000000000}"/>
          </ac:spMkLst>
        </pc:spChg>
      </pc:sldChg>
      <pc:sldChg chg="addSp delSp modSp mod addAnim delAnim modAnim modNotesTx">
        <pc:chgData name="Silkauskas Kim" userId="ccb8c93e-d856-40e3-8c9b-7289baf450cc" providerId="ADAL" clId="{7A0308DF-E3D6-49C9-A569-058FB3E146FC}" dt="2023-10-03T17:46:02.537" v="184" actId="207"/>
        <pc:sldMkLst>
          <pc:docMk/>
          <pc:sldMk cId="3827420754" sldId="280"/>
        </pc:sldMkLst>
        <pc:spChg chg="add mod">
          <ac:chgData name="Silkauskas Kim" userId="ccb8c93e-d856-40e3-8c9b-7289baf450cc" providerId="ADAL" clId="{7A0308DF-E3D6-49C9-A569-058FB3E146FC}" dt="2023-10-03T17:41:49.221" v="59" actId="21"/>
          <ac:spMkLst>
            <pc:docMk/>
            <pc:sldMk cId="3827420754" sldId="280"/>
            <ac:spMk id="2" creationId="{ECA77862-C4C1-7B0F-1F77-7A602BCD23F0}"/>
          </ac:spMkLst>
        </pc:spChg>
        <pc:spChg chg="mod">
          <ac:chgData name="Silkauskas Kim" userId="ccb8c93e-d856-40e3-8c9b-7289baf450cc" providerId="ADAL" clId="{7A0308DF-E3D6-49C9-A569-058FB3E146FC}" dt="2023-10-03T17:43:28.575" v="106" actId="20577"/>
          <ac:spMkLst>
            <pc:docMk/>
            <pc:sldMk cId="3827420754" sldId="280"/>
            <ac:spMk id="4" creationId="{1F0A2872-05F1-B068-B329-81004FF1BC28}"/>
          </ac:spMkLst>
        </pc:spChg>
        <pc:spChg chg="add del">
          <ac:chgData name="Silkauskas Kim" userId="ccb8c93e-d856-40e3-8c9b-7289baf450cc" providerId="ADAL" clId="{7A0308DF-E3D6-49C9-A569-058FB3E146FC}" dt="2023-10-03T17:41:48.477" v="58" actId="22"/>
          <ac:spMkLst>
            <pc:docMk/>
            <pc:sldMk cId="3827420754" sldId="280"/>
            <ac:spMk id="5" creationId="{EDBE1D8A-6A01-31C7-8745-78B18BC656EF}"/>
          </ac:spMkLst>
        </pc:spChg>
        <pc:spChg chg="del mod">
          <ac:chgData name="Silkauskas Kim" userId="ccb8c93e-d856-40e3-8c9b-7289baf450cc" providerId="ADAL" clId="{7A0308DF-E3D6-49C9-A569-058FB3E146FC}" dt="2023-10-03T17:41:33.574" v="54" actId="21"/>
          <ac:spMkLst>
            <pc:docMk/>
            <pc:sldMk cId="3827420754" sldId="280"/>
            <ac:spMk id="6" creationId="{2CA87B99-48E6-E0C1-1DBF-CDE876AC220A}"/>
          </ac:spMkLst>
        </pc:spChg>
        <pc:spChg chg="mod">
          <ac:chgData name="Silkauskas Kim" userId="ccb8c93e-d856-40e3-8c9b-7289baf450cc" providerId="ADAL" clId="{7A0308DF-E3D6-49C9-A569-058FB3E146FC}" dt="2023-10-03T17:41:20.846" v="50" actId="1076"/>
          <ac:spMkLst>
            <pc:docMk/>
            <pc:sldMk cId="3827420754" sldId="280"/>
            <ac:spMk id="10" creationId="{552F284F-D085-C146-A2EC-650EE2DE5359}"/>
          </ac:spMkLst>
        </pc:spChg>
        <pc:spChg chg="mod">
          <ac:chgData name="Silkauskas Kim" userId="ccb8c93e-d856-40e3-8c9b-7289baf450cc" providerId="ADAL" clId="{7A0308DF-E3D6-49C9-A569-058FB3E146FC}" dt="2023-10-03T17:46:02.537" v="184" actId="207"/>
          <ac:spMkLst>
            <pc:docMk/>
            <pc:sldMk cId="3827420754" sldId="280"/>
            <ac:spMk id="11" creationId="{00000000-0000-0000-0000-000000000000}"/>
          </ac:spMkLst>
        </pc:spChg>
      </pc:sldChg>
      <pc:sldChg chg="addSp delSp modSp mod modNotesTx">
        <pc:chgData name="Silkauskas Kim" userId="ccb8c93e-d856-40e3-8c9b-7289baf450cc" providerId="ADAL" clId="{7A0308DF-E3D6-49C9-A569-058FB3E146FC}" dt="2023-10-03T17:47:08.971" v="208" actId="255"/>
        <pc:sldMkLst>
          <pc:docMk/>
          <pc:sldMk cId="4109656671" sldId="281"/>
        </pc:sldMkLst>
        <pc:spChg chg="mod">
          <ac:chgData name="Silkauskas Kim" userId="ccb8c93e-d856-40e3-8c9b-7289baf450cc" providerId="ADAL" clId="{7A0308DF-E3D6-49C9-A569-058FB3E146FC}" dt="2023-10-03T17:46:59.667" v="204" actId="1076"/>
          <ac:spMkLst>
            <pc:docMk/>
            <pc:sldMk cId="4109656671" sldId="281"/>
            <ac:spMk id="2" creationId="{88A3EA1D-4F18-CA4E-A203-B20D63229226}"/>
          </ac:spMkLst>
        </pc:spChg>
        <pc:spChg chg="add del mod">
          <ac:chgData name="Silkauskas Kim" userId="ccb8c93e-d856-40e3-8c9b-7289baf450cc" providerId="ADAL" clId="{7A0308DF-E3D6-49C9-A569-058FB3E146FC}" dt="2023-10-03T17:43:33.829" v="107" actId="478"/>
          <ac:spMkLst>
            <pc:docMk/>
            <pc:sldMk cId="4109656671" sldId="281"/>
            <ac:spMk id="3" creationId="{454AE309-A494-EA75-076E-94CAF9C9C761}"/>
          </ac:spMkLst>
        </pc:spChg>
        <pc:spChg chg="add mod">
          <ac:chgData name="Silkauskas Kim" userId="ccb8c93e-d856-40e3-8c9b-7289baf450cc" providerId="ADAL" clId="{7A0308DF-E3D6-49C9-A569-058FB3E146FC}" dt="2023-10-03T17:44:26.633" v="130" actId="20577"/>
          <ac:spMkLst>
            <pc:docMk/>
            <pc:sldMk cId="4109656671" sldId="281"/>
            <ac:spMk id="4" creationId="{7A0D3EA2-999B-ABC9-16FC-F4EDA408AA27}"/>
          </ac:spMkLst>
        </pc:spChg>
        <pc:spChg chg="mod">
          <ac:chgData name="Silkauskas Kim" userId="ccb8c93e-d856-40e3-8c9b-7289baf450cc" providerId="ADAL" clId="{7A0308DF-E3D6-49C9-A569-058FB3E146FC}" dt="2023-10-03T17:47:08.971" v="208" actId="255"/>
          <ac:spMkLst>
            <pc:docMk/>
            <pc:sldMk cId="4109656671" sldId="281"/>
            <ac:spMk id="11" creationId="{00000000-0000-0000-0000-000000000000}"/>
          </ac:spMkLst>
        </pc:spChg>
        <pc:spChg chg="mod">
          <ac:chgData name="Silkauskas Kim" userId="ccb8c93e-d856-40e3-8c9b-7289baf450cc" providerId="ADAL" clId="{7A0308DF-E3D6-49C9-A569-058FB3E146FC}" dt="2023-10-03T17:46:35.088" v="191" actId="255"/>
          <ac:spMkLst>
            <pc:docMk/>
            <pc:sldMk cId="4109656671" sldId="281"/>
            <ac:spMk id="2051" creationId="{00000000-0000-0000-0000-000000000000}"/>
          </ac:spMkLst>
        </pc:spChg>
        <pc:picChg chg="mod">
          <ac:chgData name="Silkauskas Kim" userId="ccb8c93e-d856-40e3-8c9b-7289baf450cc" providerId="ADAL" clId="{7A0308DF-E3D6-49C9-A569-058FB3E146FC}" dt="2023-10-03T17:47:02.527" v="206" actId="1076"/>
          <ac:picMkLst>
            <pc:docMk/>
            <pc:sldMk cId="4109656671" sldId="281"/>
            <ac:picMk id="13" creationId="{00000000-0000-0000-0000-000000000000}"/>
          </ac:picMkLst>
        </pc:picChg>
      </pc:sldChg>
      <pc:sldChg chg="del">
        <pc:chgData name="Silkauskas Kim" userId="ccb8c93e-d856-40e3-8c9b-7289baf450cc" providerId="ADAL" clId="{7A0308DF-E3D6-49C9-A569-058FB3E146FC}" dt="2023-10-03T17:39:47.060" v="1" actId="47"/>
        <pc:sldMkLst>
          <pc:docMk/>
          <pc:sldMk cId="4193650173" sldId="296"/>
        </pc:sldMkLst>
      </pc:sldChg>
      <pc:sldChg chg="del">
        <pc:chgData name="Silkauskas Kim" userId="ccb8c93e-d856-40e3-8c9b-7289baf450cc" providerId="ADAL" clId="{7A0308DF-E3D6-49C9-A569-058FB3E146FC}" dt="2023-10-03T17:39:44.997" v="0" actId="47"/>
        <pc:sldMkLst>
          <pc:docMk/>
          <pc:sldMk cId="1373377184" sldId="300"/>
        </pc:sldMkLst>
      </pc:sldChg>
      <pc:sldChg chg="del">
        <pc:chgData name="Silkauskas Kim" userId="ccb8c93e-d856-40e3-8c9b-7289baf450cc" providerId="ADAL" clId="{7A0308DF-E3D6-49C9-A569-058FB3E146FC}" dt="2023-10-03T17:39:44.997" v="0" actId="47"/>
        <pc:sldMkLst>
          <pc:docMk/>
          <pc:sldMk cId="3105581726" sldId="301"/>
        </pc:sldMkLst>
      </pc:sldChg>
      <pc:sldChg chg="del">
        <pc:chgData name="Silkauskas Kim" userId="ccb8c93e-d856-40e3-8c9b-7289baf450cc" providerId="ADAL" clId="{7A0308DF-E3D6-49C9-A569-058FB3E146FC}" dt="2023-10-03T17:39:44.997" v="0" actId="47"/>
        <pc:sldMkLst>
          <pc:docMk/>
          <pc:sldMk cId="576261465" sldId="302"/>
        </pc:sldMkLst>
      </pc:sldChg>
      <pc:sldChg chg="delSp mod">
        <pc:chgData name="Silkauskas Kim" userId="ccb8c93e-d856-40e3-8c9b-7289baf450cc" providerId="ADAL" clId="{7A0308DF-E3D6-49C9-A569-058FB3E146FC}" dt="2023-10-03T17:43:15.544" v="94" actId="21"/>
        <pc:sldMkLst>
          <pc:docMk/>
          <pc:sldMk cId="1641457409" sldId="311"/>
        </pc:sldMkLst>
        <pc:spChg chg="del">
          <ac:chgData name="Silkauskas Kim" userId="ccb8c93e-d856-40e3-8c9b-7289baf450cc" providerId="ADAL" clId="{7A0308DF-E3D6-49C9-A569-058FB3E146FC}" dt="2023-10-03T17:43:15.544" v="94" actId="21"/>
          <ac:spMkLst>
            <pc:docMk/>
            <pc:sldMk cId="1641457409" sldId="311"/>
            <ac:spMk id="2" creationId="{44C66755-AEC3-E5E7-08B0-04DFB63FDC27}"/>
          </ac:spMkLst>
        </pc:spChg>
      </pc:sldChg>
      <pc:sldChg chg="modSp del mod modAnim">
        <pc:chgData name="Silkauskas Kim" userId="ccb8c93e-d856-40e3-8c9b-7289baf450cc" providerId="ADAL" clId="{7A0308DF-E3D6-49C9-A569-058FB3E146FC}" dt="2023-10-03T17:42:45.507" v="91" actId="47"/>
        <pc:sldMkLst>
          <pc:docMk/>
          <pc:sldMk cId="3678545757" sldId="313"/>
        </pc:sldMkLst>
        <pc:spChg chg="mod">
          <ac:chgData name="Silkauskas Kim" userId="ccb8c93e-d856-40e3-8c9b-7289baf450cc" providerId="ADAL" clId="{7A0308DF-E3D6-49C9-A569-058FB3E146FC}" dt="2023-10-03T17:41:55.970" v="60" actId="21"/>
          <ac:spMkLst>
            <pc:docMk/>
            <pc:sldMk cId="3678545757" sldId="313"/>
            <ac:spMk id="3" creationId="{E3A42CF0-B0BC-4136-91E0-FF699B4B9C2B}"/>
          </ac:spMkLst>
        </pc:spChg>
        <pc:spChg chg="mod">
          <ac:chgData name="Silkauskas Kim" userId="ccb8c93e-d856-40e3-8c9b-7289baf450cc" providerId="ADAL" clId="{7A0308DF-E3D6-49C9-A569-058FB3E146FC}" dt="2023-10-03T17:42:04.340" v="62" actId="21"/>
          <ac:spMkLst>
            <pc:docMk/>
            <pc:sldMk cId="3678545757" sldId="313"/>
            <ac:spMk id="6" creationId="{D2710127-BA00-46DC-82EC-813DF846A3B3}"/>
          </ac:spMkLst>
        </pc:spChg>
        <pc:spChg chg="mod">
          <ac:chgData name="Silkauskas Kim" userId="ccb8c93e-d856-40e3-8c9b-7289baf450cc" providerId="ADAL" clId="{7A0308DF-E3D6-49C9-A569-058FB3E146FC}" dt="2023-10-03T17:42:12.558" v="64" actId="21"/>
          <ac:spMkLst>
            <pc:docMk/>
            <pc:sldMk cId="3678545757" sldId="313"/>
            <ac:spMk id="7" creationId="{38AAC577-C84E-4CF0-9489-08D7F2E4D45D}"/>
          </ac:spMkLst>
        </pc:spChg>
      </pc:sldChg>
      <pc:sldChg chg="del">
        <pc:chgData name="Silkauskas Kim" userId="ccb8c93e-d856-40e3-8c9b-7289baf450cc" providerId="ADAL" clId="{7A0308DF-E3D6-49C9-A569-058FB3E146FC}" dt="2023-10-03T17:39:44.997" v="0" actId="47"/>
        <pc:sldMkLst>
          <pc:docMk/>
          <pc:sldMk cId="314300900" sldId="319"/>
        </pc:sldMkLst>
      </pc:sldChg>
      <pc:sldChg chg="del">
        <pc:chgData name="Silkauskas Kim" userId="ccb8c93e-d856-40e3-8c9b-7289baf450cc" providerId="ADAL" clId="{7A0308DF-E3D6-49C9-A569-058FB3E146FC}" dt="2023-10-03T17:39:44.997" v="0" actId="47"/>
        <pc:sldMkLst>
          <pc:docMk/>
          <pc:sldMk cId="3038762432" sldId="320"/>
        </pc:sldMkLst>
      </pc:sldChg>
      <pc:sldChg chg="del">
        <pc:chgData name="Silkauskas Kim" userId="ccb8c93e-d856-40e3-8c9b-7289baf450cc" providerId="ADAL" clId="{7A0308DF-E3D6-49C9-A569-058FB3E146FC}" dt="2023-10-03T17:39:44.997" v="0" actId="47"/>
        <pc:sldMkLst>
          <pc:docMk/>
          <pc:sldMk cId="3667084614" sldId="321"/>
        </pc:sldMkLst>
      </pc:sldChg>
      <pc:sldChg chg="del">
        <pc:chgData name="Silkauskas Kim" userId="ccb8c93e-d856-40e3-8c9b-7289baf450cc" providerId="ADAL" clId="{7A0308DF-E3D6-49C9-A569-058FB3E146FC}" dt="2023-10-03T17:39:44.997" v="0" actId="47"/>
        <pc:sldMkLst>
          <pc:docMk/>
          <pc:sldMk cId="2826185467" sldId="322"/>
        </pc:sldMkLst>
      </pc:sldChg>
      <pc:sldChg chg="del">
        <pc:chgData name="Silkauskas Kim" userId="ccb8c93e-d856-40e3-8c9b-7289baf450cc" providerId="ADAL" clId="{7A0308DF-E3D6-49C9-A569-058FB3E146FC}" dt="2023-10-03T17:39:44.997" v="0" actId="47"/>
        <pc:sldMkLst>
          <pc:docMk/>
          <pc:sldMk cId="2975926692" sldId="323"/>
        </pc:sldMkLst>
      </pc:sldChg>
      <pc:sldChg chg="del">
        <pc:chgData name="Silkauskas Kim" userId="ccb8c93e-d856-40e3-8c9b-7289baf450cc" providerId="ADAL" clId="{7A0308DF-E3D6-49C9-A569-058FB3E146FC}" dt="2023-10-03T17:39:44.997" v="0" actId="47"/>
        <pc:sldMkLst>
          <pc:docMk/>
          <pc:sldMk cId="3882614877" sldId="324"/>
        </pc:sldMkLst>
      </pc:sldChg>
      <pc:sldChg chg="del">
        <pc:chgData name="Silkauskas Kim" userId="ccb8c93e-d856-40e3-8c9b-7289baf450cc" providerId="ADAL" clId="{7A0308DF-E3D6-49C9-A569-058FB3E146FC}" dt="2023-10-03T17:39:44.997" v="0" actId="47"/>
        <pc:sldMkLst>
          <pc:docMk/>
          <pc:sldMk cId="2415351244" sldId="325"/>
        </pc:sldMkLst>
      </pc:sldChg>
      <pc:sldChg chg="del">
        <pc:chgData name="Silkauskas Kim" userId="ccb8c93e-d856-40e3-8c9b-7289baf450cc" providerId="ADAL" clId="{7A0308DF-E3D6-49C9-A569-058FB3E146FC}" dt="2023-10-03T17:39:44.997" v="0" actId="47"/>
        <pc:sldMkLst>
          <pc:docMk/>
          <pc:sldMk cId="1183119320" sldId="326"/>
        </pc:sldMkLst>
      </pc:sldChg>
      <pc:sldChg chg="modSp del mod">
        <pc:chgData name="Silkauskas Kim" userId="ccb8c93e-d856-40e3-8c9b-7289baf450cc" providerId="ADAL" clId="{7A0308DF-E3D6-49C9-A569-058FB3E146FC}" dt="2023-10-03T17:44:07.410" v="119" actId="47"/>
        <pc:sldMkLst>
          <pc:docMk/>
          <pc:sldMk cId="906506300" sldId="327"/>
        </pc:sldMkLst>
        <pc:spChg chg="mod">
          <ac:chgData name="Silkauskas Kim" userId="ccb8c93e-d856-40e3-8c9b-7289baf450cc" providerId="ADAL" clId="{7A0308DF-E3D6-49C9-A569-058FB3E146FC}" dt="2023-10-03T17:43:56.336" v="114" actId="21"/>
          <ac:spMkLst>
            <pc:docMk/>
            <pc:sldMk cId="906506300" sldId="327"/>
            <ac:spMk id="3" creationId="{FBADED24-04A8-E183-5E1A-BFA36922FD89}"/>
          </ac:spMkLst>
        </pc:spChg>
      </pc:sldChg>
      <pc:sldChg chg="del">
        <pc:chgData name="Silkauskas Kim" userId="ccb8c93e-d856-40e3-8c9b-7289baf450cc" providerId="ADAL" clId="{7A0308DF-E3D6-49C9-A569-058FB3E146FC}" dt="2023-10-03T17:41:08.868" v="47" actId="47"/>
        <pc:sldMkLst>
          <pc:docMk/>
          <pc:sldMk cId="1315695522" sldId="328"/>
        </pc:sldMkLst>
      </pc:sldChg>
      <pc:sldChg chg="addSp delSp modSp mod modNotesTx">
        <pc:chgData name="Silkauskas Kim" userId="ccb8c93e-d856-40e3-8c9b-7289baf450cc" providerId="ADAL" clId="{7A0308DF-E3D6-49C9-A569-058FB3E146FC}" dt="2023-10-03T17:46:24.150" v="190" actId="255"/>
        <pc:sldMkLst>
          <pc:docMk/>
          <pc:sldMk cId="2094976200" sldId="329"/>
        </pc:sldMkLst>
        <pc:spChg chg="del mod">
          <ac:chgData name="Silkauskas Kim" userId="ccb8c93e-d856-40e3-8c9b-7289baf450cc" providerId="ADAL" clId="{7A0308DF-E3D6-49C9-A569-058FB3E146FC}" dt="2023-10-03T17:43:39.307" v="109" actId="478"/>
          <ac:spMkLst>
            <pc:docMk/>
            <pc:sldMk cId="2094976200" sldId="329"/>
            <ac:spMk id="2" creationId="{57D73CEA-DC18-0D46-288B-C8CA087841E5}"/>
          </ac:spMkLst>
        </pc:spChg>
        <pc:spChg chg="mod">
          <ac:chgData name="Silkauskas Kim" userId="ccb8c93e-d856-40e3-8c9b-7289baf450cc" providerId="ADAL" clId="{7A0308DF-E3D6-49C9-A569-058FB3E146FC}" dt="2023-10-03T17:46:24.150" v="190" actId="255"/>
          <ac:spMkLst>
            <pc:docMk/>
            <pc:sldMk cId="2094976200" sldId="329"/>
            <ac:spMk id="3" creationId="{FBADED24-04A8-E183-5E1A-BFA36922FD89}"/>
          </ac:spMkLst>
        </pc:spChg>
        <pc:spChg chg="del mod">
          <ac:chgData name="Silkauskas Kim" userId="ccb8c93e-d856-40e3-8c9b-7289baf450cc" providerId="ADAL" clId="{7A0308DF-E3D6-49C9-A569-058FB3E146FC}" dt="2023-10-03T17:44:32.661" v="131" actId="478"/>
          <ac:spMkLst>
            <pc:docMk/>
            <pc:sldMk cId="2094976200" sldId="329"/>
            <ac:spMk id="4" creationId="{C957F560-3D0F-3488-C89A-E8AD4D8EFB36}"/>
          </ac:spMkLst>
        </pc:spChg>
        <pc:spChg chg="add mod">
          <ac:chgData name="Silkauskas Kim" userId="ccb8c93e-d856-40e3-8c9b-7289baf450cc" providerId="ADAL" clId="{7A0308DF-E3D6-49C9-A569-058FB3E146FC}" dt="2023-10-03T17:44:38.356" v="138" actId="20577"/>
          <ac:spMkLst>
            <pc:docMk/>
            <pc:sldMk cId="2094976200" sldId="329"/>
            <ac:spMk id="5" creationId="{42445678-138F-8747-8041-E36CB32FFD0D}"/>
          </ac:spMkLst>
        </pc:spChg>
        <pc:spChg chg="del">
          <ac:chgData name="Silkauskas Kim" userId="ccb8c93e-d856-40e3-8c9b-7289baf450cc" providerId="ADAL" clId="{7A0308DF-E3D6-49C9-A569-058FB3E146FC}" dt="2023-10-03T17:43:41.525" v="110" actId="478"/>
          <ac:spMkLst>
            <pc:docMk/>
            <pc:sldMk cId="2094976200" sldId="329"/>
            <ac:spMk id="11" creationId="{00000000-0000-0000-0000-000000000000}"/>
          </ac:spMkLst>
        </pc:spChg>
      </pc:sldChg>
      <pc:sldChg chg="modSp del mod">
        <pc:chgData name="Silkauskas Kim" userId="ccb8c93e-d856-40e3-8c9b-7289baf450cc" providerId="ADAL" clId="{7A0308DF-E3D6-49C9-A569-058FB3E146FC}" dt="2023-10-03T17:44:41.565" v="139" actId="47"/>
        <pc:sldMkLst>
          <pc:docMk/>
          <pc:sldMk cId="2250789936" sldId="331"/>
        </pc:sldMkLst>
        <pc:spChg chg="mod">
          <ac:chgData name="Silkauskas Kim" userId="ccb8c93e-d856-40e3-8c9b-7289baf450cc" providerId="ADAL" clId="{7A0308DF-E3D6-49C9-A569-058FB3E146FC}" dt="2023-10-03T17:44:10.793" v="120" actId="21"/>
          <ac:spMkLst>
            <pc:docMk/>
            <pc:sldMk cId="2250789936" sldId="331"/>
            <ac:spMk id="3" creationId="{FBADED24-04A8-E183-5E1A-BFA36922FD89}"/>
          </ac:spMkLst>
        </pc:spChg>
      </pc:sldChg>
      <pc:sldChg chg="del">
        <pc:chgData name="Silkauskas Kim" userId="ccb8c93e-d856-40e3-8c9b-7289baf450cc" providerId="ADAL" clId="{7A0308DF-E3D6-49C9-A569-058FB3E146FC}" dt="2023-10-03T17:39:44.997" v="0" actId="47"/>
        <pc:sldMkLst>
          <pc:docMk/>
          <pc:sldMk cId="88583496" sldId="332"/>
        </pc:sldMkLst>
      </pc:sldChg>
      <pc:sldChg chg="del">
        <pc:chgData name="Silkauskas Kim" userId="ccb8c93e-d856-40e3-8c9b-7289baf450cc" providerId="ADAL" clId="{7A0308DF-E3D6-49C9-A569-058FB3E146FC}" dt="2023-10-03T17:39:44.997" v="0" actId="47"/>
        <pc:sldMkLst>
          <pc:docMk/>
          <pc:sldMk cId="2015669095" sldId="334"/>
        </pc:sldMkLst>
      </pc:sldChg>
      <pc:sldChg chg="del">
        <pc:chgData name="Silkauskas Kim" userId="ccb8c93e-d856-40e3-8c9b-7289baf450cc" providerId="ADAL" clId="{7A0308DF-E3D6-49C9-A569-058FB3E146FC}" dt="2023-10-03T17:39:44.997" v="0" actId="47"/>
        <pc:sldMkLst>
          <pc:docMk/>
          <pc:sldMk cId="2918038556" sldId="335"/>
        </pc:sldMkLst>
      </pc:sldChg>
      <pc:sldChg chg="del">
        <pc:chgData name="Silkauskas Kim" userId="ccb8c93e-d856-40e3-8c9b-7289baf450cc" providerId="ADAL" clId="{7A0308DF-E3D6-49C9-A569-058FB3E146FC}" dt="2023-10-03T17:39:44.997" v="0" actId="47"/>
        <pc:sldMkLst>
          <pc:docMk/>
          <pc:sldMk cId="557889205" sldId="336"/>
        </pc:sldMkLst>
      </pc:sldChg>
      <pc:sldChg chg="del">
        <pc:chgData name="Silkauskas Kim" userId="ccb8c93e-d856-40e3-8c9b-7289baf450cc" providerId="ADAL" clId="{7A0308DF-E3D6-49C9-A569-058FB3E146FC}" dt="2023-10-03T17:39:44.997" v="0" actId="47"/>
        <pc:sldMkLst>
          <pc:docMk/>
          <pc:sldMk cId="876949634" sldId="33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1" cy="464819"/>
          </a:xfrm>
          <a:prstGeom prst="rect">
            <a:avLst/>
          </a:prstGeom>
        </p:spPr>
        <p:txBody>
          <a:bodyPr vert="horz" lIns="95543" tIns="47771" rIns="95543" bIns="47771" rtlCol="0"/>
          <a:lstStyle>
            <a:lvl1pPr algn="l">
              <a:defRPr sz="1300"/>
            </a:lvl1pPr>
          </a:lstStyle>
          <a:p>
            <a:pPr>
              <a:defRPr/>
            </a:pPr>
            <a:endParaRPr lang="en-US"/>
          </a:p>
        </p:txBody>
      </p:sp>
      <p:sp>
        <p:nvSpPr>
          <p:cNvPr id="3" name="Date Placeholder 2"/>
          <p:cNvSpPr>
            <a:spLocks noGrp="1"/>
          </p:cNvSpPr>
          <p:nvPr>
            <p:ph type="dt" sz="quarter" idx="1"/>
          </p:nvPr>
        </p:nvSpPr>
        <p:spPr>
          <a:xfrm>
            <a:off x="3970937" y="1"/>
            <a:ext cx="3037841" cy="464819"/>
          </a:xfrm>
          <a:prstGeom prst="rect">
            <a:avLst/>
          </a:prstGeom>
        </p:spPr>
        <p:txBody>
          <a:bodyPr vert="horz" lIns="95543" tIns="47771" rIns="95543" bIns="47771" rtlCol="0"/>
          <a:lstStyle>
            <a:lvl1pPr algn="r">
              <a:defRPr sz="1300"/>
            </a:lvl1pPr>
          </a:lstStyle>
          <a:p>
            <a:pPr>
              <a:defRPr/>
            </a:pPr>
            <a:fld id="{CA7FDD26-9F9C-45E3-8777-282C2F071126}" type="datetimeFigureOut">
              <a:rPr lang="en-US"/>
              <a:pPr>
                <a:defRPr/>
              </a:pPr>
              <a:t>10/3/2023</a:t>
            </a:fld>
            <a:endParaRPr lang="en-US"/>
          </a:p>
        </p:txBody>
      </p:sp>
      <p:sp>
        <p:nvSpPr>
          <p:cNvPr id="4" name="Footer Placeholder 3"/>
          <p:cNvSpPr>
            <a:spLocks noGrp="1"/>
          </p:cNvSpPr>
          <p:nvPr>
            <p:ph type="ftr" sz="quarter" idx="2"/>
          </p:nvPr>
        </p:nvSpPr>
        <p:spPr>
          <a:xfrm>
            <a:off x="0" y="8829967"/>
            <a:ext cx="3037841" cy="464819"/>
          </a:xfrm>
          <a:prstGeom prst="rect">
            <a:avLst/>
          </a:prstGeom>
        </p:spPr>
        <p:txBody>
          <a:bodyPr vert="horz" lIns="95543" tIns="47771" rIns="95543" bIns="47771" rtlCol="0" anchor="b"/>
          <a:lstStyle>
            <a:lvl1pPr algn="l">
              <a:defRPr sz="1300"/>
            </a:lvl1pPr>
          </a:lstStyle>
          <a:p>
            <a:pPr>
              <a:defRPr/>
            </a:pPr>
            <a:endParaRPr lang="en-US"/>
          </a:p>
        </p:txBody>
      </p:sp>
      <p:sp>
        <p:nvSpPr>
          <p:cNvPr id="5" name="Slide Number Placeholder 4"/>
          <p:cNvSpPr>
            <a:spLocks noGrp="1"/>
          </p:cNvSpPr>
          <p:nvPr>
            <p:ph type="sldNum" sz="quarter" idx="3"/>
          </p:nvPr>
        </p:nvSpPr>
        <p:spPr>
          <a:xfrm>
            <a:off x="3970937" y="8829967"/>
            <a:ext cx="3037841" cy="464819"/>
          </a:xfrm>
          <a:prstGeom prst="rect">
            <a:avLst/>
          </a:prstGeom>
        </p:spPr>
        <p:txBody>
          <a:bodyPr vert="horz" lIns="95543" tIns="47771" rIns="95543" bIns="47771" rtlCol="0" anchor="b"/>
          <a:lstStyle>
            <a:lvl1pPr algn="r">
              <a:defRPr sz="1300"/>
            </a:lvl1pPr>
          </a:lstStyle>
          <a:p>
            <a:pPr>
              <a:defRPr/>
            </a:pPr>
            <a:fld id="{E352B7FB-EBF2-401F-B8B6-190141D1C32F}" type="slidenum">
              <a:rPr lang="en-US"/>
              <a:pPr>
                <a:defRPr/>
              </a:pPr>
              <a:t>‹N°›</a:t>
            </a:fld>
            <a:endParaRPr lang="en-US"/>
          </a:p>
        </p:txBody>
      </p:sp>
    </p:spTree>
    <p:extLst>
      <p:ext uri="{BB962C8B-B14F-4D97-AF65-F5344CB8AC3E}">
        <p14:creationId xmlns:p14="http://schemas.microsoft.com/office/powerpoint/2010/main" val="33215367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3037841" cy="4648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5543" tIns="47771" rIns="95543" bIns="47771" numCol="1" anchor="t" anchorCtr="0" compatLnSpc="1">
            <a:prstTxWarp prst="textNoShape">
              <a:avLst/>
            </a:prstTxWarp>
          </a:bodyPr>
          <a:lstStyle>
            <a:lvl1pPr eaLnBrk="0" hangingPunct="0">
              <a:spcBef>
                <a:spcPct val="0"/>
              </a:spcBef>
              <a:defRPr sz="1300">
                <a:latin typeface="Arial"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972560" y="1"/>
            <a:ext cx="3037841" cy="4648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5543" tIns="47771" rIns="95543" bIns="47771" numCol="1" anchor="t" anchorCtr="0" compatLnSpc="1">
            <a:prstTxWarp prst="textNoShape">
              <a:avLst/>
            </a:prstTxWarp>
          </a:bodyPr>
          <a:lstStyle>
            <a:lvl1pPr algn="r" eaLnBrk="0" hangingPunct="0">
              <a:spcBef>
                <a:spcPct val="0"/>
              </a:spcBef>
              <a:defRPr sz="1300">
                <a:latin typeface="Arial" charset="0"/>
                <a:ea typeface="ＭＳ Ｐゴシック" pitchFamily="34" charset="-128"/>
                <a:cs typeface="+mn-cs"/>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3077" name="Rectangle 5"/>
          <p:cNvSpPr>
            <a:spLocks noGrp="1" noChangeArrowheads="1"/>
          </p:cNvSpPr>
          <p:nvPr>
            <p:ph type="body" sz="quarter" idx="3"/>
          </p:nvPr>
        </p:nvSpPr>
        <p:spPr bwMode="auto">
          <a:xfrm>
            <a:off x="934720" y="4415790"/>
            <a:ext cx="5140960" cy="41833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5543" tIns="47771" rIns="95543" bIns="4777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831581"/>
            <a:ext cx="3037841" cy="4648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5543" tIns="47771" rIns="95543" bIns="47771" numCol="1" anchor="b" anchorCtr="0" compatLnSpc="1">
            <a:prstTxWarp prst="textNoShape">
              <a:avLst/>
            </a:prstTxWarp>
          </a:bodyPr>
          <a:lstStyle>
            <a:lvl1pPr eaLnBrk="0" hangingPunct="0">
              <a:spcBef>
                <a:spcPct val="0"/>
              </a:spcBef>
              <a:defRPr sz="1300">
                <a:latin typeface="Arial"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972560" y="8831581"/>
            <a:ext cx="3037841" cy="46481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5543" tIns="47771" rIns="95543" bIns="47771" numCol="1" anchor="b" anchorCtr="0" compatLnSpc="1">
            <a:prstTxWarp prst="textNoShape">
              <a:avLst/>
            </a:prstTxWarp>
          </a:bodyPr>
          <a:lstStyle>
            <a:lvl1pPr algn="r" eaLnBrk="0" hangingPunct="0">
              <a:defRPr sz="1300">
                <a:latin typeface="Arial" pitchFamily="34" charset="0"/>
              </a:defRPr>
            </a:lvl1pPr>
          </a:lstStyle>
          <a:p>
            <a:pPr>
              <a:defRPr/>
            </a:pPr>
            <a:fld id="{3CC2E347-BC91-49BE-BF1A-C292C7358618}" type="slidenum">
              <a:rPr lang="en-US"/>
              <a:pPr>
                <a:defRPr/>
              </a:pPr>
              <a:t>‹N°›</a:t>
            </a:fld>
            <a:endParaRPr lang="en-US"/>
          </a:p>
        </p:txBody>
      </p:sp>
    </p:spTree>
    <p:extLst>
      <p:ext uri="{BB962C8B-B14F-4D97-AF65-F5344CB8AC3E}">
        <p14:creationId xmlns:p14="http://schemas.microsoft.com/office/powerpoint/2010/main" val="1004621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187240" indent="-187240">
              <a:buFont typeface="Arial" panose="020B0604020202020204" pitchFamily="34" charset="0"/>
              <a:buChar char="•"/>
            </a:pPr>
            <a:endParaRPr lang="en-CA" dirty="0"/>
          </a:p>
        </p:txBody>
      </p:sp>
      <p:sp>
        <p:nvSpPr>
          <p:cNvPr id="4" name="Slide Number Placeholder 3"/>
          <p:cNvSpPr>
            <a:spLocks noGrp="1"/>
          </p:cNvSpPr>
          <p:nvPr>
            <p:ph type="sldNum" sz="quarter" idx="10"/>
          </p:nvPr>
        </p:nvSpPr>
        <p:spPr/>
        <p:txBody>
          <a:bodyPr/>
          <a:lstStyle/>
          <a:p>
            <a:pPr>
              <a:defRPr/>
            </a:pPr>
            <a:fld id="{E532EEFE-AACF-4702-856B-2065A499B9D3}" type="slidenum">
              <a:rPr lang="en-US" smtClean="0"/>
              <a:pPr>
                <a:defRPr/>
              </a:pPr>
              <a:t>1</a:t>
            </a:fld>
            <a:endParaRPr lang="en-US"/>
          </a:p>
        </p:txBody>
      </p:sp>
    </p:spTree>
    <p:extLst>
      <p:ext uri="{BB962C8B-B14F-4D97-AF65-F5344CB8AC3E}">
        <p14:creationId xmlns:p14="http://schemas.microsoft.com/office/powerpoint/2010/main" val="2509690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1700">
                <a:solidFill>
                  <a:schemeClr val="tx1"/>
                </a:solidFill>
                <a:latin typeface="Times New Roman" pitchFamily="18" charset="0"/>
                <a:ea typeface="ＭＳ Ｐゴシック" charset="-128"/>
              </a:defRPr>
            </a:lvl1pPr>
            <a:lvl2pPr marL="776282" indent="-298570" eaLnBrk="0" hangingPunct="0">
              <a:defRPr sz="1700">
                <a:solidFill>
                  <a:schemeClr val="tx1"/>
                </a:solidFill>
                <a:latin typeface="Times New Roman" pitchFamily="18" charset="0"/>
                <a:ea typeface="ＭＳ Ｐゴシック" charset="-128"/>
              </a:defRPr>
            </a:lvl2pPr>
            <a:lvl3pPr marL="1194281" indent="-238857" eaLnBrk="0" hangingPunct="0">
              <a:defRPr sz="1700">
                <a:solidFill>
                  <a:schemeClr val="tx1"/>
                </a:solidFill>
                <a:latin typeface="Times New Roman" pitchFamily="18" charset="0"/>
                <a:ea typeface="ＭＳ Ｐゴシック" charset="-128"/>
              </a:defRPr>
            </a:lvl3pPr>
            <a:lvl4pPr marL="1671993" indent="-238857" eaLnBrk="0" hangingPunct="0">
              <a:defRPr sz="1700">
                <a:solidFill>
                  <a:schemeClr val="tx1"/>
                </a:solidFill>
                <a:latin typeface="Times New Roman" pitchFamily="18" charset="0"/>
                <a:ea typeface="ＭＳ Ｐゴシック" charset="-128"/>
              </a:defRPr>
            </a:lvl4pPr>
            <a:lvl5pPr marL="2149706" indent="-238857" eaLnBrk="0" hangingPunct="0">
              <a:defRPr sz="1700">
                <a:solidFill>
                  <a:schemeClr val="tx1"/>
                </a:solidFill>
                <a:latin typeface="Times New Roman" pitchFamily="18" charset="0"/>
                <a:ea typeface="ＭＳ Ｐゴシック" charset="-128"/>
              </a:defRPr>
            </a:lvl5pPr>
            <a:lvl6pPr marL="2627418" indent="-238857" eaLnBrk="0" fontAlgn="base" hangingPunct="0">
              <a:spcBef>
                <a:spcPct val="0"/>
              </a:spcBef>
              <a:spcAft>
                <a:spcPct val="0"/>
              </a:spcAft>
              <a:defRPr sz="1700">
                <a:solidFill>
                  <a:schemeClr val="tx1"/>
                </a:solidFill>
                <a:latin typeface="Times New Roman" pitchFamily="18" charset="0"/>
                <a:ea typeface="ＭＳ Ｐゴシック" charset="-128"/>
              </a:defRPr>
            </a:lvl6pPr>
            <a:lvl7pPr marL="3105130" indent="-238857" eaLnBrk="0" fontAlgn="base" hangingPunct="0">
              <a:spcBef>
                <a:spcPct val="0"/>
              </a:spcBef>
              <a:spcAft>
                <a:spcPct val="0"/>
              </a:spcAft>
              <a:defRPr sz="1700">
                <a:solidFill>
                  <a:schemeClr val="tx1"/>
                </a:solidFill>
                <a:latin typeface="Times New Roman" pitchFamily="18" charset="0"/>
                <a:ea typeface="ＭＳ Ｐゴシック" charset="-128"/>
              </a:defRPr>
            </a:lvl7pPr>
            <a:lvl8pPr marL="3582842" indent="-238857" eaLnBrk="0" fontAlgn="base" hangingPunct="0">
              <a:spcBef>
                <a:spcPct val="0"/>
              </a:spcBef>
              <a:spcAft>
                <a:spcPct val="0"/>
              </a:spcAft>
              <a:defRPr sz="1700">
                <a:solidFill>
                  <a:schemeClr val="tx1"/>
                </a:solidFill>
                <a:latin typeface="Times New Roman" pitchFamily="18" charset="0"/>
                <a:ea typeface="ＭＳ Ｐゴシック" charset="-128"/>
              </a:defRPr>
            </a:lvl8pPr>
            <a:lvl9pPr marL="4060555" indent="-238857" eaLnBrk="0" fontAlgn="base" hangingPunct="0">
              <a:spcBef>
                <a:spcPct val="0"/>
              </a:spcBef>
              <a:spcAft>
                <a:spcPct val="0"/>
              </a:spcAft>
              <a:defRPr sz="1700">
                <a:solidFill>
                  <a:schemeClr val="tx1"/>
                </a:solidFill>
                <a:latin typeface="Times New Roman" pitchFamily="18" charset="0"/>
                <a:ea typeface="ＭＳ Ｐゴシック" charset="-128"/>
              </a:defRPr>
            </a:lvl9pPr>
          </a:lstStyle>
          <a:p>
            <a:pPr>
              <a:defRPr/>
            </a:pPr>
            <a:fld id="{027A5161-5999-4AE3-B453-DC23B0244143}" type="slidenum">
              <a:rPr lang="en-US" sz="1300">
                <a:latin typeface="Arial" pitchFamily="34" charset="0"/>
              </a:rPr>
              <a:pPr>
                <a:defRPr/>
              </a:pPr>
              <a:t>2</a:t>
            </a:fld>
            <a:endParaRPr lang="en-US" sz="1300">
              <a:latin typeface="Arial" pitchFamily="34" charset="0"/>
            </a:endParaRPr>
          </a:p>
        </p:txBody>
      </p:sp>
      <p:sp>
        <p:nvSpPr>
          <p:cNvPr id="18435" name="Rectangle 2"/>
          <p:cNvSpPr>
            <a:spLocks noGrp="1" noRot="1" noChangeAspect="1" noChangeArrowheads="1" noTextEdit="1"/>
          </p:cNvSpPr>
          <p:nvPr>
            <p:ph type="sldImg"/>
          </p:nvPr>
        </p:nvSpPr>
        <p:spPr>
          <a:xfrm>
            <a:off x="406400" y="696913"/>
            <a:ext cx="6197600" cy="3486150"/>
          </a:xfrm>
          <a:ln/>
        </p:spPr>
      </p:sp>
      <p:sp>
        <p:nvSpPr>
          <p:cNvPr id="18436"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a:lstStyle/>
          <a:p>
            <a:pPr eaLnBrk="1" hangingPunct="1">
              <a:defRPr/>
            </a:pPr>
            <a:endParaRPr lang="en-US" dirty="0">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1700">
                <a:solidFill>
                  <a:schemeClr val="tx1"/>
                </a:solidFill>
                <a:latin typeface="Times New Roman" pitchFamily="18" charset="0"/>
                <a:ea typeface="ＭＳ Ｐゴシック" charset="-128"/>
              </a:defRPr>
            </a:lvl1pPr>
            <a:lvl2pPr marL="776282" indent="-298570" eaLnBrk="0" hangingPunct="0">
              <a:defRPr sz="1700">
                <a:solidFill>
                  <a:schemeClr val="tx1"/>
                </a:solidFill>
                <a:latin typeface="Times New Roman" pitchFamily="18" charset="0"/>
                <a:ea typeface="ＭＳ Ｐゴシック" charset="-128"/>
              </a:defRPr>
            </a:lvl2pPr>
            <a:lvl3pPr marL="1194281" indent="-238857" eaLnBrk="0" hangingPunct="0">
              <a:defRPr sz="1700">
                <a:solidFill>
                  <a:schemeClr val="tx1"/>
                </a:solidFill>
                <a:latin typeface="Times New Roman" pitchFamily="18" charset="0"/>
                <a:ea typeface="ＭＳ Ｐゴシック" charset="-128"/>
              </a:defRPr>
            </a:lvl3pPr>
            <a:lvl4pPr marL="1671993" indent="-238857" eaLnBrk="0" hangingPunct="0">
              <a:defRPr sz="1700">
                <a:solidFill>
                  <a:schemeClr val="tx1"/>
                </a:solidFill>
                <a:latin typeface="Times New Roman" pitchFamily="18" charset="0"/>
                <a:ea typeface="ＭＳ Ｐゴシック" charset="-128"/>
              </a:defRPr>
            </a:lvl4pPr>
            <a:lvl5pPr marL="2149706" indent="-238857" eaLnBrk="0" hangingPunct="0">
              <a:defRPr sz="1700">
                <a:solidFill>
                  <a:schemeClr val="tx1"/>
                </a:solidFill>
                <a:latin typeface="Times New Roman" pitchFamily="18" charset="0"/>
                <a:ea typeface="ＭＳ Ｐゴシック" charset="-128"/>
              </a:defRPr>
            </a:lvl5pPr>
            <a:lvl6pPr marL="2627418" indent="-238857" eaLnBrk="0" fontAlgn="base" hangingPunct="0">
              <a:spcBef>
                <a:spcPct val="0"/>
              </a:spcBef>
              <a:spcAft>
                <a:spcPct val="0"/>
              </a:spcAft>
              <a:defRPr sz="1700">
                <a:solidFill>
                  <a:schemeClr val="tx1"/>
                </a:solidFill>
                <a:latin typeface="Times New Roman" pitchFamily="18" charset="0"/>
                <a:ea typeface="ＭＳ Ｐゴシック" charset="-128"/>
              </a:defRPr>
            </a:lvl6pPr>
            <a:lvl7pPr marL="3105130" indent="-238857" eaLnBrk="0" fontAlgn="base" hangingPunct="0">
              <a:spcBef>
                <a:spcPct val="0"/>
              </a:spcBef>
              <a:spcAft>
                <a:spcPct val="0"/>
              </a:spcAft>
              <a:defRPr sz="1700">
                <a:solidFill>
                  <a:schemeClr val="tx1"/>
                </a:solidFill>
                <a:latin typeface="Times New Roman" pitchFamily="18" charset="0"/>
                <a:ea typeface="ＭＳ Ｐゴシック" charset="-128"/>
              </a:defRPr>
            </a:lvl7pPr>
            <a:lvl8pPr marL="3582842" indent="-238857" eaLnBrk="0" fontAlgn="base" hangingPunct="0">
              <a:spcBef>
                <a:spcPct val="0"/>
              </a:spcBef>
              <a:spcAft>
                <a:spcPct val="0"/>
              </a:spcAft>
              <a:defRPr sz="1700">
                <a:solidFill>
                  <a:schemeClr val="tx1"/>
                </a:solidFill>
                <a:latin typeface="Times New Roman" pitchFamily="18" charset="0"/>
                <a:ea typeface="ＭＳ Ｐゴシック" charset="-128"/>
              </a:defRPr>
            </a:lvl8pPr>
            <a:lvl9pPr marL="4060555" indent="-238857" eaLnBrk="0" fontAlgn="base" hangingPunct="0">
              <a:spcBef>
                <a:spcPct val="0"/>
              </a:spcBef>
              <a:spcAft>
                <a:spcPct val="0"/>
              </a:spcAft>
              <a:defRPr sz="1700">
                <a:solidFill>
                  <a:schemeClr val="tx1"/>
                </a:solidFill>
                <a:latin typeface="Times New Roman" pitchFamily="18" charset="0"/>
                <a:ea typeface="ＭＳ Ｐゴシック" charset="-128"/>
              </a:defRPr>
            </a:lvl9pPr>
          </a:lstStyle>
          <a:p>
            <a:pPr>
              <a:defRPr/>
            </a:pPr>
            <a:fld id="{027A5161-5999-4AE3-B453-DC23B0244143}" type="slidenum">
              <a:rPr lang="en-US" sz="1300">
                <a:latin typeface="Arial" pitchFamily="34" charset="0"/>
              </a:rPr>
              <a:pPr>
                <a:defRPr/>
              </a:pPr>
              <a:t>3</a:t>
            </a:fld>
            <a:endParaRPr lang="en-US" sz="1300">
              <a:latin typeface="Arial" pitchFamily="34" charset="0"/>
            </a:endParaRPr>
          </a:p>
        </p:txBody>
      </p:sp>
      <p:sp>
        <p:nvSpPr>
          <p:cNvPr id="18435" name="Rectangle 2"/>
          <p:cNvSpPr>
            <a:spLocks noGrp="1" noRot="1" noChangeAspect="1" noChangeArrowheads="1" noTextEdit="1"/>
          </p:cNvSpPr>
          <p:nvPr>
            <p:ph type="sldImg"/>
          </p:nvPr>
        </p:nvSpPr>
        <p:spPr>
          <a:xfrm>
            <a:off x="406400" y="696913"/>
            <a:ext cx="6197600" cy="3486150"/>
          </a:xfrm>
          <a:ln/>
        </p:spPr>
      </p:sp>
      <p:sp>
        <p:nvSpPr>
          <p:cNvPr id="18436"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a:lstStyle/>
          <a:p>
            <a:pPr marL="0" indent="0">
              <a:buNone/>
            </a:pPr>
            <a:r>
              <a:rPr lang="en-US" sz="1200" dirty="0">
                <a:solidFill>
                  <a:srgbClr val="FF0000"/>
                </a:solidFill>
                <a:cs typeface="Arial" pitchFamily="34" charset="0"/>
              </a:rPr>
              <a:t>2Ag</a:t>
            </a:r>
            <a:r>
              <a:rPr lang="en-US" sz="1200" baseline="30000" dirty="0">
                <a:solidFill>
                  <a:srgbClr val="FF0000"/>
                </a:solidFill>
                <a:cs typeface="Arial" pitchFamily="34" charset="0"/>
              </a:rPr>
              <a:t>+ </a:t>
            </a:r>
            <a:r>
              <a:rPr lang="en-US" sz="1200" i="1" dirty="0">
                <a:solidFill>
                  <a:srgbClr val="FF0000"/>
                </a:solidFill>
                <a:cs typeface="Arial" pitchFamily="34" charset="0"/>
              </a:rPr>
              <a:t>(</a:t>
            </a:r>
            <a:r>
              <a:rPr lang="en-US" sz="1200" i="1" dirty="0" err="1">
                <a:solidFill>
                  <a:srgbClr val="FF0000"/>
                </a:solidFill>
                <a:cs typeface="Arial" pitchFamily="34" charset="0"/>
              </a:rPr>
              <a:t>aq</a:t>
            </a:r>
            <a:r>
              <a:rPr lang="en-US" sz="1200" i="1" dirty="0">
                <a:solidFill>
                  <a:srgbClr val="FF0000"/>
                </a:solidFill>
                <a:cs typeface="Arial" pitchFamily="34" charset="0"/>
              </a:rPr>
              <a:t>)</a:t>
            </a:r>
            <a:r>
              <a:rPr lang="en-US" sz="1200" baseline="-25000" dirty="0">
                <a:solidFill>
                  <a:srgbClr val="FF0000"/>
                </a:solidFill>
                <a:cs typeface="Arial" pitchFamily="34" charset="0"/>
              </a:rPr>
              <a:t> </a:t>
            </a:r>
            <a:r>
              <a:rPr lang="en-US" sz="1200" dirty="0">
                <a:solidFill>
                  <a:srgbClr val="FF0000"/>
                </a:solidFill>
                <a:cs typeface="Arial" pitchFamily="34" charset="0"/>
              </a:rPr>
              <a:t>+ CrO</a:t>
            </a:r>
            <a:r>
              <a:rPr lang="en-US" sz="1200" baseline="-25000" dirty="0">
                <a:solidFill>
                  <a:srgbClr val="FF0000"/>
                </a:solidFill>
                <a:cs typeface="Arial" pitchFamily="34" charset="0"/>
              </a:rPr>
              <a:t>4</a:t>
            </a:r>
            <a:r>
              <a:rPr lang="en-US" sz="1200" baseline="30000" dirty="0">
                <a:solidFill>
                  <a:srgbClr val="FF0000"/>
                </a:solidFill>
                <a:cs typeface="Arial" pitchFamily="34" charset="0"/>
              </a:rPr>
              <a:t>2-</a:t>
            </a:r>
            <a:r>
              <a:rPr lang="en-US" sz="1200" i="1" dirty="0">
                <a:solidFill>
                  <a:srgbClr val="FF0000"/>
                </a:solidFill>
                <a:cs typeface="Arial" pitchFamily="34" charset="0"/>
              </a:rPr>
              <a:t>(</a:t>
            </a:r>
            <a:r>
              <a:rPr lang="en-US" sz="1200" i="1" dirty="0" err="1">
                <a:solidFill>
                  <a:srgbClr val="FF0000"/>
                </a:solidFill>
                <a:cs typeface="Arial" pitchFamily="34" charset="0"/>
              </a:rPr>
              <a:t>aq</a:t>
            </a:r>
            <a:r>
              <a:rPr lang="en-US" sz="1200" i="1" dirty="0">
                <a:solidFill>
                  <a:srgbClr val="FF0000"/>
                </a:solidFill>
                <a:cs typeface="Arial" pitchFamily="34" charset="0"/>
              </a:rPr>
              <a:t>)</a:t>
            </a:r>
            <a:r>
              <a:rPr lang="en-US" sz="1200" dirty="0">
                <a:solidFill>
                  <a:srgbClr val="FF0000"/>
                </a:solidFill>
                <a:cs typeface="Arial" pitchFamily="34" charset="0"/>
              </a:rPr>
              <a:t> </a:t>
            </a:r>
            <a:r>
              <a:rPr lang="en-US" sz="1200" dirty="0">
                <a:solidFill>
                  <a:srgbClr val="FF0000"/>
                </a:solidFill>
                <a:cs typeface="Arial" pitchFamily="34" charset="0"/>
                <a:sym typeface="Wingdings" panose="05000000000000000000" pitchFamily="2" charset="2"/>
              </a:rPr>
              <a:t> </a:t>
            </a:r>
            <a:r>
              <a:rPr lang="en-US" sz="1200" dirty="0">
                <a:solidFill>
                  <a:srgbClr val="FF0000"/>
                </a:solidFill>
                <a:cs typeface="Arial" pitchFamily="34" charset="0"/>
              </a:rPr>
              <a:t>Ag</a:t>
            </a:r>
            <a:r>
              <a:rPr lang="en-US" sz="1200" baseline="-25000" dirty="0">
                <a:solidFill>
                  <a:srgbClr val="FF0000"/>
                </a:solidFill>
                <a:cs typeface="Arial" pitchFamily="34" charset="0"/>
              </a:rPr>
              <a:t>2</a:t>
            </a:r>
            <a:r>
              <a:rPr lang="en-US" sz="1200" dirty="0">
                <a:solidFill>
                  <a:srgbClr val="FF0000"/>
                </a:solidFill>
                <a:cs typeface="Arial" pitchFamily="34" charset="0"/>
              </a:rPr>
              <a:t>CrO</a:t>
            </a:r>
            <a:r>
              <a:rPr lang="en-US" sz="1200" baseline="-25000" dirty="0">
                <a:solidFill>
                  <a:srgbClr val="FF0000"/>
                </a:solidFill>
                <a:cs typeface="Arial" pitchFamily="34" charset="0"/>
              </a:rPr>
              <a:t>4</a:t>
            </a:r>
            <a:r>
              <a:rPr lang="en-US" sz="1200" dirty="0">
                <a:solidFill>
                  <a:srgbClr val="FF0000"/>
                </a:solidFill>
                <a:cs typeface="Arial" pitchFamily="34" charset="0"/>
              </a:rPr>
              <a:t>(</a:t>
            </a:r>
            <a:r>
              <a:rPr lang="en-US" sz="1200" i="1" dirty="0">
                <a:solidFill>
                  <a:srgbClr val="FF0000"/>
                </a:solidFill>
                <a:cs typeface="Arial" pitchFamily="34" charset="0"/>
              </a:rPr>
              <a:t>s</a:t>
            </a:r>
            <a:r>
              <a:rPr lang="en-US" sz="1200" dirty="0">
                <a:solidFill>
                  <a:srgbClr val="FF0000"/>
                </a:solidFill>
                <a:cs typeface="Arial" pitchFamily="34" charset="0"/>
              </a:rPr>
              <a: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0" dirty="0">
                <a:solidFill>
                  <a:srgbClr val="FF0000"/>
                </a:solidFill>
                <a:cs typeface="Arial" pitchFamily="34" charset="0"/>
              </a:rPr>
              <a:t>2H</a:t>
            </a:r>
            <a:r>
              <a:rPr lang="en-US" sz="1200" kern="0" baseline="30000" dirty="0">
                <a:solidFill>
                  <a:srgbClr val="FF0000"/>
                </a:solidFill>
                <a:cs typeface="Arial" pitchFamily="34" charset="0"/>
              </a:rPr>
              <a:t>+ </a:t>
            </a:r>
            <a:r>
              <a:rPr lang="en-US" sz="1200" i="1" kern="0" dirty="0">
                <a:solidFill>
                  <a:srgbClr val="FF0000"/>
                </a:solidFill>
                <a:cs typeface="Arial" pitchFamily="34" charset="0"/>
              </a:rPr>
              <a:t>(</a:t>
            </a:r>
            <a:r>
              <a:rPr lang="en-US" sz="1200" i="1" kern="0" dirty="0" err="1">
                <a:solidFill>
                  <a:srgbClr val="FF0000"/>
                </a:solidFill>
                <a:cs typeface="Arial" pitchFamily="34" charset="0"/>
              </a:rPr>
              <a:t>aq</a:t>
            </a:r>
            <a:r>
              <a:rPr lang="en-US" sz="1200" i="1" kern="0" dirty="0">
                <a:solidFill>
                  <a:srgbClr val="FF0000"/>
                </a:solidFill>
                <a:cs typeface="Arial" pitchFamily="34" charset="0"/>
              </a:rPr>
              <a:t>)</a:t>
            </a:r>
            <a:r>
              <a:rPr lang="en-US" sz="1200" kern="0" baseline="-25000" dirty="0">
                <a:solidFill>
                  <a:srgbClr val="FF0000"/>
                </a:solidFill>
                <a:cs typeface="Arial" pitchFamily="34" charset="0"/>
              </a:rPr>
              <a:t> </a:t>
            </a:r>
            <a:r>
              <a:rPr lang="en-US" sz="1200" kern="0" dirty="0">
                <a:solidFill>
                  <a:srgbClr val="FF0000"/>
                </a:solidFill>
                <a:cs typeface="Arial" pitchFamily="34" charset="0"/>
              </a:rPr>
              <a:t> + MgCO</a:t>
            </a:r>
            <a:r>
              <a:rPr lang="en-US" sz="1200" kern="0" baseline="-25000" dirty="0">
                <a:solidFill>
                  <a:srgbClr val="FF0000"/>
                </a:solidFill>
                <a:cs typeface="Arial" pitchFamily="34" charset="0"/>
              </a:rPr>
              <a:t>3</a:t>
            </a:r>
            <a:r>
              <a:rPr lang="en-US" sz="1200" kern="0" dirty="0">
                <a:solidFill>
                  <a:srgbClr val="FF0000"/>
                </a:solidFill>
                <a:cs typeface="Arial" pitchFamily="34" charset="0"/>
              </a:rPr>
              <a:t>(</a:t>
            </a:r>
            <a:r>
              <a:rPr lang="en-US" sz="1200" i="1" kern="0" dirty="0">
                <a:solidFill>
                  <a:srgbClr val="FF0000"/>
                </a:solidFill>
                <a:cs typeface="Arial" pitchFamily="34" charset="0"/>
              </a:rPr>
              <a:t>s</a:t>
            </a:r>
            <a:r>
              <a:rPr lang="en-US" sz="1200" kern="0" dirty="0">
                <a:solidFill>
                  <a:srgbClr val="FF0000"/>
                </a:solidFill>
                <a:cs typeface="Arial" pitchFamily="34" charset="0"/>
              </a:rPr>
              <a:t>) </a:t>
            </a:r>
            <a:r>
              <a:rPr lang="en-US" sz="1200" kern="0" dirty="0">
                <a:solidFill>
                  <a:srgbClr val="FF0000"/>
                </a:solidFill>
                <a:cs typeface="Arial" pitchFamily="34" charset="0"/>
                <a:sym typeface="Wingdings" panose="05000000000000000000" pitchFamily="2" charset="2"/>
              </a:rPr>
              <a:t> </a:t>
            </a:r>
            <a:r>
              <a:rPr lang="en-US" sz="1200" kern="0" dirty="0">
                <a:solidFill>
                  <a:srgbClr val="FF0000"/>
                </a:solidFill>
                <a:cs typeface="Arial" pitchFamily="34" charset="0"/>
              </a:rPr>
              <a:t>H</a:t>
            </a:r>
            <a:r>
              <a:rPr lang="en-US" sz="1200" kern="0" baseline="-25000" dirty="0">
                <a:solidFill>
                  <a:srgbClr val="FF0000"/>
                </a:solidFill>
                <a:cs typeface="Arial" pitchFamily="34" charset="0"/>
              </a:rPr>
              <a:t>2</a:t>
            </a:r>
            <a:r>
              <a:rPr lang="en-US" sz="1200" kern="0" dirty="0">
                <a:solidFill>
                  <a:srgbClr val="FF0000"/>
                </a:solidFill>
                <a:cs typeface="Arial" pitchFamily="34" charset="0"/>
              </a:rPr>
              <a:t>O(</a:t>
            </a:r>
            <a:r>
              <a:rPr lang="en-US" sz="1200" i="1" kern="0" dirty="0">
                <a:solidFill>
                  <a:srgbClr val="FF0000"/>
                </a:solidFill>
                <a:cs typeface="Arial" pitchFamily="34" charset="0"/>
              </a:rPr>
              <a:t>l</a:t>
            </a:r>
            <a:r>
              <a:rPr lang="en-US" sz="1200" kern="0" dirty="0">
                <a:solidFill>
                  <a:srgbClr val="FF0000"/>
                </a:solidFill>
                <a:cs typeface="Arial" pitchFamily="34" charset="0"/>
              </a:rPr>
              <a:t>) + CO</a:t>
            </a:r>
            <a:r>
              <a:rPr lang="en-US" sz="1200" kern="0" baseline="-25000" dirty="0">
                <a:solidFill>
                  <a:srgbClr val="FF0000"/>
                </a:solidFill>
                <a:cs typeface="Arial" pitchFamily="34" charset="0"/>
              </a:rPr>
              <a:t>2</a:t>
            </a:r>
            <a:r>
              <a:rPr lang="en-US" sz="1200" kern="0" dirty="0">
                <a:solidFill>
                  <a:srgbClr val="FF0000"/>
                </a:solidFill>
                <a:cs typeface="Arial" pitchFamily="34" charset="0"/>
              </a:rPr>
              <a:t>(</a:t>
            </a:r>
            <a:r>
              <a:rPr lang="en-US" sz="1200" i="1" kern="0" dirty="0">
                <a:solidFill>
                  <a:srgbClr val="FF0000"/>
                </a:solidFill>
                <a:cs typeface="Arial" pitchFamily="34" charset="0"/>
              </a:rPr>
              <a:t>g</a:t>
            </a:r>
            <a:r>
              <a:rPr lang="en-US" sz="1200" kern="0" dirty="0">
                <a:solidFill>
                  <a:srgbClr val="FF0000"/>
                </a:solidFill>
                <a:cs typeface="Arial" pitchFamily="34" charset="0"/>
              </a:rPr>
              <a:t>) + Mg</a:t>
            </a:r>
            <a:r>
              <a:rPr lang="en-US" sz="1200" kern="0" baseline="30000" dirty="0">
                <a:solidFill>
                  <a:srgbClr val="FF0000"/>
                </a:solidFill>
                <a:cs typeface="Arial" pitchFamily="34" charset="0"/>
              </a:rPr>
              <a:t>2+</a:t>
            </a:r>
            <a:r>
              <a:rPr lang="en-US" sz="1200" i="1" kern="0" dirty="0">
                <a:solidFill>
                  <a:srgbClr val="FF0000"/>
                </a:solidFill>
                <a:cs typeface="Arial" pitchFamily="34" charset="0"/>
              </a:rPr>
              <a:t>(</a:t>
            </a:r>
            <a:r>
              <a:rPr lang="en-US" sz="1200" i="1" kern="0" dirty="0" err="1">
                <a:solidFill>
                  <a:srgbClr val="FF0000"/>
                </a:solidFill>
                <a:cs typeface="Arial" pitchFamily="34" charset="0"/>
              </a:rPr>
              <a:t>aq</a:t>
            </a:r>
            <a:r>
              <a:rPr lang="en-US" sz="1200" i="1" kern="0" dirty="0">
                <a:solidFill>
                  <a:srgbClr val="FF0000"/>
                </a:solidFill>
                <a:cs typeface="Arial" pitchFamily="34" charset="0"/>
              </a:rPr>
              <a: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0" dirty="0">
                <a:solidFill>
                  <a:srgbClr val="FF0000"/>
                </a:solidFill>
                <a:cs typeface="Arial" pitchFamily="34" charset="0"/>
              </a:rPr>
              <a:t>Hg</a:t>
            </a:r>
            <a:r>
              <a:rPr lang="en-US" sz="1200" kern="0" baseline="30000" dirty="0">
                <a:solidFill>
                  <a:srgbClr val="FF0000"/>
                </a:solidFill>
                <a:cs typeface="Arial" pitchFamily="34" charset="0"/>
              </a:rPr>
              <a:t>2+ </a:t>
            </a:r>
            <a:r>
              <a:rPr lang="en-US" sz="1200" i="1" kern="0" dirty="0">
                <a:solidFill>
                  <a:srgbClr val="FF0000"/>
                </a:solidFill>
                <a:cs typeface="Arial" pitchFamily="34" charset="0"/>
              </a:rPr>
              <a:t>(</a:t>
            </a:r>
            <a:r>
              <a:rPr lang="en-US" sz="1200" i="1" kern="0" dirty="0" err="1">
                <a:solidFill>
                  <a:srgbClr val="FF0000"/>
                </a:solidFill>
                <a:cs typeface="Arial" pitchFamily="34" charset="0"/>
              </a:rPr>
              <a:t>aq</a:t>
            </a:r>
            <a:r>
              <a:rPr lang="en-US" sz="1200" i="1" kern="0" dirty="0">
                <a:solidFill>
                  <a:srgbClr val="FF0000"/>
                </a:solidFill>
                <a:cs typeface="Arial" pitchFamily="34" charset="0"/>
              </a:rPr>
              <a:t>)</a:t>
            </a:r>
            <a:r>
              <a:rPr lang="en-US" sz="1200" kern="0" baseline="-25000" dirty="0">
                <a:solidFill>
                  <a:srgbClr val="FF0000"/>
                </a:solidFill>
                <a:cs typeface="Arial" pitchFamily="34" charset="0"/>
              </a:rPr>
              <a:t> </a:t>
            </a:r>
            <a:r>
              <a:rPr lang="en-US" sz="1200" kern="0" dirty="0">
                <a:solidFill>
                  <a:srgbClr val="FF0000"/>
                </a:solidFill>
                <a:cs typeface="Arial" pitchFamily="34" charset="0"/>
              </a:rPr>
              <a:t> + 2I</a:t>
            </a:r>
            <a:r>
              <a:rPr lang="en-US" sz="1200" kern="0" baseline="30000" dirty="0">
                <a:solidFill>
                  <a:srgbClr val="FF0000"/>
                </a:solidFill>
                <a:cs typeface="Arial" pitchFamily="34" charset="0"/>
              </a:rPr>
              <a:t>-</a:t>
            </a:r>
            <a:r>
              <a:rPr lang="en-US" sz="1200" i="1" kern="0" dirty="0">
                <a:solidFill>
                  <a:srgbClr val="FF0000"/>
                </a:solidFill>
                <a:cs typeface="Arial" pitchFamily="34" charset="0"/>
              </a:rPr>
              <a:t>(</a:t>
            </a:r>
            <a:r>
              <a:rPr lang="en-US" sz="1200" i="1" kern="0" dirty="0" err="1">
                <a:solidFill>
                  <a:srgbClr val="FF0000"/>
                </a:solidFill>
                <a:cs typeface="Arial" pitchFamily="34" charset="0"/>
              </a:rPr>
              <a:t>aq</a:t>
            </a:r>
            <a:r>
              <a:rPr lang="en-US" sz="1200" i="1" kern="0" dirty="0">
                <a:solidFill>
                  <a:srgbClr val="FF0000"/>
                </a:solidFill>
                <a:cs typeface="Arial" pitchFamily="34" charset="0"/>
              </a:rPr>
              <a:t>)</a:t>
            </a:r>
            <a:r>
              <a:rPr lang="en-US" sz="1200" kern="0" dirty="0">
                <a:solidFill>
                  <a:srgbClr val="FF0000"/>
                </a:solidFill>
                <a:cs typeface="Arial" pitchFamily="34" charset="0"/>
              </a:rPr>
              <a:t> </a:t>
            </a:r>
            <a:r>
              <a:rPr lang="en-US" sz="1200" kern="0" dirty="0">
                <a:solidFill>
                  <a:srgbClr val="FF0000"/>
                </a:solidFill>
                <a:cs typeface="Arial" pitchFamily="34" charset="0"/>
                <a:sym typeface="Wingdings" panose="05000000000000000000" pitchFamily="2" charset="2"/>
              </a:rPr>
              <a:t> </a:t>
            </a:r>
            <a:r>
              <a:rPr lang="en-US" sz="1200" kern="0" dirty="0">
                <a:solidFill>
                  <a:srgbClr val="FF0000"/>
                </a:solidFill>
                <a:cs typeface="Arial" pitchFamily="34" charset="0"/>
              </a:rPr>
              <a:t>HgI</a:t>
            </a:r>
            <a:r>
              <a:rPr lang="en-US" sz="1200" kern="0" baseline="-25000" dirty="0">
                <a:solidFill>
                  <a:srgbClr val="FF0000"/>
                </a:solidFill>
                <a:cs typeface="Arial" pitchFamily="34" charset="0"/>
              </a:rPr>
              <a:t>2</a:t>
            </a:r>
            <a:r>
              <a:rPr lang="en-US" sz="1200" kern="0" dirty="0">
                <a:solidFill>
                  <a:srgbClr val="FF0000"/>
                </a:solidFill>
                <a:cs typeface="Arial" pitchFamily="34" charset="0"/>
              </a:rPr>
              <a:t>(</a:t>
            </a:r>
            <a:r>
              <a:rPr lang="en-US" sz="1200" i="1" kern="0" dirty="0">
                <a:solidFill>
                  <a:srgbClr val="FF0000"/>
                </a:solidFill>
                <a:cs typeface="Arial" pitchFamily="34" charset="0"/>
              </a:rPr>
              <a:t>s</a:t>
            </a:r>
            <a:r>
              <a:rPr lang="en-US" sz="1200" kern="0" dirty="0">
                <a:solidFill>
                  <a:srgbClr val="FF0000"/>
                </a:solidFill>
                <a:cs typeface="Arial" pitchFamily="34" charset="0"/>
              </a:rPr>
              <a:t>)</a:t>
            </a:r>
            <a:endParaRPr lang="en-US" sz="1200" kern="0" dirty="0">
              <a:solidFill>
                <a:srgbClr val="FF0000"/>
              </a:solidFill>
              <a:cs typeface="Arial" pitchFamily="34" charset="0"/>
              <a:sym typeface="Wingdings" panose="05000000000000000000" pitchFamily="2" charset="2"/>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i="1" kern="0" dirty="0">
              <a:solidFill>
                <a:srgbClr val="FF0000"/>
              </a:solidFill>
              <a:cs typeface="Arial" pitchFamily="34" charset="0"/>
            </a:endParaRPr>
          </a:p>
          <a:p>
            <a:pPr marL="0" indent="0">
              <a:buNone/>
            </a:pPr>
            <a:endParaRPr lang="en-US" sz="1200" dirty="0">
              <a:solidFill>
                <a:srgbClr val="FF0000"/>
              </a:solidFill>
              <a:cs typeface="Arial" pitchFamily="34" charset="0"/>
            </a:endParaRPr>
          </a:p>
          <a:p>
            <a:pPr eaLnBrk="1" hangingPunct="1">
              <a:defRPr/>
            </a:pPr>
            <a:endParaRPr lang="en-US" dirty="0">
              <a:ea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34629" indent="-282550" eaLnBrk="0" hangingPunct="0">
              <a:defRPr sz="1600">
                <a:solidFill>
                  <a:schemeClr val="tx1"/>
                </a:solidFill>
                <a:latin typeface="Times New Roman" pitchFamily="18" charset="0"/>
                <a:ea typeface="ＭＳ Ｐゴシック" charset="-128"/>
              </a:defRPr>
            </a:lvl2pPr>
            <a:lvl3pPr marL="1130198" indent="-226040" eaLnBrk="0" hangingPunct="0">
              <a:defRPr sz="1600">
                <a:solidFill>
                  <a:schemeClr val="tx1"/>
                </a:solidFill>
                <a:latin typeface="Times New Roman" pitchFamily="18" charset="0"/>
                <a:ea typeface="ＭＳ Ｐゴシック" charset="-128"/>
              </a:defRPr>
            </a:lvl3pPr>
            <a:lvl4pPr marL="1582278" indent="-226040" eaLnBrk="0" hangingPunct="0">
              <a:defRPr sz="1600">
                <a:solidFill>
                  <a:schemeClr val="tx1"/>
                </a:solidFill>
                <a:latin typeface="Times New Roman" pitchFamily="18" charset="0"/>
                <a:ea typeface="ＭＳ Ｐゴシック" charset="-128"/>
              </a:defRPr>
            </a:lvl4pPr>
            <a:lvl5pPr marL="2034357" indent="-226040" eaLnBrk="0" hangingPunct="0">
              <a:defRPr sz="1600">
                <a:solidFill>
                  <a:schemeClr val="tx1"/>
                </a:solidFill>
                <a:latin typeface="Times New Roman" pitchFamily="18" charset="0"/>
                <a:ea typeface="ＭＳ Ｐゴシック" charset="-128"/>
              </a:defRPr>
            </a:lvl5pPr>
            <a:lvl6pPr marL="2486436" indent="-22604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38516" indent="-22604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390595" indent="-22604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42675" indent="-22604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027A5161-5999-4AE3-B453-DC23B0244143}" type="slidenum">
              <a:rPr lang="en-US" sz="1200">
                <a:latin typeface="Arial" pitchFamily="34" charset="0"/>
              </a:rPr>
              <a:pPr>
                <a:defRPr/>
              </a:pPr>
              <a:t>4</a:t>
            </a:fld>
            <a:endParaRPr lang="en-US" sz="1200">
              <a:latin typeface="Arial"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dirty="0">
                <a:solidFill>
                  <a:srgbClr val="FF0000"/>
                </a:solidFill>
                <a:latin typeface="+mn-lt"/>
                <a:cs typeface="Arial" pitchFamily="34" charset="0"/>
              </a:rPr>
              <a:t>Cd</a:t>
            </a:r>
            <a:r>
              <a:rPr lang="en-US" sz="1200" baseline="30000" dirty="0">
                <a:solidFill>
                  <a:srgbClr val="FF0000"/>
                </a:solidFill>
                <a:latin typeface="+mn-lt"/>
                <a:cs typeface="Arial" pitchFamily="34" charset="0"/>
              </a:rPr>
              <a:t>2+</a:t>
            </a:r>
            <a:r>
              <a:rPr lang="en-US" sz="1200" dirty="0">
                <a:solidFill>
                  <a:srgbClr val="FF0000"/>
                </a:solidFill>
                <a:latin typeface="+mn-lt"/>
                <a:cs typeface="Arial" pitchFamily="34" charset="0"/>
              </a:rPr>
              <a:t> (</a:t>
            </a:r>
            <a:r>
              <a:rPr lang="en-US" sz="1200" i="1" dirty="0" err="1">
                <a:solidFill>
                  <a:srgbClr val="FF0000"/>
                </a:solidFill>
                <a:latin typeface="+mn-lt"/>
                <a:cs typeface="Arial" pitchFamily="34" charset="0"/>
              </a:rPr>
              <a:t>aq</a:t>
            </a:r>
            <a:r>
              <a:rPr lang="en-US" sz="1200" dirty="0">
                <a:solidFill>
                  <a:srgbClr val="FF0000"/>
                </a:solidFill>
                <a:latin typeface="+mn-lt"/>
                <a:cs typeface="Arial" pitchFamily="34" charset="0"/>
              </a:rPr>
              <a:t>) + S</a:t>
            </a:r>
            <a:r>
              <a:rPr lang="en-US" sz="1200" baseline="30000" dirty="0">
                <a:solidFill>
                  <a:srgbClr val="FF0000"/>
                </a:solidFill>
                <a:latin typeface="+mn-lt"/>
                <a:cs typeface="Arial" pitchFamily="34" charset="0"/>
              </a:rPr>
              <a:t>2–</a:t>
            </a:r>
            <a:r>
              <a:rPr lang="en-US" sz="1200" dirty="0">
                <a:solidFill>
                  <a:srgbClr val="FF0000"/>
                </a:solidFill>
                <a:latin typeface="+mn-lt"/>
                <a:cs typeface="Arial" pitchFamily="34" charset="0"/>
              </a:rPr>
              <a:t>(</a:t>
            </a:r>
            <a:r>
              <a:rPr lang="en-US" sz="1200" i="1" dirty="0" err="1">
                <a:solidFill>
                  <a:srgbClr val="FF0000"/>
                </a:solidFill>
                <a:latin typeface="+mn-lt"/>
                <a:cs typeface="Arial" pitchFamily="34" charset="0"/>
              </a:rPr>
              <a:t>aq</a:t>
            </a:r>
            <a:r>
              <a:rPr lang="en-US" sz="1200" dirty="0">
                <a:solidFill>
                  <a:srgbClr val="FF0000"/>
                </a:solidFill>
                <a:latin typeface="+mn-lt"/>
                <a:cs typeface="Arial" pitchFamily="34" charset="0"/>
              </a:rPr>
              <a:t>) → </a:t>
            </a:r>
            <a:r>
              <a:rPr lang="en-US" sz="1200" dirty="0" err="1">
                <a:solidFill>
                  <a:srgbClr val="FF0000"/>
                </a:solidFill>
                <a:latin typeface="+mn-lt"/>
                <a:cs typeface="Arial" pitchFamily="34" charset="0"/>
              </a:rPr>
              <a:t>CdS</a:t>
            </a:r>
            <a:r>
              <a:rPr lang="en-US" sz="1200" dirty="0">
                <a:solidFill>
                  <a:srgbClr val="FF0000"/>
                </a:solidFill>
                <a:latin typeface="+mn-lt"/>
                <a:cs typeface="Arial" pitchFamily="34" charset="0"/>
              </a:rPr>
              <a:t>(</a:t>
            </a:r>
            <a:r>
              <a:rPr lang="en-US" sz="1200" i="1" dirty="0">
                <a:solidFill>
                  <a:srgbClr val="FF0000"/>
                </a:solidFill>
                <a:latin typeface="+mn-lt"/>
                <a:cs typeface="Arial" pitchFamily="34" charset="0"/>
              </a:rPr>
              <a:t>s</a:t>
            </a:r>
            <a:r>
              <a:rPr lang="en-US" sz="1200" dirty="0">
                <a:solidFill>
                  <a:srgbClr val="FF0000"/>
                </a:solidFill>
                <a:latin typeface="+mn-lt"/>
                <a:cs typeface="Arial" pitchFamily="34" charset="0"/>
              </a:rPr>
              <a:t>)</a:t>
            </a:r>
          </a:p>
          <a:p>
            <a:pPr eaLnBrk="1" hangingPunct="1">
              <a:defRPr/>
            </a:pPr>
            <a:endParaRPr lang="en-US" dirty="0">
              <a:ea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34629" indent="-282550" eaLnBrk="0" hangingPunct="0">
              <a:defRPr sz="1600">
                <a:solidFill>
                  <a:schemeClr val="tx1"/>
                </a:solidFill>
                <a:latin typeface="Times New Roman" pitchFamily="18" charset="0"/>
                <a:ea typeface="ＭＳ Ｐゴシック" charset="-128"/>
              </a:defRPr>
            </a:lvl2pPr>
            <a:lvl3pPr marL="1130198" indent="-226040" eaLnBrk="0" hangingPunct="0">
              <a:defRPr sz="1600">
                <a:solidFill>
                  <a:schemeClr val="tx1"/>
                </a:solidFill>
                <a:latin typeface="Times New Roman" pitchFamily="18" charset="0"/>
                <a:ea typeface="ＭＳ Ｐゴシック" charset="-128"/>
              </a:defRPr>
            </a:lvl3pPr>
            <a:lvl4pPr marL="1582278" indent="-226040" eaLnBrk="0" hangingPunct="0">
              <a:defRPr sz="1600">
                <a:solidFill>
                  <a:schemeClr val="tx1"/>
                </a:solidFill>
                <a:latin typeface="Times New Roman" pitchFamily="18" charset="0"/>
                <a:ea typeface="ＭＳ Ｐゴシック" charset="-128"/>
              </a:defRPr>
            </a:lvl4pPr>
            <a:lvl5pPr marL="2034357" indent="-226040" eaLnBrk="0" hangingPunct="0">
              <a:defRPr sz="1600">
                <a:solidFill>
                  <a:schemeClr val="tx1"/>
                </a:solidFill>
                <a:latin typeface="Times New Roman" pitchFamily="18" charset="0"/>
                <a:ea typeface="ＭＳ Ｐゴシック" charset="-128"/>
              </a:defRPr>
            </a:lvl5pPr>
            <a:lvl6pPr marL="2486436" indent="-22604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38516" indent="-22604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390595" indent="-22604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42675" indent="-22604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027A5161-5999-4AE3-B453-DC23B0244143}" type="slidenum">
              <a:rPr lang="en-US" sz="1200">
                <a:latin typeface="Arial" pitchFamily="34" charset="0"/>
              </a:rPr>
              <a:pPr>
                <a:defRPr/>
              </a:pPr>
              <a:t>5</a:t>
            </a:fld>
            <a:endParaRPr lang="en-US" sz="1200">
              <a:latin typeface="Arial"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extLs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dirty="0">
              <a:ea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34629" indent="-282550" eaLnBrk="0" hangingPunct="0">
              <a:defRPr sz="1600">
                <a:solidFill>
                  <a:schemeClr val="tx1"/>
                </a:solidFill>
                <a:latin typeface="Times New Roman" pitchFamily="18" charset="0"/>
                <a:ea typeface="ＭＳ Ｐゴシック" charset="-128"/>
              </a:defRPr>
            </a:lvl2pPr>
            <a:lvl3pPr marL="1130198" indent="-226040" eaLnBrk="0" hangingPunct="0">
              <a:defRPr sz="1600">
                <a:solidFill>
                  <a:schemeClr val="tx1"/>
                </a:solidFill>
                <a:latin typeface="Times New Roman" pitchFamily="18" charset="0"/>
                <a:ea typeface="ＭＳ Ｐゴシック" charset="-128"/>
              </a:defRPr>
            </a:lvl3pPr>
            <a:lvl4pPr marL="1582278" indent="-226040" eaLnBrk="0" hangingPunct="0">
              <a:defRPr sz="1600">
                <a:solidFill>
                  <a:schemeClr val="tx1"/>
                </a:solidFill>
                <a:latin typeface="Times New Roman" pitchFamily="18" charset="0"/>
                <a:ea typeface="ＭＳ Ｐゴシック" charset="-128"/>
              </a:defRPr>
            </a:lvl4pPr>
            <a:lvl5pPr marL="2034357" indent="-226040" eaLnBrk="0" hangingPunct="0">
              <a:defRPr sz="1600">
                <a:solidFill>
                  <a:schemeClr val="tx1"/>
                </a:solidFill>
                <a:latin typeface="Times New Roman" pitchFamily="18" charset="0"/>
                <a:ea typeface="ＭＳ Ｐゴシック" charset="-128"/>
              </a:defRPr>
            </a:lvl5pPr>
            <a:lvl6pPr marL="2486436" indent="-22604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38516" indent="-22604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390595" indent="-22604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42675" indent="-22604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027A5161-5999-4AE3-B453-DC23B0244143}" type="slidenum">
              <a:rPr lang="en-US" sz="1200">
                <a:latin typeface="Arial" pitchFamily="34" charset="0"/>
              </a:rPr>
              <a:pPr>
                <a:defRPr/>
              </a:pPr>
              <a:t>6</a:t>
            </a:fld>
            <a:endParaRPr lang="en-US" sz="1200">
              <a:latin typeface="Arial" pitchFamily="34" charset="0"/>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a:lstStyle/>
          <a:p>
            <a:pPr>
              <a:lnSpc>
                <a:spcPct val="150000"/>
              </a:lnSpc>
            </a:pPr>
            <a:r>
              <a:rPr lang="en-US" sz="1200" b="1" dirty="0">
                <a:latin typeface="+mn-lt"/>
                <a:cs typeface="Arial" pitchFamily="34" charset="0"/>
              </a:rPr>
              <a:t>(a)  NiCl</a:t>
            </a:r>
            <a:r>
              <a:rPr lang="en-US" sz="1200" b="1" baseline="-25000" dirty="0">
                <a:latin typeface="+mn-lt"/>
                <a:cs typeface="Arial" pitchFamily="34" charset="0"/>
              </a:rPr>
              <a:t>2</a:t>
            </a:r>
            <a:r>
              <a:rPr lang="en-US" sz="1200" b="1" dirty="0">
                <a:latin typeface="+mn-lt"/>
                <a:cs typeface="Arial" pitchFamily="34" charset="0"/>
              </a:rPr>
              <a:t>(</a:t>
            </a:r>
            <a:r>
              <a:rPr lang="en-US" sz="1200" b="1" i="1" dirty="0" err="1">
                <a:latin typeface="+mn-lt"/>
                <a:cs typeface="Arial" pitchFamily="34" charset="0"/>
              </a:rPr>
              <a:t>aq</a:t>
            </a:r>
            <a:r>
              <a:rPr lang="en-US" sz="1200" b="1" dirty="0">
                <a:latin typeface="+mn-lt"/>
                <a:cs typeface="Arial" pitchFamily="34" charset="0"/>
              </a:rPr>
              <a:t>) + (NH</a:t>
            </a:r>
            <a:r>
              <a:rPr lang="en-US" sz="1200" b="1" baseline="-25000" dirty="0">
                <a:latin typeface="+mn-lt"/>
                <a:cs typeface="Arial" pitchFamily="34" charset="0"/>
              </a:rPr>
              <a:t>4</a:t>
            </a:r>
            <a:r>
              <a:rPr lang="en-US" sz="1200" b="1" dirty="0">
                <a:latin typeface="+mn-lt"/>
                <a:cs typeface="Arial" pitchFamily="34" charset="0"/>
              </a:rPr>
              <a:t>)</a:t>
            </a:r>
            <a:r>
              <a:rPr lang="en-US" sz="1200" b="1" baseline="-25000" dirty="0">
                <a:latin typeface="+mn-lt"/>
                <a:cs typeface="Arial" pitchFamily="34" charset="0"/>
              </a:rPr>
              <a:t>2</a:t>
            </a:r>
            <a:r>
              <a:rPr lang="en-US" sz="1200" b="1" dirty="0">
                <a:latin typeface="+mn-lt"/>
                <a:cs typeface="Arial" pitchFamily="34" charset="0"/>
              </a:rPr>
              <a:t>S(</a:t>
            </a:r>
            <a:r>
              <a:rPr lang="en-US" sz="1200" b="1" i="1" dirty="0" err="1">
                <a:latin typeface="+mn-lt"/>
                <a:cs typeface="Arial" pitchFamily="34" charset="0"/>
              </a:rPr>
              <a:t>aq</a:t>
            </a:r>
            <a:r>
              <a:rPr lang="en-US" sz="1200" b="1" dirty="0">
                <a:latin typeface="+mn-lt"/>
                <a:cs typeface="Arial" pitchFamily="34" charset="0"/>
              </a:rPr>
              <a:t>)</a:t>
            </a:r>
            <a:r>
              <a:rPr lang="en-US" sz="1200" b="1" dirty="0">
                <a:cs typeface="Arial" pitchFamily="34" charset="0"/>
              </a:rPr>
              <a:t> → </a:t>
            </a:r>
            <a:r>
              <a:rPr lang="en-US" sz="1200" dirty="0" err="1">
                <a:solidFill>
                  <a:srgbClr val="FF0000"/>
                </a:solidFill>
                <a:cs typeface="Arial" pitchFamily="34" charset="0"/>
              </a:rPr>
              <a:t>NiS</a:t>
            </a:r>
            <a:r>
              <a:rPr lang="en-US" sz="1200" i="1" dirty="0">
                <a:solidFill>
                  <a:srgbClr val="FF0000"/>
                </a:solidFill>
                <a:cs typeface="Arial" pitchFamily="34" charset="0"/>
              </a:rPr>
              <a:t>(?) </a:t>
            </a:r>
            <a:r>
              <a:rPr lang="en-US" sz="1200" dirty="0">
                <a:solidFill>
                  <a:srgbClr val="FF0000"/>
                </a:solidFill>
                <a:cs typeface="Arial" pitchFamily="34" charset="0"/>
              </a:rPr>
              <a:t>+ 2NH</a:t>
            </a:r>
            <a:r>
              <a:rPr lang="en-US" sz="1200" baseline="-25000" dirty="0">
                <a:solidFill>
                  <a:srgbClr val="FF0000"/>
                </a:solidFill>
                <a:cs typeface="Arial" pitchFamily="34" charset="0"/>
              </a:rPr>
              <a:t>4</a:t>
            </a:r>
            <a:r>
              <a:rPr lang="en-US" sz="1200" dirty="0">
                <a:solidFill>
                  <a:srgbClr val="FF0000"/>
                </a:solidFill>
                <a:cs typeface="Arial" pitchFamily="34" charset="0"/>
              </a:rPr>
              <a:t>Cl</a:t>
            </a:r>
            <a:r>
              <a:rPr lang="en-US" sz="1200" i="1" dirty="0">
                <a:solidFill>
                  <a:srgbClr val="FF0000"/>
                </a:solidFill>
                <a:cs typeface="Arial" pitchFamily="34" charset="0"/>
              </a:rPr>
              <a:t>(?) </a:t>
            </a:r>
            <a:endParaRPr lang="en-US" sz="1200" dirty="0">
              <a:solidFill>
                <a:srgbClr val="FF0000"/>
              </a:solidFill>
              <a:latin typeface="+mn-lt"/>
              <a:cs typeface="Arial" pitchFamily="34" charset="0"/>
            </a:endParaRPr>
          </a:p>
          <a:p>
            <a:pPr>
              <a:lnSpc>
                <a:spcPct val="150000"/>
              </a:lnSpc>
            </a:pPr>
            <a:r>
              <a:rPr lang="en-US" sz="1200" dirty="0">
                <a:solidFill>
                  <a:srgbClr val="FF0000"/>
                </a:solidFill>
                <a:latin typeface="+mn-lt"/>
                <a:cs typeface="Arial" pitchFamily="34" charset="0"/>
              </a:rPr>
              <a:t>Ni</a:t>
            </a:r>
            <a:r>
              <a:rPr lang="en-US" sz="1200" baseline="30000" dirty="0">
                <a:solidFill>
                  <a:srgbClr val="FF0000"/>
                </a:solidFill>
                <a:latin typeface="+mn-lt"/>
                <a:cs typeface="Arial" pitchFamily="34" charset="0"/>
              </a:rPr>
              <a:t>+2</a:t>
            </a:r>
            <a:r>
              <a:rPr lang="en-US" sz="1200" i="1" dirty="0">
                <a:solidFill>
                  <a:srgbClr val="FF0000"/>
                </a:solidFill>
                <a:latin typeface="+mn-lt"/>
                <a:cs typeface="Arial" pitchFamily="34" charset="0"/>
              </a:rPr>
              <a:t>(</a:t>
            </a:r>
            <a:r>
              <a:rPr lang="en-US" sz="1200" i="1" dirty="0" err="1">
                <a:solidFill>
                  <a:srgbClr val="FF0000"/>
                </a:solidFill>
                <a:latin typeface="+mn-lt"/>
                <a:cs typeface="Arial" pitchFamily="34" charset="0"/>
              </a:rPr>
              <a:t>aq</a:t>
            </a:r>
            <a:r>
              <a:rPr lang="en-US" sz="1200" i="1" dirty="0">
                <a:solidFill>
                  <a:srgbClr val="FF0000"/>
                </a:solidFill>
                <a:latin typeface="+mn-lt"/>
                <a:cs typeface="Arial" pitchFamily="34" charset="0"/>
              </a:rPr>
              <a:t>) </a:t>
            </a:r>
            <a:r>
              <a:rPr lang="en-US" sz="1200" dirty="0">
                <a:solidFill>
                  <a:srgbClr val="FF0000"/>
                </a:solidFill>
                <a:latin typeface="+mn-lt"/>
                <a:cs typeface="Arial" pitchFamily="34" charset="0"/>
              </a:rPr>
              <a:t>+ 2Cl</a:t>
            </a:r>
            <a:r>
              <a:rPr lang="en-US" sz="1200" baseline="30000" dirty="0">
                <a:solidFill>
                  <a:srgbClr val="FF0000"/>
                </a:solidFill>
                <a:latin typeface="+mn-lt"/>
                <a:cs typeface="Arial" pitchFamily="34" charset="0"/>
              </a:rPr>
              <a:t>-1</a:t>
            </a:r>
            <a:r>
              <a:rPr lang="en-US" sz="1200" i="1" dirty="0">
                <a:solidFill>
                  <a:srgbClr val="FF0000"/>
                </a:solidFill>
                <a:latin typeface="+mn-lt"/>
                <a:cs typeface="Arial" pitchFamily="34" charset="0"/>
              </a:rPr>
              <a:t>(</a:t>
            </a:r>
            <a:r>
              <a:rPr lang="en-US" sz="1200" i="1" dirty="0" err="1">
                <a:solidFill>
                  <a:srgbClr val="FF0000"/>
                </a:solidFill>
                <a:latin typeface="+mn-lt"/>
                <a:cs typeface="Arial" pitchFamily="34" charset="0"/>
              </a:rPr>
              <a:t>aq</a:t>
            </a:r>
            <a:r>
              <a:rPr lang="en-US" sz="1200" i="1" dirty="0">
                <a:solidFill>
                  <a:srgbClr val="FF0000"/>
                </a:solidFill>
                <a:latin typeface="+mn-lt"/>
                <a:cs typeface="Arial" pitchFamily="34" charset="0"/>
              </a:rPr>
              <a:t>) + </a:t>
            </a:r>
            <a:r>
              <a:rPr lang="en-US" sz="1200" dirty="0">
                <a:solidFill>
                  <a:srgbClr val="FF0000"/>
                </a:solidFill>
                <a:latin typeface="+mn-lt"/>
                <a:cs typeface="Arial" pitchFamily="34" charset="0"/>
              </a:rPr>
              <a:t>2NH</a:t>
            </a:r>
            <a:r>
              <a:rPr lang="en-US" sz="1200" baseline="-25000" dirty="0">
                <a:solidFill>
                  <a:srgbClr val="FF0000"/>
                </a:solidFill>
                <a:latin typeface="+mn-lt"/>
                <a:cs typeface="Arial" pitchFamily="34" charset="0"/>
              </a:rPr>
              <a:t>4</a:t>
            </a:r>
            <a:r>
              <a:rPr lang="en-US" sz="1200" baseline="30000" dirty="0">
                <a:solidFill>
                  <a:srgbClr val="FF0000"/>
                </a:solidFill>
                <a:latin typeface="+mn-lt"/>
                <a:cs typeface="Arial" pitchFamily="34" charset="0"/>
              </a:rPr>
              <a:t>+1</a:t>
            </a:r>
            <a:r>
              <a:rPr lang="en-US" sz="1200" i="1" dirty="0">
                <a:solidFill>
                  <a:srgbClr val="FF0000"/>
                </a:solidFill>
                <a:latin typeface="+mn-lt"/>
                <a:cs typeface="Arial" pitchFamily="34" charset="0"/>
              </a:rPr>
              <a:t>(</a:t>
            </a:r>
            <a:r>
              <a:rPr lang="en-US" sz="1200" i="1" dirty="0" err="1">
                <a:solidFill>
                  <a:srgbClr val="FF0000"/>
                </a:solidFill>
                <a:latin typeface="+mn-lt"/>
                <a:cs typeface="Arial" pitchFamily="34" charset="0"/>
              </a:rPr>
              <a:t>aq</a:t>
            </a:r>
            <a:r>
              <a:rPr lang="en-US" sz="1200" i="1" dirty="0">
                <a:solidFill>
                  <a:srgbClr val="FF0000"/>
                </a:solidFill>
                <a:latin typeface="+mn-lt"/>
                <a:cs typeface="Arial" pitchFamily="34" charset="0"/>
              </a:rPr>
              <a:t>)</a:t>
            </a:r>
            <a:r>
              <a:rPr lang="en-US" sz="1200" dirty="0">
                <a:solidFill>
                  <a:srgbClr val="FF0000"/>
                </a:solidFill>
                <a:latin typeface="+mn-lt"/>
                <a:cs typeface="Arial" pitchFamily="34" charset="0"/>
              </a:rPr>
              <a:t> + S</a:t>
            </a:r>
            <a:r>
              <a:rPr lang="en-US" sz="1200" baseline="30000" dirty="0">
                <a:solidFill>
                  <a:srgbClr val="FF0000"/>
                </a:solidFill>
                <a:latin typeface="+mn-lt"/>
                <a:cs typeface="Arial" pitchFamily="34" charset="0"/>
              </a:rPr>
              <a:t>2-</a:t>
            </a:r>
            <a:r>
              <a:rPr lang="en-US" sz="1200" i="1" dirty="0">
                <a:solidFill>
                  <a:srgbClr val="FF0000"/>
                </a:solidFill>
                <a:latin typeface="+mn-lt"/>
                <a:cs typeface="Arial" pitchFamily="34" charset="0"/>
              </a:rPr>
              <a:t>(</a:t>
            </a:r>
            <a:r>
              <a:rPr lang="en-US" sz="1200" i="1" dirty="0" err="1">
                <a:solidFill>
                  <a:srgbClr val="FF0000"/>
                </a:solidFill>
                <a:latin typeface="+mn-lt"/>
                <a:cs typeface="Arial" pitchFamily="34" charset="0"/>
              </a:rPr>
              <a:t>aq</a:t>
            </a:r>
            <a:r>
              <a:rPr lang="en-US" sz="1200" i="1" dirty="0">
                <a:solidFill>
                  <a:srgbClr val="FF0000"/>
                </a:solidFill>
                <a:latin typeface="+mn-lt"/>
                <a:cs typeface="Arial" pitchFamily="34" charset="0"/>
              </a:rPr>
              <a:t>)</a:t>
            </a:r>
            <a:r>
              <a:rPr lang="en-US" sz="1200" dirty="0">
                <a:solidFill>
                  <a:srgbClr val="FF0000"/>
                </a:solidFill>
                <a:latin typeface="+mn-lt"/>
                <a:cs typeface="Arial" pitchFamily="34" charset="0"/>
              </a:rPr>
              <a:t> </a:t>
            </a:r>
            <a:r>
              <a:rPr lang="en-US" sz="1200" dirty="0">
                <a:solidFill>
                  <a:srgbClr val="FF0000"/>
                </a:solidFill>
                <a:latin typeface="+mn-lt"/>
                <a:cs typeface="Arial" pitchFamily="34" charset="0"/>
                <a:sym typeface="Wingdings" panose="05000000000000000000" pitchFamily="2" charset="2"/>
              </a:rPr>
              <a:t> </a:t>
            </a:r>
            <a:r>
              <a:rPr lang="en-US" sz="1200" b="1" dirty="0" err="1">
                <a:solidFill>
                  <a:srgbClr val="FF0000"/>
                </a:solidFill>
                <a:cs typeface="Arial" pitchFamily="34" charset="0"/>
              </a:rPr>
              <a:t>NiS</a:t>
            </a:r>
            <a:r>
              <a:rPr lang="en-US" sz="1200" b="1" i="1" dirty="0">
                <a:solidFill>
                  <a:srgbClr val="FF0000"/>
                </a:solidFill>
                <a:cs typeface="Arial" pitchFamily="34" charset="0"/>
              </a:rPr>
              <a:t>(s)</a:t>
            </a:r>
            <a:r>
              <a:rPr lang="en-US" sz="1200" i="1" dirty="0">
                <a:solidFill>
                  <a:srgbClr val="FF0000"/>
                </a:solidFill>
                <a:cs typeface="Arial" pitchFamily="34" charset="0"/>
              </a:rPr>
              <a:t> </a:t>
            </a:r>
            <a:r>
              <a:rPr lang="en-US" sz="1200" dirty="0">
                <a:solidFill>
                  <a:srgbClr val="FF0000"/>
                </a:solidFill>
                <a:cs typeface="Arial" pitchFamily="34" charset="0"/>
              </a:rPr>
              <a:t>+ </a:t>
            </a:r>
            <a:r>
              <a:rPr lang="en-US" sz="1200" i="1" dirty="0">
                <a:solidFill>
                  <a:srgbClr val="FF0000"/>
                </a:solidFill>
                <a:cs typeface="Arial" pitchFamily="34" charset="0"/>
              </a:rPr>
              <a:t> </a:t>
            </a:r>
            <a:r>
              <a:rPr lang="en-US" sz="1200" dirty="0">
                <a:solidFill>
                  <a:srgbClr val="FF0000"/>
                </a:solidFill>
                <a:cs typeface="Arial" pitchFamily="34" charset="0"/>
              </a:rPr>
              <a:t>2NH</a:t>
            </a:r>
            <a:r>
              <a:rPr lang="en-US" sz="1200" baseline="-25000" dirty="0">
                <a:solidFill>
                  <a:srgbClr val="FF0000"/>
                </a:solidFill>
                <a:cs typeface="Arial" pitchFamily="34" charset="0"/>
              </a:rPr>
              <a:t>4</a:t>
            </a:r>
            <a:r>
              <a:rPr lang="en-US" sz="1200" baseline="30000" dirty="0">
                <a:solidFill>
                  <a:srgbClr val="FF0000"/>
                </a:solidFill>
                <a:cs typeface="Arial" pitchFamily="34" charset="0"/>
              </a:rPr>
              <a:t>+1</a:t>
            </a:r>
            <a:r>
              <a:rPr lang="en-US" sz="1200" i="1" dirty="0">
                <a:solidFill>
                  <a:srgbClr val="FF0000"/>
                </a:solidFill>
                <a:cs typeface="Arial" pitchFamily="34" charset="0"/>
              </a:rPr>
              <a:t>(</a:t>
            </a:r>
            <a:r>
              <a:rPr lang="en-US" sz="1200" i="1" dirty="0" err="1">
                <a:solidFill>
                  <a:srgbClr val="FF0000"/>
                </a:solidFill>
                <a:cs typeface="Arial" pitchFamily="34" charset="0"/>
              </a:rPr>
              <a:t>aq</a:t>
            </a:r>
            <a:r>
              <a:rPr lang="en-US" sz="1200" i="1" dirty="0">
                <a:solidFill>
                  <a:srgbClr val="FF0000"/>
                </a:solidFill>
                <a:cs typeface="Arial" pitchFamily="34" charset="0"/>
              </a:rPr>
              <a:t>)</a:t>
            </a:r>
            <a:r>
              <a:rPr lang="en-US" sz="1200" dirty="0">
                <a:solidFill>
                  <a:srgbClr val="FF0000"/>
                </a:solidFill>
                <a:cs typeface="Arial" pitchFamily="34" charset="0"/>
              </a:rPr>
              <a:t> + 2Cl</a:t>
            </a:r>
            <a:r>
              <a:rPr lang="en-US" sz="1200" baseline="30000" dirty="0">
                <a:solidFill>
                  <a:srgbClr val="FF0000"/>
                </a:solidFill>
                <a:cs typeface="Arial" pitchFamily="34" charset="0"/>
              </a:rPr>
              <a:t>-1</a:t>
            </a:r>
            <a:r>
              <a:rPr lang="en-US" sz="1200" i="1" dirty="0">
                <a:solidFill>
                  <a:srgbClr val="FF0000"/>
                </a:solidFill>
                <a:cs typeface="Arial" pitchFamily="34" charset="0"/>
              </a:rPr>
              <a:t>(</a:t>
            </a:r>
            <a:r>
              <a:rPr lang="en-US" sz="1200" i="1" dirty="0" err="1">
                <a:solidFill>
                  <a:srgbClr val="FF0000"/>
                </a:solidFill>
                <a:cs typeface="Arial" pitchFamily="34" charset="0"/>
              </a:rPr>
              <a:t>aq</a:t>
            </a:r>
            <a:r>
              <a:rPr lang="en-US" sz="1200" i="1" dirty="0">
                <a:solidFill>
                  <a:srgbClr val="FF0000"/>
                </a:solidFill>
                <a:cs typeface="Arial" pitchFamily="34" charset="0"/>
              </a:rPr>
              <a:t>) </a:t>
            </a:r>
            <a:endParaRPr lang="en-US" sz="1200" b="1" i="1" dirty="0">
              <a:solidFill>
                <a:srgbClr val="FF0000"/>
              </a:solidFill>
              <a:latin typeface="+mn-lt"/>
              <a:cs typeface="Arial" pitchFamily="34" charset="0"/>
            </a:endParaRPr>
          </a:p>
          <a:p>
            <a:pPr>
              <a:lnSpc>
                <a:spcPct val="150000"/>
              </a:lnSpc>
            </a:pPr>
            <a:r>
              <a:rPr lang="en-US" sz="1200" b="1" dirty="0">
                <a:solidFill>
                  <a:srgbClr val="FF0000"/>
                </a:solidFill>
                <a:cs typeface="Arial" pitchFamily="34" charset="0"/>
              </a:rPr>
              <a:t>Ni</a:t>
            </a:r>
            <a:r>
              <a:rPr lang="en-US" sz="1200" b="1" baseline="30000" dirty="0">
                <a:solidFill>
                  <a:srgbClr val="FF0000"/>
                </a:solidFill>
                <a:cs typeface="Arial" pitchFamily="34" charset="0"/>
              </a:rPr>
              <a:t>+2</a:t>
            </a:r>
            <a:r>
              <a:rPr lang="en-US" sz="1200" b="1" i="1" dirty="0">
                <a:solidFill>
                  <a:srgbClr val="FF0000"/>
                </a:solidFill>
                <a:cs typeface="Arial" pitchFamily="34" charset="0"/>
              </a:rPr>
              <a:t>(</a:t>
            </a:r>
            <a:r>
              <a:rPr lang="en-US" sz="1200" b="1" i="1" dirty="0" err="1">
                <a:solidFill>
                  <a:srgbClr val="FF0000"/>
                </a:solidFill>
                <a:cs typeface="Arial" pitchFamily="34" charset="0"/>
              </a:rPr>
              <a:t>aq</a:t>
            </a:r>
            <a:r>
              <a:rPr lang="en-US" sz="1200" b="1" i="1" dirty="0">
                <a:solidFill>
                  <a:srgbClr val="FF0000"/>
                </a:solidFill>
                <a:cs typeface="Arial" pitchFamily="34" charset="0"/>
              </a:rPr>
              <a:t>) </a:t>
            </a:r>
            <a:r>
              <a:rPr lang="en-US" sz="1200" b="1" dirty="0">
                <a:solidFill>
                  <a:srgbClr val="FF0000"/>
                </a:solidFill>
                <a:cs typeface="Arial" pitchFamily="34" charset="0"/>
              </a:rPr>
              <a:t>+ S</a:t>
            </a:r>
            <a:r>
              <a:rPr lang="en-US" sz="1200" b="1" baseline="30000" dirty="0">
                <a:solidFill>
                  <a:srgbClr val="FF0000"/>
                </a:solidFill>
                <a:cs typeface="Arial" pitchFamily="34" charset="0"/>
              </a:rPr>
              <a:t>2-</a:t>
            </a:r>
            <a:r>
              <a:rPr lang="en-US" sz="1200" b="1" i="1" dirty="0">
                <a:solidFill>
                  <a:srgbClr val="FF0000"/>
                </a:solidFill>
                <a:cs typeface="Arial" pitchFamily="34" charset="0"/>
              </a:rPr>
              <a:t>(</a:t>
            </a:r>
            <a:r>
              <a:rPr lang="en-US" sz="1200" b="1" i="1" dirty="0" err="1">
                <a:solidFill>
                  <a:srgbClr val="FF0000"/>
                </a:solidFill>
                <a:cs typeface="Arial" pitchFamily="34" charset="0"/>
              </a:rPr>
              <a:t>aq</a:t>
            </a:r>
            <a:r>
              <a:rPr lang="en-US" sz="1200" b="1" i="1" dirty="0">
                <a:solidFill>
                  <a:srgbClr val="FF0000"/>
                </a:solidFill>
                <a:cs typeface="Arial" pitchFamily="34" charset="0"/>
              </a:rPr>
              <a:t>)</a:t>
            </a:r>
            <a:r>
              <a:rPr lang="en-US" sz="1200" b="1" dirty="0">
                <a:solidFill>
                  <a:srgbClr val="FF0000"/>
                </a:solidFill>
                <a:cs typeface="Arial" pitchFamily="34" charset="0"/>
              </a:rPr>
              <a:t> </a:t>
            </a:r>
            <a:r>
              <a:rPr lang="en-US" sz="1200" b="1" dirty="0">
                <a:solidFill>
                  <a:srgbClr val="FF0000"/>
                </a:solidFill>
                <a:cs typeface="Arial" pitchFamily="34" charset="0"/>
                <a:sym typeface="Wingdings" panose="05000000000000000000" pitchFamily="2" charset="2"/>
              </a:rPr>
              <a:t> </a:t>
            </a:r>
            <a:r>
              <a:rPr lang="en-US" sz="1200" b="1" dirty="0" err="1">
                <a:solidFill>
                  <a:srgbClr val="FF0000"/>
                </a:solidFill>
                <a:cs typeface="Arial" pitchFamily="34" charset="0"/>
              </a:rPr>
              <a:t>NiS</a:t>
            </a:r>
            <a:r>
              <a:rPr lang="en-US" sz="1200" b="1" i="1" dirty="0">
                <a:solidFill>
                  <a:srgbClr val="FF0000"/>
                </a:solidFill>
                <a:cs typeface="Arial" pitchFamily="34" charset="0"/>
              </a:rPr>
              <a:t>(s)</a:t>
            </a:r>
            <a:endParaRPr lang="en-US" dirty="0">
              <a:ea typeface="ＭＳ Ｐゴシック" charset="0"/>
            </a:endParaRPr>
          </a:p>
          <a:p>
            <a:pPr eaLnBrk="1" hangingPunct="1">
              <a:defRPr/>
            </a:pPr>
            <a:endParaRPr lang="en-US" dirty="0">
              <a:ea typeface="ＭＳ Ｐゴシック" charset="0"/>
            </a:endParaRPr>
          </a:p>
          <a:p>
            <a:pPr marL="457200" indent="-457200">
              <a:lnSpc>
                <a:spcPct val="150000"/>
              </a:lnSpc>
              <a:buAutoNum type="alphaLcParenBoth" startAt="2"/>
            </a:pPr>
            <a:r>
              <a:rPr lang="en-US" sz="1200" b="1" dirty="0">
                <a:latin typeface="+mn-lt"/>
                <a:cs typeface="Arial" pitchFamily="34" charset="0"/>
              </a:rPr>
              <a:t>Na</a:t>
            </a:r>
            <a:r>
              <a:rPr lang="en-US" sz="1200" b="1" baseline="-25000" dirty="0">
                <a:latin typeface="+mn-lt"/>
                <a:cs typeface="Arial" pitchFamily="34" charset="0"/>
              </a:rPr>
              <a:t>2</a:t>
            </a:r>
            <a:r>
              <a:rPr lang="en-US" sz="1200" b="1" dirty="0">
                <a:latin typeface="+mn-lt"/>
                <a:cs typeface="Arial" pitchFamily="34" charset="0"/>
              </a:rPr>
              <a:t>CrO</a:t>
            </a:r>
            <a:r>
              <a:rPr lang="en-US" sz="1200" b="1" baseline="-25000" dirty="0">
                <a:latin typeface="+mn-lt"/>
                <a:cs typeface="Arial" pitchFamily="34" charset="0"/>
              </a:rPr>
              <a:t>4</a:t>
            </a:r>
            <a:r>
              <a:rPr lang="en-US" sz="1200" b="1" dirty="0">
                <a:latin typeface="+mn-lt"/>
                <a:cs typeface="Arial" pitchFamily="34" charset="0"/>
              </a:rPr>
              <a:t>(</a:t>
            </a:r>
            <a:r>
              <a:rPr lang="en-US" sz="1200" b="1" i="1" dirty="0" err="1">
                <a:cs typeface="Arial" pitchFamily="34" charset="0"/>
              </a:rPr>
              <a:t>aq</a:t>
            </a:r>
            <a:r>
              <a:rPr lang="en-US" sz="1200" b="1" dirty="0">
                <a:latin typeface="+mn-lt"/>
                <a:cs typeface="Arial" pitchFamily="34" charset="0"/>
              </a:rPr>
              <a:t>) + Pb(NO</a:t>
            </a:r>
            <a:r>
              <a:rPr lang="en-US" sz="1200" b="1" baseline="-25000" dirty="0">
                <a:latin typeface="+mn-lt"/>
                <a:cs typeface="Arial" pitchFamily="34" charset="0"/>
              </a:rPr>
              <a:t>3</a:t>
            </a:r>
            <a:r>
              <a:rPr lang="en-US" sz="1200" b="1" dirty="0">
                <a:latin typeface="+mn-lt"/>
                <a:cs typeface="Arial" pitchFamily="34" charset="0"/>
              </a:rPr>
              <a:t>)</a:t>
            </a:r>
            <a:r>
              <a:rPr lang="en-US" sz="1200" b="1" baseline="-25000" dirty="0">
                <a:latin typeface="+mn-lt"/>
                <a:cs typeface="Arial" pitchFamily="34" charset="0"/>
              </a:rPr>
              <a:t>2</a:t>
            </a:r>
            <a:r>
              <a:rPr lang="en-US" sz="1200" b="1" dirty="0">
                <a:latin typeface="+mn-lt"/>
                <a:cs typeface="Arial" pitchFamily="34" charset="0"/>
              </a:rPr>
              <a:t>(</a:t>
            </a:r>
            <a:r>
              <a:rPr lang="en-US" sz="1200" b="1" i="1" dirty="0" err="1">
                <a:latin typeface="+mn-lt"/>
                <a:cs typeface="Arial" pitchFamily="34" charset="0"/>
              </a:rPr>
              <a:t>aq</a:t>
            </a:r>
            <a:r>
              <a:rPr lang="en-US" sz="1200" b="1" dirty="0">
                <a:latin typeface="+mn-lt"/>
                <a:cs typeface="Arial" pitchFamily="34" charset="0"/>
              </a:rPr>
              <a:t>)</a:t>
            </a:r>
            <a:r>
              <a:rPr lang="en-US" sz="1200" b="1" dirty="0">
                <a:cs typeface="Arial" pitchFamily="34" charset="0"/>
              </a:rPr>
              <a:t> →</a:t>
            </a:r>
            <a:r>
              <a:rPr lang="en-US" sz="1200" dirty="0">
                <a:cs typeface="Arial" pitchFamily="34" charset="0"/>
              </a:rPr>
              <a:t> </a:t>
            </a:r>
            <a:r>
              <a:rPr lang="en-US" sz="1200" dirty="0">
                <a:solidFill>
                  <a:srgbClr val="FF0000"/>
                </a:solidFill>
                <a:cs typeface="Arial" pitchFamily="34" charset="0"/>
              </a:rPr>
              <a:t>2NaNO</a:t>
            </a:r>
            <a:r>
              <a:rPr lang="en-US" sz="1200" baseline="-25000" dirty="0">
                <a:solidFill>
                  <a:srgbClr val="FF0000"/>
                </a:solidFill>
                <a:cs typeface="Arial" pitchFamily="34" charset="0"/>
              </a:rPr>
              <a:t>3</a:t>
            </a:r>
            <a:r>
              <a:rPr lang="en-US" sz="1200" dirty="0">
                <a:solidFill>
                  <a:srgbClr val="FF0000"/>
                </a:solidFill>
                <a:cs typeface="Arial" pitchFamily="34" charset="0"/>
              </a:rPr>
              <a:t> </a:t>
            </a:r>
            <a:r>
              <a:rPr lang="en-US" sz="1200" i="1" dirty="0">
                <a:solidFill>
                  <a:srgbClr val="FF0000"/>
                </a:solidFill>
                <a:cs typeface="Arial" pitchFamily="34" charset="0"/>
              </a:rPr>
              <a:t>(?) +</a:t>
            </a:r>
            <a:r>
              <a:rPr lang="en-US" sz="1200" dirty="0">
                <a:solidFill>
                  <a:srgbClr val="FF0000"/>
                </a:solidFill>
                <a:cs typeface="Arial" pitchFamily="34" charset="0"/>
              </a:rPr>
              <a:t> PbCrO</a:t>
            </a:r>
            <a:r>
              <a:rPr lang="en-US" sz="1200" baseline="-25000" dirty="0">
                <a:solidFill>
                  <a:srgbClr val="FF0000"/>
                </a:solidFill>
                <a:cs typeface="Arial" pitchFamily="34" charset="0"/>
              </a:rPr>
              <a:t>4</a:t>
            </a:r>
            <a:r>
              <a:rPr lang="en-US" sz="1200" dirty="0">
                <a:solidFill>
                  <a:srgbClr val="FF0000"/>
                </a:solidFill>
                <a:cs typeface="Arial" pitchFamily="34" charset="0"/>
              </a:rPr>
              <a:t>(</a:t>
            </a:r>
            <a:r>
              <a:rPr lang="en-US" sz="1200" i="1" dirty="0">
                <a:solidFill>
                  <a:srgbClr val="FF0000"/>
                </a:solidFill>
                <a:cs typeface="Arial" pitchFamily="34" charset="0"/>
              </a:rPr>
              <a:t>?</a:t>
            </a:r>
            <a:r>
              <a:rPr lang="en-US" sz="1200" dirty="0">
                <a:solidFill>
                  <a:srgbClr val="FF0000"/>
                </a:solidFill>
                <a:cs typeface="Arial" pitchFamily="34" charset="0"/>
              </a:rPr>
              <a:t>)</a:t>
            </a:r>
          </a:p>
          <a:p>
            <a:pPr>
              <a:lnSpc>
                <a:spcPct val="150000"/>
              </a:lnSpc>
            </a:pPr>
            <a:r>
              <a:rPr lang="en-US" sz="1200" dirty="0">
                <a:solidFill>
                  <a:srgbClr val="FF0000"/>
                </a:solidFill>
                <a:cs typeface="Arial" pitchFamily="34" charset="0"/>
              </a:rPr>
              <a:t>2Na</a:t>
            </a:r>
            <a:r>
              <a:rPr lang="en-US" sz="1200" baseline="30000" dirty="0">
                <a:solidFill>
                  <a:srgbClr val="FF0000"/>
                </a:solidFill>
                <a:cs typeface="Arial" pitchFamily="34" charset="0"/>
              </a:rPr>
              <a:t>+1</a:t>
            </a:r>
            <a:r>
              <a:rPr lang="en-US" sz="1200" i="1" dirty="0">
                <a:solidFill>
                  <a:srgbClr val="FF0000"/>
                </a:solidFill>
                <a:cs typeface="Arial" pitchFamily="34" charset="0"/>
              </a:rPr>
              <a:t>(</a:t>
            </a:r>
            <a:r>
              <a:rPr lang="en-US" sz="1200" i="1" dirty="0" err="1">
                <a:solidFill>
                  <a:srgbClr val="FF0000"/>
                </a:solidFill>
                <a:cs typeface="Arial" pitchFamily="34" charset="0"/>
              </a:rPr>
              <a:t>aq</a:t>
            </a:r>
            <a:r>
              <a:rPr lang="en-US" sz="1200" i="1" dirty="0">
                <a:solidFill>
                  <a:srgbClr val="FF0000"/>
                </a:solidFill>
                <a:cs typeface="Arial" pitchFamily="34" charset="0"/>
              </a:rPr>
              <a:t>)</a:t>
            </a:r>
            <a:r>
              <a:rPr lang="en-US" sz="1200" dirty="0">
                <a:solidFill>
                  <a:srgbClr val="FF0000"/>
                </a:solidFill>
                <a:cs typeface="Arial" pitchFamily="34" charset="0"/>
              </a:rPr>
              <a:t> +</a:t>
            </a:r>
            <a:r>
              <a:rPr lang="en-US" sz="1200" baseline="-25000" dirty="0">
                <a:solidFill>
                  <a:srgbClr val="FF0000"/>
                </a:solidFill>
                <a:cs typeface="Arial" pitchFamily="34" charset="0"/>
              </a:rPr>
              <a:t> </a:t>
            </a:r>
            <a:r>
              <a:rPr lang="en-US" sz="1200" dirty="0">
                <a:solidFill>
                  <a:srgbClr val="FF0000"/>
                </a:solidFill>
                <a:cs typeface="Arial" pitchFamily="34" charset="0"/>
              </a:rPr>
              <a:t>CrO</a:t>
            </a:r>
            <a:r>
              <a:rPr lang="en-US" sz="1200" baseline="-25000" dirty="0">
                <a:solidFill>
                  <a:srgbClr val="FF0000"/>
                </a:solidFill>
                <a:cs typeface="Arial" pitchFamily="34" charset="0"/>
              </a:rPr>
              <a:t>4</a:t>
            </a:r>
            <a:r>
              <a:rPr lang="en-US" sz="1200" baseline="30000" dirty="0">
                <a:solidFill>
                  <a:srgbClr val="FF0000"/>
                </a:solidFill>
                <a:cs typeface="Arial" pitchFamily="34" charset="0"/>
              </a:rPr>
              <a:t>2-</a:t>
            </a:r>
            <a:r>
              <a:rPr lang="en-US" sz="1200" baseline="-25000" dirty="0">
                <a:solidFill>
                  <a:srgbClr val="FF0000"/>
                </a:solidFill>
                <a:cs typeface="Arial" pitchFamily="34" charset="0"/>
              </a:rPr>
              <a:t> </a:t>
            </a:r>
            <a:r>
              <a:rPr lang="en-US" sz="1200" dirty="0">
                <a:solidFill>
                  <a:srgbClr val="FF0000"/>
                </a:solidFill>
                <a:cs typeface="Arial" pitchFamily="34" charset="0"/>
              </a:rPr>
              <a:t>(</a:t>
            </a:r>
            <a:r>
              <a:rPr lang="en-US" sz="1200" i="1" dirty="0" err="1">
                <a:solidFill>
                  <a:srgbClr val="FF0000"/>
                </a:solidFill>
                <a:cs typeface="Arial" pitchFamily="34" charset="0"/>
              </a:rPr>
              <a:t>aq</a:t>
            </a:r>
            <a:r>
              <a:rPr lang="en-US" sz="1200" dirty="0">
                <a:solidFill>
                  <a:srgbClr val="FF0000"/>
                </a:solidFill>
                <a:cs typeface="Arial" pitchFamily="34" charset="0"/>
              </a:rPr>
              <a:t>) + Pb</a:t>
            </a:r>
            <a:r>
              <a:rPr lang="en-US" sz="1200" baseline="30000" dirty="0">
                <a:solidFill>
                  <a:srgbClr val="FF0000"/>
                </a:solidFill>
                <a:cs typeface="Arial" pitchFamily="34" charset="0"/>
              </a:rPr>
              <a:t>2+</a:t>
            </a:r>
            <a:r>
              <a:rPr lang="en-US" sz="1200" dirty="0">
                <a:solidFill>
                  <a:srgbClr val="FF0000"/>
                </a:solidFill>
                <a:cs typeface="Arial" pitchFamily="34" charset="0"/>
              </a:rPr>
              <a:t>(</a:t>
            </a:r>
            <a:r>
              <a:rPr lang="en-US" sz="1200" i="1" dirty="0" err="1">
                <a:solidFill>
                  <a:srgbClr val="FF0000"/>
                </a:solidFill>
                <a:cs typeface="Arial" pitchFamily="34" charset="0"/>
              </a:rPr>
              <a:t>aq</a:t>
            </a:r>
            <a:r>
              <a:rPr lang="en-US" sz="1200" i="1" dirty="0">
                <a:solidFill>
                  <a:srgbClr val="FF0000"/>
                </a:solidFill>
                <a:cs typeface="Arial" pitchFamily="34" charset="0"/>
              </a:rPr>
              <a:t>)</a:t>
            </a:r>
            <a:r>
              <a:rPr lang="en-US" sz="1200" dirty="0">
                <a:solidFill>
                  <a:srgbClr val="FF0000"/>
                </a:solidFill>
                <a:cs typeface="Arial" pitchFamily="34" charset="0"/>
              </a:rPr>
              <a:t> + 2NO</a:t>
            </a:r>
            <a:r>
              <a:rPr lang="en-US" sz="1200" baseline="-25000" dirty="0">
                <a:solidFill>
                  <a:srgbClr val="FF0000"/>
                </a:solidFill>
                <a:cs typeface="Arial" pitchFamily="34" charset="0"/>
              </a:rPr>
              <a:t>3</a:t>
            </a:r>
            <a:r>
              <a:rPr lang="en-US" sz="1200" baseline="30000" dirty="0">
                <a:solidFill>
                  <a:srgbClr val="FF0000"/>
                </a:solidFill>
                <a:cs typeface="Arial" pitchFamily="34" charset="0"/>
              </a:rPr>
              <a:t>1-</a:t>
            </a:r>
            <a:r>
              <a:rPr lang="en-US" sz="1200" baseline="-25000" dirty="0">
                <a:solidFill>
                  <a:srgbClr val="FF0000"/>
                </a:solidFill>
                <a:cs typeface="Arial" pitchFamily="34" charset="0"/>
              </a:rPr>
              <a:t> </a:t>
            </a:r>
            <a:r>
              <a:rPr lang="en-US" sz="1200" dirty="0">
                <a:solidFill>
                  <a:srgbClr val="FF0000"/>
                </a:solidFill>
                <a:cs typeface="Arial" pitchFamily="34" charset="0"/>
              </a:rPr>
              <a:t>(</a:t>
            </a:r>
            <a:r>
              <a:rPr lang="en-US" sz="1200" i="1" dirty="0" err="1">
                <a:solidFill>
                  <a:srgbClr val="FF0000"/>
                </a:solidFill>
                <a:cs typeface="Arial" pitchFamily="34" charset="0"/>
              </a:rPr>
              <a:t>aq</a:t>
            </a:r>
            <a:r>
              <a:rPr lang="en-US" sz="1200" dirty="0">
                <a:solidFill>
                  <a:srgbClr val="FF0000"/>
                </a:solidFill>
                <a:cs typeface="Arial" pitchFamily="34" charset="0"/>
              </a:rPr>
              <a:t>) → 2Na</a:t>
            </a:r>
            <a:r>
              <a:rPr lang="en-US" sz="1200" baseline="30000" dirty="0">
                <a:solidFill>
                  <a:srgbClr val="FF0000"/>
                </a:solidFill>
                <a:cs typeface="Arial" pitchFamily="34" charset="0"/>
              </a:rPr>
              <a:t>+1</a:t>
            </a:r>
            <a:r>
              <a:rPr lang="en-US" sz="1200" i="1" dirty="0">
                <a:solidFill>
                  <a:srgbClr val="FF0000"/>
                </a:solidFill>
                <a:cs typeface="Arial" pitchFamily="34" charset="0"/>
              </a:rPr>
              <a:t>(</a:t>
            </a:r>
            <a:r>
              <a:rPr lang="en-US" sz="1200" i="1" dirty="0" err="1">
                <a:solidFill>
                  <a:srgbClr val="FF0000"/>
                </a:solidFill>
                <a:cs typeface="Arial" pitchFamily="34" charset="0"/>
              </a:rPr>
              <a:t>aq</a:t>
            </a:r>
            <a:r>
              <a:rPr lang="en-US" sz="1200" i="1" dirty="0">
                <a:solidFill>
                  <a:srgbClr val="FF0000"/>
                </a:solidFill>
                <a:cs typeface="Arial" pitchFamily="34" charset="0"/>
              </a:rPr>
              <a:t>)</a:t>
            </a:r>
            <a:r>
              <a:rPr lang="en-US" sz="1200" dirty="0">
                <a:solidFill>
                  <a:srgbClr val="FF0000"/>
                </a:solidFill>
                <a:cs typeface="Arial" pitchFamily="34" charset="0"/>
              </a:rPr>
              <a:t> + 2NO</a:t>
            </a:r>
            <a:r>
              <a:rPr lang="en-US" sz="1200" baseline="-25000" dirty="0">
                <a:solidFill>
                  <a:srgbClr val="FF0000"/>
                </a:solidFill>
                <a:cs typeface="Arial" pitchFamily="34" charset="0"/>
              </a:rPr>
              <a:t>3</a:t>
            </a:r>
            <a:r>
              <a:rPr lang="en-US" sz="1200" baseline="30000" dirty="0">
                <a:solidFill>
                  <a:srgbClr val="FF0000"/>
                </a:solidFill>
                <a:cs typeface="Arial" pitchFamily="34" charset="0"/>
              </a:rPr>
              <a:t>1-</a:t>
            </a:r>
            <a:r>
              <a:rPr lang="en-US" sz="1200" baseline="-25000" dirty="0">
                <a:solidFill>
                  <a:srgbClr val="FF0000"/>
                </a:solidFill>
                <a:cs typeface="Arial" pitchFamily="34" charset="0"/>
              </a:rPr>
              <a:t> </a:t>
            </a:r>
            <a:r>
              <a:rPr lang="en-US" sz="1200" dirty="0">
                <a:solidFill>
                  <a:srgbClr val="FF0000"/>
                </a:solidFill>
                <a:cs typeface="Arial" pitchFamily="34" charset="0"/>
              </a:rPr>
              <a:t>(</a:t>
            </a:r>
            <a:r>
              <a:rPr lang="en-US" sz="1200" i="1" dirty="0" err="1">
                <a:solidFill>
                  <a:srgbClr val="FF0000"/>
                </a:solidFill>
                <a:cs typeface="Arial" pitchFamily="34" charset="0"/>
              </a:rPr>
              <a:t>aq</a:t>
            </a:r>
            <a:r>
              <a:rPr lang="en-US" sz="1200" dirty="0">
                <a:solidFill>
                  <a:srgbClr val="FF0000"/>
                </a:solidFill>
                <a:cs typeface="Arial" pitchFamily="34" charset="0"/>
              </a:rPr>
              <a:t>) </a:t>
            </a:r>
            <a:r>
              <a:rPr lang="en-US" sz="1200" i="1" dirty="0">
                <a:solidFill>
                  <a:srgbClr val="FF0000"/>
                </a:solidFill>
                <a:cs typeface="Arial" pitchFamily="34" charset="0"/>
              </a:rPr>
              <a:t>+</a:t>
            </a:r>
            <a:r>
              <a:rPr lang="en-US" sz="1200" dirty="0">
                <a:solidFill>
                  <a:srgbClr val="FF0000"/>
                </a:solidFill>
                <a:cs typeface="Arial" pitchFamily="34" charset="0"/>
              </a:rPr>
              <a:t> </a:t>
            </a:r>
            <a:r>
              <a:rPr lang="en-US" sz="1200" b="1" dirty="0">
                <a:solidFill>
                  <a:srgbClr val="FF0000"/>
                </a:solidFill>
                <a:cs typeface="Arial" pitchFamily="34" charset="0"/>
              </a:rPr>
              <a:t>PbCrO</a:t>
            </a:r>
            <a:r>
              <a:rPr lang="en-US" sz="1200" b="1" baseline="-25000" dirty="0">
                <a:solidFill>
                  <a:srgbClr val="FF0000"/>
                </a:solidFill>
                <a:cs typeface="Arial" pitchFamily="34" charset="0"/>
              </a:rPr>
              <a:t>4</a:t>
            </a:r>
            <a:r>
              <a:rPr lang="en-US" sz="1200" b="1" dirty="0">
                <a:solidFill>
                  <a:srgbClr val="FF0000"/>
                </a:solidFill>
                <a:cs typeface="Arial" pitchFamily="34" charset="0"/>
              </a:rPr>
              <a:t>(</a:t>
            </a:r>
            <a:r>
              <a:rPr lang="en-US" sz="1200" b="1" i="1" dirty="0">
                <a:solidFill>
                  <a:srgbClr val="FF0000"/>
                </a:solidFill>
                <a:cs typeface="Arial" pitchFamily="34" charset="0"/>
              </a:rPr>
              <a:t>s</a:t>
            </a:r>
            <a:r>
              <a:rPr lang="en-US" sz="1200" b="1" dirty="0">
                <a:solidFill>
                  <a:srgbClr val="FF0000"/>
                </a:solidFill>
                <a:cs typeface="Arial" pitchFamily="34" charset="0"/>
              </a:rPr>
              <a:t>)</a:t>
            </a:r>
          </a:p>
          <a:p>
            <a:pPr>
              <a:lnSpc>
                <a:spcPct val="150000"/>
              </a:lnSpc>
            </a:pPr>
            <a:r>
              <a:rPr lang="en-US" sz="1200" b="1" dirty="0">
                <a:solidFill>
                  <a:srgbClr val="FF0000"/>
                </a:solidFill>
                <a:cs typeface="Arial" pitchFamily="34" charset="0"/>
              </a:rPr>
              <a:t>CrO</a:t>
            </a:r>
            <a:r>
              <a:rPr lang="en-US" sz="1200" b="1" baseline="-25000" dirty="0">
                <a:solidFill>
                  <a:srgbClr val="FF0000"/>
                </a:solidFill>
                <a:cs typeface="Arial" pitchFamily="34" charset="0"/>
              </a:rPr>
              <a:t>4</a:t>
            </a:r>
            <a:r>
              <a:rPr lang="en-US" sz="1200" b="1" baseline="30000" dirty="0">
                <a:solidFill>
                  <a:srgbClr val="FF0000"/>
                </a:solidFill>
                <a:cs typeface="Arial" pitchFamily="34" charset="0"/>
              </a:rPr>
              <a:t>2-</a:t>
            </a:r>
            <a:r>
              <a:rPr lang="en-US" sz="1200" b="1" baseline="-25000" dirty="0">
                <a:solidFill>
                  <a:srgbClr val="FF0000"/>
                </a:solidFill>
                <a:cs typeface="Arial" pitchFamily="34" charset="0"/>
              </a:rPr>
              <a:t> </a:t>
            </a:r>
            <a:r>
              <a:rPr lang="en-US" sz="1200" b="1" dirty="0">
                <a:solidFill>
                  <a:srgbClr val="FF0000"/>
                </a:solidFill>
                <a:cs typeface="Arial" pitchFamily="34" charset="0"/>
              </a:rPr>
              <a:t>(</a:t>
            </a:r>
            <a:r>
              <a:rPr lang="en-US" sz="1200" b="1" i="1" dirty="0" err="1">
                <a:solidFill>
                  <a:srgbClr val="FF0000"/>
                </a:solidFill>
                <a:cs typeface="Arial" pitchFamily="34" charset="0"/>
              </a:rPr>
              <a:t>aq</a:t>
            </a:r>
            <a:r>
              <a:rPr lang="en-US" sz="1200" b="1" dirty="0">
                <a:solidFill>
                  <a:srgbClr val="FF0000"/>
                </a:solidFill>
                <a:cs typeface="Arial" pitchFamily="34" charset="0"/>
              </a:rPr>
              <a:t>) + Pb</a:t>
            </a:r>
            <a:r>
              <a:rPr lang="en-US" sz="1200" b="1" baseline="30000" dirty="0">
                <a:solidFill>
                  <a:srgbClr val="FF0000"/>
                </a:solidFill>
                <a:cs typeface="Arial" pitchFamily="34" charset="0"/>
              </a:rPr>
              <a:t>2+</a:t>
            </a:r>
            <a:r>
              <a:rPr lang="en-US" sz="1200" b="1" baseline="-25000" dirty="0">
                <a:solidFill>
                  <a:srgbClr val="FF0000"/>
                </a:solidFill>
                <a:cs typeface="Arial" pitchFamily="34" charset="0"/>
              </a:rPr>
              <a:t> </a:t>
            </a:r>
            <a:r>
              <a:rPr lang="en-US" sz="1200" b="1" dirty="0">
                <a:solidFill>
                  <a:srgbClr val="FF0000"/>
                </a:solidFill>
                <a:cs typeface="Arial" pitchFamily="34" charset="0"/>
              </a:rPr>
              <a:t>(</a:t>
            </a:r>
            <a:r>
              <a:rPr lang="en-US" sz="1200" b="1" i="1" dirty="0" err="1">
                <a:solidFill>
                  <a:srgbClr val="FF0000"/>
                </a:solidFill>
                <a:cs typeface="Arial" pitchFamily="34" charset="0"/>
              </a:rPr>
              <a:t>aq</a:t>
            </a:r>
            <a:r>
              <a:rPr lang="en-US" sz="1200" b="1" i="1" dirty="0">
                <a:solidFill>
                  <a:srgbClr val="FF0000"/>
                </a:solidFill>
                <a:cs typeface="Arial" pitchFamily="34" charset="0"/>
              </a:rPr>
              <a:t>)</a:t>
            </a:r>
            <a:r>
              <a:rPr lang="en-US" sz="1200" b="1" dirty="0">
                <a:solidFill>
                  <a:srgbClr val="FF0000"/>
                </a:solidFill>
                <a:cs typeface="Arial" pitchFamily="34" charset="0"/>
              </a:rPr>
              <a:t> →  PbCrO</a:t>
            </a:r>
            <a:r>
              <a:rPr lang="en-US" sz="1200" b="1" baseline="-25000" dirty="0">
                <a:solidFill>
                  <a:srgbClr val="FF0000"/>
                </a:solidFill>
                <a:cs typeface="Arial" pitchFamily="34" charset="0"/>
              </a:rPr>
              <a:t>4</a:t>
            </a:r>
            <a:r>
              <a:rPr lang="en-US" sz="1200" b="1" dirty="0">
                <a:solidFill>
                  <a:srgbClr val="FF0000"/>
                </a:solidFill>
                <a:cs typeface="Arial" pitchFamily="34" charset="0"/>
              </a:rPr>
              <a:t>(</a:t>
            </a:r>
            <a:r>
              <a:rPr lang="en-US" sz="1200" b="1" i="1" dirty="0">
                <a:solidFill>
                  <a:srgbClr val="FF0000"/>
                </a:solidFill>
                <a:cs typeface="Arial" pitchFamily="34" charset="0"/>
              </a:rPr>
              <a:t>s</a:t>
            </a:r>
            <a:r>
              <a:rPr lang="en-US" sz="1200" b="1" dirty="0">
                <a:solidFill>
                  <a:srgbClr val="FF0000"/>
                </a:solidFill>
                <a:cs typeface="Arial" pitchFamily="34" charset="0"/>
              </a:rPr>
              <a:t>)</a:t>
            </a:r>
          </a:p>
          <a:p>
            <a:pPr>
              <a:lnSpc>
                <a:spcPct val="150000"/>
              </a:lnSpc>
            </a:pPr>
            <a:endParaRPr lang="en-US" sz="1200" b="1" dirty="0">
              <a:solidFill>
                <a:srgbClr val="FF0000"/>
              </a:solidFill>
              <a:cs typeface="Arial" pitchFamily="34" charset="0"/>
            </a:endParaRPr>
          </a:p>
          <a:p>
            <a:pPr>
              <a:lnSpc>
                <a:spcPct val="150000"/>
              </a:lnSpc>
            </a:pPr>
            <a:r>
              <a:rPr lang="en-US" sz="1200" b="1" dirty="0">
                <a:cs typeface="Arial" pitchFamily="34" charset="0"/>
              </a:rPr>
              <a:t>(c) </a:t>
            </a:r>
            <a:r>
              <a:rPr lang="en-US" sz="1200" b="1" dirty="0">
                <a:solidFill>
                  <a:srgbClr val="FF0000"/>
                </a:solidFill>
                <a:cs typeface="Arial" pitchFamily="34" charset="0"/>
              </a:rPr>
              <a:t>2</a:t>
            </a:r>
            <a:r>
              <a:rPr lang="en-US" sz="1200" b="1" dirty="0">
                <a:latin typeface="+mn-lt"/>
                <a:cs typeface="Arial" pitchFamily="34" charset="0"/>
              </a:rPr>
              <a:t>AgClO</a:t>
            </a:r>
            <a:r>
              <a:rPr lang="en-US" sz="1200" b="1" baseline="-25000" dirty="0">
                <a:latin typeface="+mn-lt"/>
                <a:cs typeface="Arial" pitchFamily="34" charset="0"/>
              </a:rPr>
              <a:t>4</a:t>
            </a:r>
            <a:r>
              <a:rPr lang="en-US" sz="1200" b="1" dirty="0">
                <a:latin typeface="+mn-lt"/>
                <a:cs typeface="Arial" pitchFamily="34" charset="0"/>
              </a:rPr>
              <a:t>(</a:t>
            </a:r>
            <a:r>
              <a:rPr lang="en-US" sz="1200" b="1" i="1" dirty="0" err="1">
                <a:cs typeface="Arial" pitchFamily="34" charset="0"/>
              </a:rPr>
              <a:t>aq</a:t>
            </a:r>
            <a:r>
              <a:rPr lang="en-US" sz="1200" b="1" dirty="0">
                <a:latin typeface="+mn-lt"/>
                <a:cs typeface="Arial" pitchFamily="34" charset="0"/>
              </a:rPr>
              <a:t>) + CaBr</a:t>
            </a:r>
            <a:r>
              <a:rPr lang="en-US" sz="1200" b="1" baseline="-25000" dirty="0">
                <a:latin typeface="+mn-lt"/>
                <a:cs typeface="Arial" pitchFamily="34" charset="0"/>
              </a:rPr>
              <a:t>2</a:t>
            </a:r>
            <a:r>
              <a:rPr lang="en-US" sz="1200" b="1" dirty="0">
                <a:latin typeface="+mn-lt"/>
                <a:cs typeface="Arial" pitchFamily="34" charset="0"/>
              </a:rPr>
              <a:t>(</a:t>
            </a:r>
            <a:r>
              <a:rPr lang="en-US" sz="1200" b="1" i="1" dirty="0" err="1">
                <a:cs typeface="Arial" pitchFamily="34" charset="0"/>
              </a:rPr>
              <a:t>aq</a:t>
            </a:r>
            <a:r>
              <a:rPr lang="en-US" sz="1200" b="1" dirty="0">
                <a:latin typeface="+mn-lt"/>
                <a:cs typeface="Arial" pitchFamily="34" charset="0"/>
              </a:rPr>
              <a:t>)</a:t>
            </a:r>
            <a:r>
              <a:rPr lang="en-US" sz="1200" b="1" dirty="0">
                <a:cs typeface="Arial" pitchFamily="34" charset="0"/>
              </a:rPr>
              <a:t> → </a:t>
            </a:r>
            <a:r>
              <a:rPr lang="en-US" sz="1200" dirty="0">
                <a:solidFill>
                  <a:srgbClr val="FF0000"/>
                </a:solidFill>
                <a:cs typeface="Arial" pitchFamily="34" charset="0"/>
              </a:rPr>
              <a:t>2AgBr </a:t>
            </a:r>
            <a:r>
              <a:rPr lang="en-US" sz="1200" i="1" dirty="0">
                <a:solidFill>
                  <a:srgbClr val="FF0000"/>
                </a:solidFill>
                <a:cs typeface="Arial" pitchFamily="34" charset="0"/>
              </a:rPr>
              <a:t>(?) </a:t>
            </a:r>
            <a:r>
              <a:rPr lang="en-US" sz="1200" dirty="0">
                <a:solidFill>
                  <a:srgbClr val="FF0000"/>
                </a:solidFill>
                <a:cs typeface="Arial" pitchFamily="34" charset="0"/>
              </a:rPr>
              <a:t>+ Ca(ClO</a:t>
            </a:r>
            <a:r>
              <a:rPr lang="en-US" sz="1200" baseline="-25000" dirty="0">
                <a:solidFill>
                  <a:srgbClr val="FF0000"/>
                </a:solidFill>
                <a:cs typeface="Arial" pitchFamily="34" charset="0"/>
              </a:rPr>
              <a:t>4</a:t>
            </a:r>
            <a:r>
              <a:rPr lang="en-US" sz="1200" dirty="0">
                <a:solidFill>
                  <a:srgbClr val="FF0000"/>
                </a:solidFill>
                <a:cs typeface="Arial" pitchFamily="34" charset="0"/>
              </a:rPr>
              <a:t>)</a:t>
            </a:r>
            <a:r>
              <a:rPr lang="en-US" sz="1200" baseline="-25000" dirty="0">
                <a:solidFill>
                  <a:srgbClr val="FF0000"/>
                </a:solidFill>
                <a:cs typeface="Arial" pitchFamily="34" charset="0"/>
              </a:rPr>
              <a:t>2 </a:t>
            </a:r>
            <a:r>
              <a:rPr lang="en-US" sz="1200" dirty="0">
                <a:solidFill>
                  <a:srgbClr val="FF0000"/>
                </a:solidFill>
                <a:cs typeface="Arial" pitchFamily="34" charset="0"/>
              </a:rPr>
              <a:t>(</a:t>
            </a:r>
            <a:r>
              <a:rPr lang="en-US" sz="1200" i="1" dirty="0">
                <a:solidFill>
                  <a:srgbClr val="FF0000"/>
                </a:solidFill>
                <a:cs typeface="Arial" pitchFamily="34" charset="0"/>
              </a:rPr>
              <a:t>?</a:t>
            </a:r>
            <a:r>
              <a:rPr lang="en-US" sz="1200" dirty="0">
                <a:solidFill>
                  <a:srgbClr val="FF0000"/>
                </a:solidFill>
                <a:cs typeface="Arial" pitchFamily="34" charset="0"/>
              </a:rPr>
              <a:t>)</a:t>
            </a:r>
          </a:p>
          <a:p>
            <a:pPr>
              <a:lnSpc>
                <a:spcPct val="150000"/>
              </a:lnSpc>
            </a:pPr>
            <a:r>
              <a:rPr lang="en-US" sz="1200" dirty="0">
                <a:solidFill>
                  <a:srgbClr val="FF0000"/>
                </a:solidFill>
                <a:cs typeface="Arial" pitchFamily="34" charset="0"/>
              </a:rPr>
              <a:t>2Ag</a:t>
            </a:r>
            <a:r>
              <a:rPr lang="en-US" sz="1200" baseline="30000" dirty="0">
                <a:solidFill>
                  <a:srgbClr val="FF0000"/>
                </a:solidFill>
                <a:cs typeface="Arial" pitchFamily="34" charset="0"/>
              </a:rPr>
              <a:t>+</a:t>
            </a:r>
            <a:r>
              <a:rPr lang="en-US" sz="1200" i="1" dirty="0">
                <a:solidFill>
                  <a:srgbClr val="FF0000"/>
                </a:solidFill>
                <a:cs typeface="Arial" pitchFamily="34" charset="0"/>
              </a:rPr>
              <a:t>(</a:t>
            </a:r>
            <a:r>
              <a:rPr lang="en-US" sz="1200" i="1" dirty="0" err="1">
                <a:solidFill>
                  <a:srgbClr val="FF0000"/>
                </a:solidFill>
                <a:cs typeface="Arial" pitchFamily="34" charset="0"/>
              </a:rPr>
              <a:t>aq</a:t>
            </a:r>
            <a:r>
              <a:rPr lang="en-US" sz="1200" i="1" dirty="0">
                <a:solidFill>
                  <a:srgbClr val="FF0000"/>
                </a:solidFill>
                <a:cs typeface="Arial" pitchFamily="34" charset="0"/>
              </a:rPr>
              <a:t>)</a:t>
            </a:r>
            <a:r>
              <a:rPr lang="en-US" sz="1200" dirty="0">
                <a:solidFill>
                  <a:srgbClr val="FF0000"/>
                </a:solidFill>
                <a:cs typeface="Arial" pitchFamily="34" charset="0"/>
              </a:rPr>
              <a:t> + 2ClO</a:t>
            </a:r>
            <a:r>
              <a:rPr lang="en-US" sz="1200" baseline="-25000" dirty="0">
                <a:solidFill>
                  <a:srgbClr val="FF0000"/>
                </a:solidFill>
                <a:cs typeface="Arial" pitchFamily="34" charset="0"/>
              </a:rPr>
              <a:t>4</a:t>
            </a:r>
            <a:r>
              <a:rPr lang="en-US" sz="1200" baseline="30000" dirty="0">
                <a:solidFill>
                  <a:srgbClr val="FF0000"/>
                </a:solidFill>
                <a:cs typeface="Arial" pitchFamily="34" charset="0"/>
              </a:rPr>
              <a:t>-</a:t>
            </a:r>
            <a:r>
              <a:rPr lang="en-US" sz="1200" baseline="-25000" dirty="0">
                <a:solidFill>
                  <a:srgbClr val="FF0000"/>
                </a:solidFill>
                <a:cs typeface="Arial" pitchFamily="34" charset="0"/>
              </a:rPr>
              <a:t> </a:t>
            </a:r>
            <a:r>
              <a:rPr lang="en-US" sz="1200" dirty="0">
                <a:solidFill>
                  <a:srgbClr val="FF0000"/>
                </a:solidFill>
                <a:cs typeface="Arial" pitchFamily="34" charset="0"/>
              </a:rPr>
              <a:t>(</a:t>
            </a:r>
            <a:r>
              <a:rPr lang="en-US" sz="1200" i="1" dirty="0" err="1">
                <a:solidFill>
                  <a:srgbClr val="FF0000"/>
                </a:solidFill>
                <a:cs typeface="Arial" pitchFamily="34" charset="0"/>
              </a:rPr>
              <a:t>aq</a:t>
            </a:r>
            <a:r>
              <a:rPr lang="en-US" sz="1200" dirty="0">
                <a:solidFill>
                  <a:srgbClr val="FF0000"/>
                </a:solidFill>
                <a:cs typeface="Arial" pitchFamily="34" charset="0"/>
              </a:rPr>
              <a:t>) + Ca</a:t>
            </a:r>
            <a:r>
              <a:rPr lang="en-US" sz="1200" baseline="30000" dirty="0">
                <a:solidFill>
                  <a:srgbClr val="FF0000"/>
                </a:solidFill>
                <a:cs typeface="Arial" pitchFamily="34" charset="0"/>
              </a:rPr>
              <a:t>2+</a:t>
            </a:r>
            <a:r>
              <a:rPr lang="en-US" sz="1200" i="1" dirty="0">
                <a:solidFill>
                  <a:srgbClr val="FF0000"/>
                </a:solidFill>
                <a:cs typeface="Arial" pitchFamily="34" charset="0"/>
              </a:rPr>
              <a:t>(</a:t>
            </a:r>
            <a:r>
              <a:rPr lang="en-US" sz="1200" i="1" dirty="0" err="1">
                <a:solidFill>
                  <a:srgbClr val="FF0000"/>
                </a:solidFill>
                <a:cs typeface="Arial" pitchFamily="34" charset="0"/>
              </a:rPr>
              <a:t>aq</a:t>
            </a:r>
            <a:r>
              <a:rPr lang="en-US" sz="1200" i="1" dirty="0">
                <a:solidFill>
                  <a:srgbClr val="FF0000"/>
                </a:solidFill>
                <a:cs typeface="Arial" pitchFamily="34" charset="0"/>
              </a:rPr>
              <a:t>)</a:t>
            </a:r>
            <a:r>
              <a:rPr lang="en-US" sz="1200" dirty="0">
                <a:solidFill>
                  <a:srgbClr val="FF0000"/>
                </a:solidFill>
                <a:cs typeface="Arial" pitchFamily="34" charset="0"/>
              </a:rPr>
              <a:t> + 2Br</a:t>
            </a:r>
            <a:r>
              <a:rPr lang="en-US" sz="1200" baseline="30000" dirty="0">
                <a:solidFill>
                  <a:srgbClr val="FF0000"/>
                </a:solidFill>
                <a:cs typeface="Arial" pitchFamily="34" charset="0"/>
              </a:rPr>
              <a:t>-</a:t>
            </a:r>
            <a:r>
              <a:rPr lang="en-US" sz="1200" baseline="-25000" dirty="0">
                <a:solidFill>
                  <a:srgbClr val="FF0000"/>
                </a:solidFill>
                <a:cs typeface="Arial" pitchFamily="34" charset="0"/>
              </a:rPr>
              <a:t> </a:t>
            </a:r>
            <a:r>
              <a:rPr lang="en-US" sz="1200" dirty="0">
                <a:solidFill>
                  <a:srgbClr val="FF0000"/>
                </a:solidFill>
                <a:cs typeface="Arial" pitchFamily="34" charset="0"/>
              </a:rPr>
              <a:t>(</a:t>
            </a:r>
            <a:r>
              <a:rPr lang="en-US" sz="1200" i="1" dirty="0" err="1">
                <a:solidFill>
                  <a:srgbClr val="FF0000"/>
                </a:solidFill>
                <a:cs typeface="Arial" pitchFamily="34" charset="0"/>
              </a:rPr>
              <a:t>aq</a:t>
            </a:r>
            <a:r>
              <a:rPr lang="en-US" sz="1200" dirty="0">
                <a:solidFill>
                  <a:srgbClr val="FF0000"/>
                </a:solidFill>
                <a:cs typeface="Arial" pitchFamily="34" charset="0"/>
              </a:rPr>
              <a:t>) → </a:t>
            </a:r>
            <a:r>
              <a:rPr lang="en-US" sz="1200" b="1" dirty="0">
                <a:solidFill>
                  <a:srgbClr val="FF0000"/>
                </a:solidFill>
                <a:cs typeface="Arial" pitchFamily="34" charset="0"/>
              </a:rPr>
              <a:t>2AgBr </a:t>
            </a:r>
            <a:r>
              <a:rPr lang="en-US" sz="1200" b="1" i="1" dirty="0">
                <a:solidFill>
                  <a:srgbClr val="FF0000"/>
                </a:solidFill>
                <a:cs typeface="Arial" pitchFamily="34" charset="0"/>
              </a:rPr>
              <a:t>(s) </a:t>
            </a:r>
            <a:r>
              <a:rPr lang="en-US" sz="1200" dirty="0">
                <a:solidFill>
                  <a:srgbClr val="FF0000"/>
                </a:solidFill>
                <a:cs typeface="Arial" pitchFamily="34" charset="0"/>
              </a:rPr>
              <a:t>+ 2ClO</a:t>
            </a:r>
            <a:r>
              <a:rPr lang="en-US" sz="1200" baseline="-25000" dirty="0">
                <a:solidFill>
                  <a:srgbClr val="FF0000"/>
                </a:solidFill>
                <a:cs typeface="Arial" pitchFamily="34" charset="0"/>
              </a:rPr>
              <a:t>4</a:t>
            </a:r>
            <a:r>
              <a:rPr lang="en-US" sz="1200" baseline="30000" dirty="0">
                <a:solidFill>
                  <a:srgbClr val="FF0000"/>
                </a:solidFill>
                <a:cs typeface="Arial" pitchFamily="34" charset="0"/>
              </a:rPr>
              <a:t>-</a:t>
            </a:r>
            <a:r>
              <a:rPr lang="en-US" sz="1200" baseline="-25000" dirty="0">
                <a:solidFill>
                  <a:srgbClr val="FF0000"/>
                </a:solidFill>
                <a:cs typeface="Arial" pitchFamily="34" charset="0"/>
              </a:rPr>
              <a:t> </a:t>
            </a:r>
            <a:r>
              <a:rPr lang="en-US" sz="1200" dirty="0">
                <a:solidFill>
                  <a:srgbClr val="FF0000"/>
                </a:solidFill>
                <a:cs typeface="Arial" pitchFamily="34" charset="0"/>
              </a:rPr>
              <a:t>(</a:t>
            </a:r>
            <a:r>
              <a:rPr lang="en-US" sz="1200" i="1" dirty="0" err="1">
                <a:solidFill>
                  <a:srgbClr val="FF0000"/>
                </a:solidFill>
                <a:cs typeface="Arial" pitchFamily="34" charset="0"/>
              </a:rPr>
              <a:t>aq</a:t>
            </a:r>
            <a:r>
              <a:rPr lang="en-US" sz="1200" dirty="0">
                <a:solidFill>
                  <a:srgbClr val="FF0000"/>
                </a:solidFill>
                <a:cs typeface="Arial" pitchFamily="34" charset="0"/>
              </a:rPr>
              <a:t>) + Ca</a:t>
            </a:r>
            <a:r>
              <a:rPr lang="en-US" sz="1200" baseline="30000" dirty="0">
                <a:solidFill>
                  <a:srgbClr val="FF0000"/>
                </a:solidFill>
                <a:cs typeface="Arial" pitchFamily="34" charset="0"/>
              </a:rPr>
              <a:t>2+</a:t>
            </a:r>
            <a:r>
              <a:rPr lang="en-US" sz="1200" i="1" dirty="0">
                <a:solidFill>
                  <a:srgbClr val="FF0000"/>
                </a:solidFill>
                <a:cs typeface="Arial" pitchFamily="34" charset="0"/>
              </a:rPr>
              <a:t>(</a:t>
            </a:r>
            <a:r>
              <a:rPr lang="en-US" sz="1200" i="1" dirty="0" err="1">
                <a:solidFill>
                  <a:srgbClr val="FF0000"/>
                </a:solidFill>
                <a:cs typeface="Arial" pitchFamily="34" charset="0"/>
              </a:rPr>
              <a:t>aq</a:t>
            </a:r>
            <a:r>
              <a:rPr lang="en-US" sz="1200" i="1" dirty="0">
                <a:solidFill>
                  <a:srgbClr val="FF0000"/>
                </a:solidFill>
                <a:cs typeface="Arial" pitchFamily="34" charset="0"/>
              </a:rPr>
              <a:t>)</a:t>
            </a:r>
            <a:r>
              <a:rPr lang="en-US" sz="1200" dirty="0">
                <a:solidFill>
                  <a:srgbClr val="FF0000"/>
                </a:solidFill>
                <a:cs typeface="Arial" pitchFamily="34" charset="0"/>
              </a:rPr>
              <a:t> </a:t>
            </a:r>
          </a:p>
          <a:p>
            <a:pPr>
              <a:lnSpc>
                <a:spcPct val="150000"/>
              </a:lnSpc>
            </a:pPr>
            <a:r>
              <a:rPr lang="en-US" sz="1200" dirty="0">
                <a:solidFill>
                  <a:srgbClr val="FF0000"/>
                </a:solidFill>
                <a:cs typeface="Arial" pitchFamily="34" charset="0"/>
              </a:rPr>
              <a:t>2Ag</a:t>
            </a:r>
            <a:r>
              <a:rPr lang="en-US" sz="1200" baseline="30000" dirty="0">
                <a:solidFill>
                  <a:srgbClr val="FF0000"/>
                </a:solidFill>
                <a:cs typeface="Arial" pitchFamily="34" charset="0"/>
              </a:rPr>
              <a:t>+</a:t>
            </a:r>
            <a:r>
              <a:rPr lang="en-US" sz="1200" i="1" dirty="0">
                <a:solidFill>
                  <a:srgbClr val="FF0000"/>
                </a:solidFill>
                <a:cs typeface="Arial" pitchFamily="34" charset="0"/>
              </a:rPr>
              <a:t>(</a:t>
            </a:r>
            <a:r>
              <a:rPr lang="en-US" sz="1200" i="1" dirty="0" err="1">
                <a:solidFill>
                  <a:srgbClr val="FF0000"/>
                </a:solidFill>
                <a:cs typeface="Arial" pitchFamily="34" charset="0"/>
              </a:rPr>
              <a:t>aq</a:t>
            </a:r>
            <a:r>
              <a:rPr lang="en-US" sz="1200" i="1" dirty="0">
                <a:solidFill>
                  <a:srgbClr val="FF0000"/>
                </a:solidFill>
                <a:cs typeface="Arial" pitchFamily="34" charset="0"/>
              </a:rPr>
              <a:t>)</a:t>
            </a:r>
            <a:r>
              <a:rPr lang="en-US" sz="1200" dirty="0">
                <a:solidFill>
                  <a:srgbClr val="FF0000"/>
                </a:solidFill>
                <a:cs typeface="Arial" pitchFamily="34" charset="0"/>
              </a:rPr>
              <a:t> + 2Br</a:t>
            </a:r>
            <a:r>
              <a:rPr lang="en-US" sz="1200" baseline="30000" dirty="0">
                <a:solidFill>
                  <a:srgbClr val="FF0000"/>
                </a:solidFill>
                <a:cs typeface="Arial" pitchFamily="34" charset="0"/>
              </a:rPr>
              <a:t>-</a:t>
            </a:r>
            <a:r>
              <a:rPr lang="en-US" sz="1200" baseline="-25000" dirty="0">
                <a:solidFill>
                  <a:srgbClr val="FF0000"/>
                </a:solidFill>
                <a:cs typeface="Arial" pitchFamily="34" charset="0"/>
              </a:rPr>
              <a:t> </a:t>
            </a:r>
            <a:r>
              <a:rPr lang="en-US" sz="1200" dirty="0">
                <a:solidFill>
                  <a:srgbClr val="FF0000"/>
                </a:solidFill>
                <a:cs typeface="Arial" pitchFamily="34" charset="0"/>
              </a:rPr>
              <a:t>(</a:t>
            </a:r>
            <a:r>
              <a:rPr lang="en-US" sz="1200" i="1" dirty="0" err="1">
                <a:solidFill>
                  <a:srgbClr val="FF0000"/>
                </a:solidFill>
                <a:cs typeface="Arial" pitchFamily="34" charset="0"/>
              </a:rPr>
              <a:t>aq</a:t>
            </a:r>
            <a:r>
              <a:rPr lang="en-US" sz="1200" dirty="0">
                <a:solidFill>
                  <a:srgbClr val="FF0000"/>
                </a:solidFill>
                <a:cs typeface="Arial" pitchFamily="34" charset="0"/>
              </a:rPr>
              <a:t>) → </a:t>
            </a:r>
            <a:r>
              <a:rPr lang="en-US" sz="1200" b="1" dirty="0">
                <a:solidFill>
                  <a:srgbClr val="FF0000"/>
                </a:solidFill>
                <a:cs typeface="Arial" pitchFamily="34" charset="0"/>
              </a:rPr>
              <a:t>2AgBr </a:t>
            </a:r>
            <a:r>
              <a:rPr lang="en-US" sz="1200" b="1" i="1" dirty="0">
                <a:solidFill>
                  <a:srgbClr val="FF0000"/>
                </a:solidFill>
                <a:cs typeface="Arial" pitchFamily="34" charset="0"/>
              </a:rPr>
              <a:t>(s)</a:t>
            </a:r>
          </a:p>
          <a:p>
            <a:endParaRPr lang="en-US" sz="1200" b="1" dirty="0">
              <a:solidFill>
                <a:srgbClr val="FF0000"/>
              </a:solidFill>
              <a:cs typeface="Arial" pitchFamily="34" charset="0"/>
            </a:endParaRPr>
          </a:p>
          <a:p>
            <a:pPr>
              <a:lnSpc>
                <a:spcPct val="150000"/>
              </a:lnSpc>
            </a:pPr>
            <a:r>
              <a:rPr lang="en-US" sz="1200" b="1" dirty="0">
                <a:latin typeface="+mn-lt"/>
                <a:cs typeface="Arial" pitchFamily="34" charset="0"/>
              </a:rPr>
              <a:t>(d) ZnCl</a:t>
            </a:r>
            <a:r>
              <a:rPr lang="en-US" sz="1200" b="1" baseline="-25000" dirty="0">
                <a:latin typeface="+mn-lt"/>
                <a:cs typeface="Arial" pitchFamily="34" charset="0"/>
              </a:rPr>
              <a:t>2</a:t>
            </a:r>
            <a:r>
              <a:rPr lang="en-US" sz="1200" b="1" dirty="0">
                <a:latin typeface="+mn-lt"/>
                <a:cs typeface="Arial" pitchFamily="34" charset="0"/>
              </a:rPr>
              <a:t>(</a:t>
            </a:r>
            <a:r>
              <a:rPr lang="en-US" sz="1200" b="1" i="1" dirty="0" err="1">
                <a:cs typeface="Arial" pitchFamily="34" charset="0"/>
              </a:rPr>
              <a:t>aq</a:t>
            </a:r>
            <a:r>
              <a:rPr lang="en-US" sz="1200" b="1" dirty="0">
                <a:latin typeface="+mn-lt"/>
                <a:cs typeface="Arial" pitchFamily="34" charset="0"/>
              </a:rPr>
              <a:t>) + K</a:t>
            </a:r>
            <a:r>
              <a:rPr lang="en-US" sz="1200" b="1" baseline="-25000" dirty="0">
                <a:latin typeface="+mn-lt"/>
                <a:cs typeface="Arial" pitchFamily="34" charset="0"/>
              </a:rPr>
              <a:t>2</a:t>
            </a:r>
            <a:r>
              <a:rPr lang="en-US" sz="1200" b="1" dirty="0">
                <a:latin typeface="+mn-lt"/>
                <a:cs typeface="Arial" pitchFamily="34" charset="0"/>
              </a:rPr>
              <a:t>CO</a:t>
            </a:r>
            <a:r>
              <a:rPr lang="en-US" sz="1200" b="1" baseline="-25000" dirty="0">
                <a:latin typeface="+mn-lt"/>
                <a:cs typeface="Arial" pitchFamily="34" charset="0"/>
              </a:rPr>
              <a:t>3</a:t>
            </a:r>
            <a:r>
              <a:rPr lang="en-US" sz="1200" b="1" dirty="0">
                <a:latin typeface="+mn-lt"/>
                <a:cs typeface="Arial" pitchFamily="34" charset="0"/>
              </a:rPr>
              <a:t>(</a:t>
            </a:r>
            <a:r>
              <a:rPr lang="en-US" sz="1200" b="1" i="1" dirty="0" err="1">
                <a:cs typeface="Arial" pitchFamily="34" charset="0"/>
              </a:rPr>
              <a:t>aq</a:t>
            </a:r>
            <a:r>
              <a:rPr lang="en-US" sz="1200" b="1" dirty="0">
                <a:latin typeface="+mn-lt"/>
                <a:cs typeface="Arial" pitchFamily="34" charset="0"/>
              </a:rPr>
              <a:t>) →</a:t>
            </a:r>
            <a:r>
              <a:rPr lang="en-US" sz="1200" dirty="0">
                <a:latin typeface="+mn-lt"/>
                <a:cs typeface="Arial" pitchFamily="34" charset="0"/>
              </a:rPr>
              <a:t> </a:t>
            </a:r>
            <a:r>
              <a:rPr lang="en-US" sz="1200" dirty="0">
                <a:solidFill>
                  <a:srgbClr val="FF0000"/>
                </a:solidFill>
                <a:cs typeface="Arial" pitchFamily="34" charset="0"/>
              </a:rPr>
              <a:t>ZnCO</a:t>
            </a:r>
            <a:r>
              <a:rPr lang="en-US" sz="1200" baseline="-25000" dirty="0">
                <a:solidFill>
                  <a:srgbClr val="FF0000"/>
                </a:solidFill>
                <a:cs typeface="Arial" pitchFamily="34" charset="0"/>
              </a:rPr>
              <a:t>3</a:t>
            </a:r>
            <a:r>
              <a:rPr lang="en-US" sz="1200" i="1" dirty="0">
                <a:solidFill>
                  <a:srgbClr val="FF0000"/>
                </a:solidFill>
                <a:cs typeface="Arial" pitchFamily="34" charset="0"/>
              </a:rPr>
              <a:t>(?)</a:t>
            </a:r>
            <a:r>
              <a:rPr lang="en-US" sz="1200" dirty="0">
                <a:solidFill>
                  <a:srgbClr val="FF0000"/>
                </a:solidFill>
                <a:cs typeface="Arial" pitchFamily="34" charset="0"/>
              </a:rPr>
              <a:t> + 2KCl(</a:t>
            </a:r>
            <a:r>
              <a:rPr lang="en-US" sz="1200" i="1" dirty="0">
                <a:solidFill>
                  <a:srgbClr val="FF0000"/>
                </a:solidFill>
                <a:cs typeface="Arial" pitchFamily="34" charset="0"/>
              </a:rPr>
              <a:t>?</a:t>
            </a:r>
            <a:r>
              <a:rPr lang="en-US" sz="1200" dirty="0">
                <a:solidFill>
                  <a:srgbClr val="FF0000"/>
                </a:solidFill>
                <a:cs typeface="Arial" pitchFamily="34" charset="0"/>
              </a:rPr>
              <a:t>) </a:t>
            </a:r>
          </a:p>
          <a:p>
            <a:pPr>
              <a:lnSpc>
                <a:spcPct val="150000"/>
              </a:lnSpc>
            </a:pPr>
            <a:r>
              <a:rPr lang="en-US" sz="1200" dirty="0">
                <a:solidFill>
                  <a:srgbClr val="FF0000"/>
                </a:solidFill>
                <a:cs typeface="Arial" pitchFamily="34" charset="0"/>
              </a:rPr>
              <a:t>Zn</a:t>
            </a:r>
            <a:r>
              <a:rPr lang="en-US" sz="1200" baseline="30000" dirty="0">
                <a:solidFill>
                  <a:srgbClr val="FF0000"/>
                </a:solidFill>
                <a:cs typeface="Arial" pitchFamily="34" charset="0"/>
              </a:rPr>
              <a:t>2+</a:t>
            </a:r>
            <a:r>
              <a:rPr lang="en-US" sz="1200" i="1" dirty="0">
                <a:solidFill>
                  <a:srgbClr val="FF0000"/>
                </a:solidFill>
                <a:cs typeface="Arial" pitchFamily="34" charset="0"/>
              </a:rPr>
              <a:t>(</a:t>
            </a:r>
            <a:r>
              <a:rPr lang="en-US" sz="1200" i="1" dirty="0" err="1">
                <a:solidFill>
                  <a:srgbClr val="FF0000"/>
                </a:solidFill>
                <a:cs typeface="Arial" pitchFamily="34" charset="0"/>
              </a:rPr>
              <a:t>aq</a:t>
            </a:r>
            <a:r>
              <a:rPr lang="en-US" sz="1200" i="1" dirty="0">
                <a:solidFill>
                  <a:srgbClr val="FF0000"/>
                </a:solidFill>
                <a:cs typeface="Arial" pitchFamily="34" charset="0"/>
              </a:rPr>
              <a:t>)</a:t>
            </a:r>
            <a:r>
              <a:rPr lang="en-US" sz="1200" dirty="0">
                <a:solidFill>
                  <a:srgbClr val="FF0000"/>
                </a:solidFill>
                <a:cs typeface="Arial" pitchFamily="34" charset="0"/>
              </a:rPr>
              <a:t> + 2Cl</a:t>
            </a:r>
            <a:r>
              <a:rPr lang="en-US" sz="1200" baseline="30000" dirty="0">
                <a:solidFill>
                  <a:srgbClr val="FF0000"/>
                </a:solidFill>
                <a:cs typeface="Arial" pitchFamily="34" charset="0"/>
              </a:rPr>
              <a:t>-</a:t>
            </a:r>
            <a:r>
              <a:rPr lang="en-US" sz="1200" dirty="0">
                <a:solidFill>
                  <a:srgbClr val="FF0000"/>
                </a:solidFill>
                <a:cs typeface="Arial" pitchFamily="34" charset="0"/>
              </a:rPr>
              <a:t>(</a:t>
            </a:r>
            <a:r>
              <a:rPr lang="en-US" sz="1200" i="1" dirty="0" err="1">
                <a:solidFill>
                  <a:srgbClr val="FF0000"/>
                </a:solidFill>
                <a:cs typeface="Arial" pitchFamily="34" charset="0"/>
              </a:rPr>
              <a:t>aq</a:t>
            </a:r>
            <a:r>
              <a:rPr lang="en-US" sz="1200" dirty="0">
                <a:solidFill>
                  <a:srgbClr val="FF0000"/>
                </a:solidFill>
                <a:cs typeface="Arial" pitchFamily="34" charset="0"/>
              </a:rPr>
              <a:t>) + 2K</a:t>
            </a:r>
            <a:r>
              <a:rPr lang="en-US" sz="1200" baseline="30000" dirty="0">
                <a:solidFill>
                  <a:srgbClr val="FF0000"/>
                </a:solidFill>
                <a:cs typeface="Arial" pitchFamily="34" charset="0"/>
              </a:rPr>
              <a:t>+</a:t>
            </a:r>
            <a:r>
              <a:rPr lang="en-US" sz="1200" i="1" dirty="0">
                <a:solidFill>
                  <a:srgbClr val="FF0000"/>
                </a:solidFill>
                <a:cs typeface="Arial" pitchFamily="34" charset="0"/>
              </a:rPr>
              <a:t>(</a:t>
            </a:r>
            <a:r>
              <a:rPr lang="en-US" sz="1200" i="1" dirty="0" err="1">
                <a:solidFill>
                  <a:srgbClr val="FF0000"/>
                </a:solidFill>
                <a:cs typeface="Arial" pitchFamily="34" charset="0"/>
              </a:rPr>
              <a:t>aq</a:t>
            </a:r>
            <a:r>
              <a:rPr lang="en-US" sz="1200" i="1" dirty="0">
                <a:solidFill>
                  <a:srgbClr val="FF0000"/>
                </a:solidFill>
                <a:cs typeface="Arial" pitchFamily="34" charset="0"/>
              </a:rPr>
              <a:t>)</a:t>
            </a:r>
            <a:r>
              <a:rPr lang="en-US" sz="1200" dirty="0">
                <a:solidFill>
                  <a:srgbClr val="FF0000"/>
                </a:solidFill>
                <a:cs typeface="Arial" pitchFamily="34" charset="0"/>
              </a:rPr>
              <a:t> +</a:t>
            </a:r>
            <a:r>
              <a:rPr lang="en-US" sz="1200" baseline="-25000" dirty="0">
                <a:solidFill>
                  <a:srgbClr val="FF0000"/>
                </a:solidFill>
                <a:cs typeface="Arial" pitchFamily="34" charset="0"/>
              </a:rPr>
              <a:t> </a:t>
            </a:r>
            <a:r>
              <a:rPr lang="en-US" sz="1200" dirty="0">
                <a:solidFill>
                  <a:srgbClr val="FF0000"/>
                </a:solidFill>
                <a:cs typeface="Arial" pitchFamily="34" charset="0"/>
              </a:rPr>
              <a:t>CO</a:t>
            </a:r>
            <a:r>
              <a:rPr lang="en-US" sz="1200" baseline="-25000" dirty="0">
                <a:solidFill>
                  <a:srgbClr val="FF0000"/>
                </a:solidFill>
                <a:cs typeface="Arial" pitchFamily="34" charset="0"/>
              </a:rPr>
              <a:t>3</a:t>
            </a:r>
            <a:r>
              <a:rPr lang="en-US" sz="1200" baseline="30000" dirty="0">
                <a:solidFill>
                  <a:srgbClr val="FF0000"/>
                </a:solidFill>
                <a:cs typeface="Arial" pitchFamily="34" charset="0"/>
              </a:rPr>
              <a:t>2-</a:t>
            </a:r>
            <a:r>
              <a:rPr lang="en-US" sz="1200" dirty="0">
                <a:solidFill>
                  <a:srgbClr val="FF0000"/>
                </a:solidFill>
                <a:cs typeface="Arial" pitchFamily="34" charset="0"/>
              </a:rPr>
              <a:t>(</a:t>
            </a:r>
            <a:r>
              <a:rPr lang="en-US" sz="1200" i="1" dirty="0" err="1">
                <a:solidFill>
                  <a:srgbClr val="FF0000"/>
                </a:solidFill>
                <a:cs typeface="Arial" pitchFamily="34" charset="0"/>
              </a:rPr>
              <a:t>aq</a:t>
            </a:r>
            <a:r>
              <a:rPr lang="en-US" sz="1200" dirty="0">
                <a:solidFill>
                  <a:srgbClr val="FF0000"/>
                </a:solidFill>
                <a:cs typeface="Arial" pitchFamily="34" charset="0"/>
              </a:rPr>
              <a:t>) → </a:t>
            </a:r>
            <a:r>
              <a:rPr lang="en-US" sz="1200" b="1" dirty="0">
                <a:solidFill>
                  <a:srgbClr val="FF0000"/>
                </a:solidFill>
                <a:cs typeface="Arial" pitchFamily="34" charset="0"/>
              </a:rPr>
              <a:t>ZnCO</a:t>
            </a:r>
            <a:r>
              <a:rPr lang="en-US" sz="1200" b="1" baseline="-25000" dirty="0">
                <a:solidFill>
                  <a:srgbClr val="FF0000"/>
                </a:solidFill>
                <a:cs typeface="Arial" pitchFamily="34" charset="0"/>
              </a:rPr>
              <a:t>3</a:t>
            </a:r>
            <a:r>
              <a:rPr lang="en-US" sz="1200" b="1" i="1" dirty="0">
                <a:solidFill>
                  <a:srgbClr val="FF0000"/>
                </a:solidFill>
                <a:cs typeface="Arial" pitchFamily="34" charset="0"/>
              </a:rPr>
              <a:t>(s)</a:t>
            </a:r>
            <a:r>
              <a:rPr lang="en-US" sz="1200" dirty="0">
                <a:solidFill>
                  <a:srgbClr val="FF0000"/>
                </a:solidFill>
                <a:cs typeface="Arial" pitchFamily="34" charset="0"/>
              </a:rPr>
              <a:t> + 2Cl</a:t>
            </a:r>
            <a:r>
              <a:rPr lang="en-US" sz="1200" baseline="30000" dirty="0">
                <a:solidFill>
                  <a:srgbClr val="FF0000"/>
                </a:solidFill>
                <a:cs typeface="Arial" pitchFamily="34" charset="0"/>
              </a:rPr>
              <a:t>-</a:t>
            </a:r>
            <a:r>
              <a:rPr lang="en-US" sz="1200" dirty="0">
                <a:solidFill>
                  <a:srgbClr val="FF0000"/>
                </a:solidFill>
                <a:cs typeface="Arial" pitchFamily="34" charset="0"/>
              </a:rPr>
              <a:t>(</a:t>
            </a:r>
            <a:r>
              <a:rPr lang="en-US" sz="1200" i="1" dirty="0" err="1">
                <a:solidFill>
                  <a:srgbClr val="FF0000"/>
                </a:solidFill>
                <a:cs typeface="Arial" pitchFamily="34" charset="0"/>
              </a:rPr>
              <a:t>aq</a:t>
            </a:r>
            <a:r>
              <a:rPr lang="en-US" sz="1200" dirty="0">
                <a:solidFill>
                  <a:srgbClr val="FF0000"/>
                </a:solidFill>
                <a:cs typeface="Arial" pitchFamily="34" charset="0"/>
              </a:rPr>
              <a:t>) + 2K</a:t>
            </a:r>
            <a:r>
              <a:rPr lang="en-US" sz="1200" baseline="30000" dirty="0">
                <a:solidFill>
                  <a:srgbClr val="FF0000"/>
                </a:solidFill>
                <a:cs typeface="Arial" pitchFamily="34" charset="0"/>
              </a:rPr>
              <a:t>+</a:t>
            </a:r>
            <a:r>
              <a:rPr lang="en-US" sz="1200" i="1" dirty="0">
                <a:solidFill>
                  <a:srgbClr val="FF0000"/>
                </a:solidFill>
                <a:cs typeface="Arial" pitchFamily="34" charset="0"/>
              </a:rPr>
              <a:t>(</a:t>
            </a:r>
            <a:r>
              <a:rPr lang="en-US" sz="1200" i="1" dirty="0" err="1">
                <a:solidFill>
                  <a:srgbClr val="FF0000"/>
                </a:solidFill>
                <a:cs typeface="Arial" pitchFamily="34" charset="0"/>
              </a:rPr>
              <a:t>aq</a:t>
            </a:r>
            <a:r>
              <a:rPr lang="en-US" sz="1200" i="1" dirty="0">
                <a:solidFill>
                  <a:srgbClr val="FF0000"/>
                </a:solidFill>
                <a:cs typeface="Arial" pitchFamily="34" charset="0"/>
              </a:rPr>
              <a:t>)</a:t>
            </a:r>
            <a:r>
              <a:rPr lang="en-US" sz="1200" dirty="0">
                <a:solidFill>
                  <a:srgbClr val="FF0000"/>
                </a:solidFill>
                <a:cs typeface="Arial" pitchFamily="34" charset="0"/>
              </a:rPr>
              <a:t> 	</a:t>
            </a:r>
          </a:p>
          <a:p>
            <a:pPr>
              <a:lnSpc>
                <a:spcPct val="150000"/>
              </a:lnSpc>
            </a:pPr>
            <a:r>
              <a:rPr lang="en-US" sz="1200" dirty="0">
                <a:solidFill>
                  <a:srgbClr val="FF0000"/>
                </a:solidFill>
                <a:cs typeface="Arial" pitchFamily="34" charset="0"/>
              </a:rPr>
              <a:t>Zn</a:t>
            </a:r>
            <a:r>
              <a:rPr lang="en-US" sz="1200" baseline="30000" dirty="0">
                <a:solidFill>
                  <a:srgbClr val="FF0000"/>
                </a:solidFill>
                <a:cs typeface="Arial" pitchFamily="34" charset="0"/>
              </a:rPr>
              <a:t>2+</a:t>
            </a:r>
            <a:r>
              <a:rPr lang="en-US" sz="1200" i="1" dirty="0">
                <a:solidFill>
                  <a:srgbClr val="FF0000"/>
                </a:solidFill>
                <a:cs typeface="Arial" pitchFamily="34" charset="0"/>
              </a:rPr>
              <a:t>(</a:t>
            </a:r>
            <a:r>
              <a:rPr lang="en-US" sz="1200" i="1" dirty="0" err="1">
                <a:solidFill>
                  <a:srgbClr val="FF0000"/>
                </a:solidFill>
                <a:cs typeface="Arial" pitchFamily="34" charset="0"/>
              </a:rPr>
              <a:t>aq</a:t>
            </a:r>
            <a:r>
              <a:rPr lang="en-US" sz="1200" i="1" dirty="0">
                <a:solidFill>
                  <a:srgbClr val="FF0000"/>
                </a:solidFill>
                <a:cs typeface="Arial" pitchFamily="34" charset="0"/>
              </a:rPr>
              <a:t>)</a:t>
            </a:r>
            <a:r>
              <a:rPr lang="en-US" sz="1200" dirty="0">
                <a:solidFill>
                  <a:srgbClr val="FF0000"/>
                </a:solidFill>
                <a:cs typeface="Arial" pitchFamily="34" charset="0"/>
              </a:rPr>
              <a:t> +</a:t>
            </a:r>
            <a:r>
              <a:rPr lang="en-US" sz="1200" baseline="-25000" dirty="0">
                <a:solidFill>
                  <a:srgbClr val="FF0000"/>
                </a:solidFill>
                <a:cs typeface="Arial" pitchFamily="34" charset="0"/>
              </a:rPr>
              <a:t> </a:t>
            </a:r>
            <a:r>
              <a:rPr lang="en-US" sz="1200" dirty="0">
                <a:solidFill>
                  <a:srgbClr val="FF0000"/>
                </a:solidFill>
                <a:cs typeface="Arial" pitchFamily="34" charset="0"/>
              </a:rPr>
              <a:t>CO</a:t>
            </a:r>
            <a:r>
              <a:rPr lang="en-US" sz="1200" baseline="-25000" dirty="0">
                <a:solidFill>
                  <a:srgbClr val="FF0000"/>
                </a:solidFill>
                <a:cs typeface="Arial" pitchFamily="34" charset="0"/>
              </a:rPr>
              <a:t>3</a:t>
            </a:r>
            <a:r>
              <a:rPr lang="en-US" sz="1200" baseline="30000" dirty="0">
                <a:solidFill>
                  <a:srgbClr val="FF0000"/>
                </a:solidFill>
                <a:cs typeface="Arial" pitchFamily="34" charset="0"/>
              </a:rPr>
              <a:t>2-</a:t>
            </a:r>
            <a:r>
              <a:rPr lang="en-US" sz="1200" dirty="0">
                <a:solidFill>
                  <a:srgbClr val="FF0000"/>
                </a:solidFill>
                <a:cs typeface="Arial" pitchFamily="34" charset="0"/>
              </a:rPr>
              <a:t>(</a:t>
            </a:r>
            <a:r>
              <a:rPr lang="en-US" sz="1200" i="1" dirty="0" err="1">
                <a:solidFill>
                  <a:srgbClr val="FF0000"/>
                </a:solidFill>
                <a:cs typeface="Arial" pitchFamily="34" charset="0"/>
              </a:rPr>
              <a:t>aq</a:t>
            </a:r>
            <a:r>
              <a:rPr lang="en-US" sz="1200" dirty="0">
                <a:solidFill>
                  <a:srgbClr val="FF0000"/>
                </a:solidFill>
                <a:cs typeface="Arial" pitchFamily="34" charset="0"/>
              </a:rPr>
              <a:t>) → </a:t>
            </a:r>
            <a:r>
              <a:rPr lang="en-US" sz="1200" b="1" dirty="0">
                <a:solidFill>
                  <a:srgbClr val="FF0000"/>
                </a:solidFill>
                <a:cs typeface="Arial" pitchFamily="34" charset="0"/>
              </a:rPr>
              <a:t>ZnCO</a:t>
            </a:r>
            <a:r>
              <a:rPr lang="en-US" sz="1200" b="1" baseline="-25000" dirty="0">
                <a:solidFill>
                  <a:srgbClr val="FF0000"/>
                </a:solidFill>
                <a:cs typeface="Arial" pitchFamily="34" charset="0"/>
              </a:rPr>
              <a:t>3</a:t>
            </a:r>
            <a:r>
              <a:rPr lang="en-US" sz="1200" b="1" i="1" dirty="0">
                <a:solidFill>
                  <a:srgbClr val="FF0000"/>
                </a:solidFill>
                <a:cs typeface="Arial" pitchFamily="34" charset="0"/>
              </a:rPr>
              <a:t>(s)</a:t>
            </a:r>
            <a:endParaRPr lang="en-US" sz="1200" dirty="0">
              <a:latin typeface="+mn-lt"/>
              <a:cs typeface="Arial" pitchFamily="34" charset="0"/>
            </a:endParaRPr>
          </a:p>
          <a:p>
            <a:pPr>
              <a:lnSpc>
                <a:spcPct val="150000"/>
              </a:lnSpc>
            </a:pPr>
            <a:endParaRPr lang="en-US" sz="1200" b="1" dirty="0">
              <a:solidFill>
                <a:srgbClr val="FF0000"/>
              </a:solidFill>
              <a:cs typeface="Arial" pitchFamily="34" charset="0"/>
            </a:endParaRPr>
          </a:p>
          <a:p>
            <a:pPr eaLnBrk="1" hangingPunct="1">
              <a:defRPr/>
            </a:pPr>
            <a:endParaRPr lang="en-US" dirty="0">
              <a:ea typeface="ＭＳ Ｐゴシック" charset="0"/>
            </a:endParaRPr>
          </a:p>
        </p:txBody>
      </p:sp>
    </p:spTree>
    <p:extLst>
      <p:ext uri="{BB962C8B-B14F-4D97-AF65-F5344CB8AC3E}">
        <p14:creationId xmlns:p14="http://schemas.microsoft.com/office/powerpoint/2010/main" val="1674270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37024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57302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550326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Rectangle 2"/>
          <p:cNvSpPr>
            <a:spLocks noChangeArrowheads="1"/>
          </p:cNvSpPr>
          <p:nvPr userDrawn="1"/>
        </p:nvSpPr>
        <p:spPr bwMode="auto">
          <a:xfrm>
            <a:off x="0" y="0"/>
            <a:ext cx="12192000" cy="533400"/>
          </a:xfrm>
          <a:prstGeom prst="rect">
            <a:avLst/>
          </a:prstGeom>
          <a:noFill/>
          <a:ln>
            <a:noFill/>
          </a:ln>
          <a:effectLst/>
          <a:extLst>
            <a:ext uri="{909E8E84-426E-40dd-AFC4-6F175D3DCCD1}">
              <a14:hiddenFill xmlns="" xmlns:a14="http://schemas.microsoft.com/office/drawing/2010/main">
                <a:solidFill>
                  <a:srgbClr val="FF0000"/>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latin typeface="Times" charset="0"/>
              <a:ea typeface="ＭＳ Ｐゴシック" charset="0"/>
            </a:endParaRPr>
          </a:p>
        </p:txBody>
      </p:sp>
      <p:sp>
        <p:nvSpPr>
          <p:cNvPr id="7" name="Content Placeholder 6"/>
          <p:cNvSpPr>
            <a:spLocks noGrp="1"/>
          </p:cNvSpPr>
          <p:nvPr>
            <p:ph sz="quarter" idx="10"/>
          </p:nvPr>
        </p:nvSpPr>
        <p:spPr>
          <a:xfrm>
            <a:off x="1727200" y="1676400"/>
            <a:ext cx="85344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22801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4614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312048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34568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2161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88836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6692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03421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56300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Line 10"/>
          <p:cNvSpPr>
            <a:spLocks noChangeShapeType="1"/>
          </p:cNvSpPr>
          <p:nvPr/>
        </p:nvSpPr>
        <p:spPr bwMode="auto">
          <a:xfrm>
            <a:off x="1" y="6210300"/>
            <a:ext cx="12187767" cy="0"/>
          </a:xfrm>
          <a:prstGeom prst="line">
            <a:avLst/>
          </a:prstGeom>
          <a:noFill/>
          <a:ln w="28575">
            <a:solidFill>
              <a:schemeClr val="accent2"/>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defRPr/>
            </a:pPr>
            <a:endParaRPr lang="en-US" sz="1600">
              <a:latin typeface="Times New Roman" charset="0"/>
              <a:ea typeface="ＭＳ Ｐゴシック" charset="0"/>
              <a:cs typeface="ＭＳ Ｐゴシック" charset="0"/>
            </a:endParaRPr>
          </a:p>
        </p:txBody>
      </p:sp>
      <p:sp>
        <p:nvSpPr>
          <p:cNvPr id="7" name="Rectangle 12"/>
          <p:cNvSpPr>
            <a:spLocks noChangeArrowheads="1"/>
          </p:cNvSpPr>
          <p:nvPr userDrawn="1"/>
        </p:nvSpPr>
        <p:spPr bwMode="auto">
          <a:xfrm>
            <a:off x="8026400" y="6321425"/>
            <a:ext cx="41656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7" dir="2700000" algn="ctr" rotWithShape="0">
                    <a:schemeClr val="bg2">
                      <a:alpha val="75000"/>
                    </a:schemeClr>
                  </a:outerShdw>
                </a:effectLst>
              </a14:hiddenEffects>
            </a:ext>
          </a:extLst>
        </p:spPr>
        <p:txBody>
          <a:bodyPr/>
          <a:lstStyle/>
          <a:p>
            <a:pPr algn="r" eaLnBrk="0" hangingPunct="0">
              <a:defRPr/>
            </a:pPr>
            <a:r>
              <a:rPr lang="en-US" sz="900" dirty="0">
                <a:solidFill>
                  <a:schemeClr val="tx2"/>
                </a:solidFill>
                <a:latin typeface="Arial" pitchFamily="34" charset="0"/>
              </a:rPr>
              <a:t> © 2016 Pearson Education, Inc.</a:t>
            </a:r>
          </a:p>
        </p:txBody>
      </p:sp>
      <p:sp>
        <p:nvSpPr>
          <p:cNvPr id="8" name="Text Box 13"/>
          <p:cNvSpPr txBox="1">
            <a:spLocks noChangeArrowheads="1"/>
          </p:cNvSpPr>
          <p:nvPr userDrawn="1"/>
        </p:nvSpPr>
        <p:spPr bwMode="auto">
          <a:xfrm>
            <a:off x="1" y="6324600"/>
            <a:ext cx="838835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a:defRPr sz="1600">
                <a:solidFill>
                  <a:schemeClr val="tx1"/>
                </a:solidFill>
                <a:latin typeface="Times New Roman" pitchFamily="18" charset="0"/>
                <a:ea typeface="ＭＳ Ｐゴシック" pitchFamily="34" charset="-128"/>
              </a:defRPr>
            </a:lvl1pPr>
            <a:lvl2pPr marL="742950" indent="-285750">
              <a:defRPr sz="1600">
                <a:solidFill>
                  <a:schemeClr val="tx1"/>
                </a:solidFill>
                <a:latin typeface="Times New Roman" pitchFamily="18" charset="0"/>
                <a:ea typeface="ＭＳ Ｐゴシック" pitchFamily="34" charset="-128"/>
              </a:defRPr>
            </a:lvl2pPr>
            <a:lvl3pPr marL="1143000" indent="-228600">
              <a:defRPr sz="1600">
                <a:solidFill>
                  <a:schemeClr val="tx1"/>
                </a:solidFill>
                <a:latin typeface="Times New Roman" pitchFamily="18" charset="0"/>
                <a:ea typeface="ＭＳ Ｐゴシック" pitchFamily="34" charset="-128"/>
              </a:defRPr>
            </a:lvl3pPr>
            <a:lvl4pPr marL="1600200" indent="-228600">
              <a:defRPr sz="1600">
                <a:solidFill>
                  <a:schemeClr val="tx1"/>
                </a:solidFill>
                <a:latin typeface="Times New Roman" pitchFamily="18" charset="0"/>
                <a:ea typeface="ＭＳ Ｐゴシック" pitchFamily="34" charset="-128"/>
              </a:defRPr>
            </a:lvl4pPr>
            <a:lvl5pPr marL="2057400" indent="-228600">
              <a:defRPr sz="1600">
                <a:solidFill>
                  <a:schemeClr val="tx1"/>
                </a:solidFill>
                <a:latin typeface="Times New Roman" pitchFamily="18" charset="0"/>
                <a:ea typeface="ＭＳ Ｐゴシック" pitchFamily="34" charset="-128"/>
              </a:defRPr>
            </a:lvl5pPr>
            <a:lvl6pPr marL="2514600" indent="-228600" eaLnBrk="0" fontAlgn="base" hangingPunct="0">
              <a:spcBef>
                <a:spcPct val="50000"/>
              </a:spcBef>
              <a:spcAft>
                <a:spcPct val="0"/>
              </a:spcAft>
              <a:defRPr sz="1600">
                <a:solidFill>
                  <a:schemeClr val="tx1"/>
                </a:solidFill>
                <a:latin typeface="Times New Roman" pitchFamily="18" charset="0"/>
                <a:ea typeface="ＭＳ Ｐゴシック" pitchFamily="34" charset="-128"/>
              </a:defRPr>
            </a:lvl6pPr>
            <a:lvl7pPr marL="2971800" indent="-228600" eaLnBrk="0" fontAlgn="base" hangingPunct="0">
              <a:spcBef>
                <a:spcPct val="50000"/>
              </a:spcBef>
              <a:spcAft>
                <a:spcPct val="0"/>
              </a:spcAft>
              <a:defRPr sz="1600">
                <a:solidFill>
                  <a:schemeClr val="tx1"/>
                </a:solidFill>
                <a:latin typeface="Times New Roman" pitchFamily="18" charset="0"/>
                <a:ea typeface="ＭＳ Ｐゴシック" pitchFamily="34" charset="-128"/>
              </a:defRPr>
            </a:lvl7pPr>
            <a:lvl8pPr marL="3429000" indent="-228600" eaLnBrk="0" fontAlgn="base" hangingPunct="0">
              <a:spcBef>
                <a:spcPct val="50000"/>
              </a:spcBef>
              <a:spcAft>
                <a:spcPct val="0"/>
              </a:spcAft>
              <a:defRPr sz="1600">
                <a:solidFill>
                  <a:schemeClr val="tx1"/>
                </a:solidFill>
                <a:latin typeface="Times New Roman" pitchFamily="18" charset="0"/>
                <a:ea typeface="ＭＳ Ｐゴシック" pitchFamily="34" charset="-128"/>
              </a:defRPr>
            </a:lvl8pPr>
            <a:lvl9pPr marL="3886200" indent="-228600" eaLnBrk="0" fontAlgn="base" hangingPunct="0">
              <a:spcBef>
                <a:spcPct val="50000"/>
              </a:spcBef>
              <a:spcAft>
                <a:spcPct val="0"/>
              </a:spcAft>
              <a:defRPr sz="1600">
                <a:solidFill>
                  <a:schemeClr val="tx1"/>
                </a:solidFill>
                <a:latin typeface="Times New Roman" pitchFamily="18" charset="0"/>
                <a:ea typeface="ＭＳ Ｐゴシック" pitchFamily="34" charset="-128"/>
              </a:defRPr>
            </a:lvl9pPr>
          </a:lstStyle>
          <a:p>
            <a:pPr eaLnBrk="0" hangingPunct="0">
              <a:defRPr/>
            </a:pPr>
            <a:r>
              <a:rPr lang="en-US" sz="900" i="0" dirty="0">
                <a:solidFill>
                  <a:srgbClr val="000000"/>
                </a:solidFill>
                <a:latin typeface="Arial" pitchFamily="34" charset="0"/>
                <a:cs typeface="Arial" pitchFamily="34" charset="0"/>
              </a:rPr>
              <a:t>Instructor’s Resource Materials (Download only) for </a:t>
            </a:r>
            <a:r>
              <a:rPr lang="en-US" sz="900" i="1" dirty="0">
                <a:solidFill>
                  <a:srgbClr val="000000"/>
                </a:solidFill>
                <a:latin typeface="Arial" pitchFamily="34" charset="0"/>
                <a:cs typeface="Arial" pitchFamily="34" charset="0"/>
              </a:rPr>
              <a:t>Chemistry, 7e</a:t>
            </a:r>
          </a:p>
          <a:p>
            <a:pPr eaLnBrk="0" hangingPunct="0">
              <a:defRPr/>
            </a:pPr>
            <a:r>
              <a:rPr lang="en-US" sz="900" dirty="0">
                <a:solidFill>
                  <a:srgbClr val="000000"/>
                </a:solidFill>
                <a:latin typeface="Arial" pitchFamily="34" charset="0"/>
                <a:cs typeface="Arial" pitchFamily="34" charset="0"/>
              </a:rPr>
              <a:t>John E. </a:t>
            </a:r>
            <a:r>
              <a:rPr lang="en-US" sz="900" dirty="0" err="1">
                <a:solidFill>
                  <a:srgbClr val="000000"/>
                </a:solidFill>
                <a:latin typeface="Arial" pitchFamily="34" charset="0"/>
                <a:cs typeface="Arial" pitchFamily="34" charset="0"/>
              </a:rPr>
              <a:t>McMurry</a:t>
            </a:r>
            <a:r>
              <a:rPr lang="en-US" sz="900" dirty="0">
                <a:solidFill>
                  <a:srgbClr val="000000"/>
                </a:solidFill>
                <a:latin typeface="Arial" pitchFamily="34" charset="0"/>
                <a:cs typeface="Arial" pitchFamily="34" charset="0"/>
              </a:rPr>
              <a:t>, Robert C. Fay, Jill Robinson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Times New Roman" pitchFamily="18" charset="0"/>
          <a:ea typeface="ＭＳ Ｐゴシック" pitchFamily="34" charset="-128"/>
          <a:cs typeface="ＭＳ Ｐゴシック" charset="0"/>
        </a:defRPr>
      </a:lvl2pPr>
      <a:lvl3pPr algn="ctr" rtl="0" eaLnBrk="0" fontAlgn="base" hangingPunct="0">
        <a:spcBef>
          <a:spcPct val="0"/>
        </a:spcBef>
        <a:spcAft>
          <a:spcPct val="0"/>
        </a:spcAft>
        <a:defRPr sz="4400">
          <a:solidFill>
            <a:schemeClr val="tx2"/>
          </a:solidFill>
          <a:latin typeface="Times New Roman" pitchFamily="18" charset="0"/>
          <a:ea typeface="ＭＳ Ｐゴシック" pitchFamily="34" charset="-128"/>
          <a:cs typeface="ＭＳ Ｐゴシック" charset="0"/>
        </a:defRPr>
      </a:lvl3pPr>
      <a:lvl4pPr algn="ctr" rtl="0" eaLnBrk="0" fontAlgn="base" hangingPunct="0">
        <a:spcBef>
          <a:spcPct val="0"/>
        </a:spcBef>
        <a:spcAft>
          <a:spcPct val="0"/>
        </a:spcAft>
        <a:defRPr sz="4400">
          <a:solidFill>
            <a:schemeClr val="tx2"/>
          </a:solidFill>
          <a:latin typeface="Times New Roman" pitchFamily="18" charset="0"/>
          <a:ea typeface="ＭＳ Ｐゴシック" pitchFamily="34" charset="-128"/>
          <a:cs typeface="ＭＳ Ｐゴシック" charset="0"/>
        </a:defRPr>
      </a:lvl4pPr>
      <a:lvl5pPr algn="ctr" rtl="0" eaLnBrk="0" fontAlgn="base" hangingPunct="0">
        <a:spcBef>
          <a:spcPct val="0"/>
        </a:spcBef>
        <a:spcAft>
          <a:spcPct val="0"/>
        </a:spcAft>
        <a:defRPr sz="4400">
          <a:solidFill>
            <a:schemeClr val="tx2"/>
          </a:solidFill>
          <a:latin typeface="Times New Roman" pitchFamily="18" charset="0"/>
          <a:ea typeface="ＭＳ Ｐゴシック" pitchFamily="34" charset="-128"/>
          <a:cs typeface="ＭＳ Ｐゴシック" charset="0"/>
        </a:defRPr>
      </a:lvl5pPr>
      <a:lvl6pPr marL="457200" algn="ctr" rtl="0" fontAlgn="base">
        <a:spcBef>
          <a:spcPct val="0"/>
        </a:spcBef>
        <a:spcAft>
          <a:spcPct val="0"/>
        </a:spcAft>
        <a:defRPr sz="4400">
          <a:solidFill>
            <a:schemeClr val="tx2"/>
          </a:solidFill>
          <a:latin typeface="Times New Roman" pitchFamily="18" charset="0"/>
          <a:ea typeface="ＭＳ Ｐゴシック" pitchFamily="34" charset="-128"/>
        </a:defRPr>
      </a:lvl6pPr>
      <a:lvl7pPr marL="914400" algn="ctr" rtl="0" fontAlgn="base">
        <a:spcBef>
          <a:spcPct val="0"/>
        </a:spcBef>
        <a:spcAft>
          <a:spcPct val="0"/>
        </a:spcAft>
        <a:defRPr sz="4400">
          <a:solidFill>
            <a:schemeClr val="tx2"/>
          </a:solidFill>
          <a:latin typeface="Times New Roman" pitchFamily="18" charset="0"/>
          <a:ea typeface="ＭＳ Ｐゴシック" pitchFamily="34" charset="-128"/>
        </a:defRPr>
      </a:lvl7pPr>
      <a:lvl8pPr marL="1371600" algn="ctr" rtl="0" fontAlgn="base">
        <a:spcBef>
          <a:spcPct val="0"/>
        </a:spcBef>
        <a:spcAft>
          <a:spcPct val="0"/>
        </a:spcAft>
        <a:defRPr sz="4400">
          <a:solidFill>
            <a:schemeClr val="tx2"/>
          </a:solidFill>
          <a:latin typeface="Times New Roman" pitchFamily="18" charset="0"/>
          <a:ea typeface="ＭＳ Ｐゴシック" pitchFamily="34" charset="-128"/>
        </a:defRPr>
      </a:lvl8pPr>
      <a:lvl9pPr marL="1828800" algn="ctr" rtl="0" fontAlgn="base">
        <a:spcBef>
          <a:spcPct val="0"/>
        </a:spcBef>
        <a:spcAft>
          <a:spcPct val="0"/>
        </a:spcAft>
        <a:defRPr sz="4400">
          <a:solidFill>
            <a:schemeClr val="tx2"/>
          </a:solidFill>
          <a:latin typeface="Times New Roman" pitchFamily="18" charset="0"/>
          <a:ea typeface="ＭＳ Ｐゴシック" pitchFamily="34"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247812"/>
        <p:cNvGrpSpPr/>
        <p:nvPr/>
      </p:nvGrpSpPr>
      <p:grpSpPr>
        <a:xfrm>
          <a:off x="0" y="0"/>
          <a:ext cx="0" cy="0"/>
          <a:chOff x="0" y="0"/>
          <a:chExt cx="0" cy="0"/>
        </a:xfrm>
      </p:grpSpPr>
      <p:sp>
        <p:nvSpPr>
          <p:cNvPr id="247813" name="Google Shape;247813;p1"/>
          <p:cNvSpPr/>
          <p:nvPr/>
        </p:nvSpPr>
        <p:spPr>
          <a:xfrm>
            <a:off x="3181350" y="2057400"/>
            <a:ext cx="5829300" cy="857250"/>
          </a:xfrm>
          <a:prstGeom prst="rect">
            <a:avLst/>
          </a:prstGeom>
          <a:noFill/>
          <a:ln>
            <a:noFill/>
          </a:ln>
        </p:spPr>
        <p:txBody>
          <a:bodyPr spcFirstLastPara="1" wrap="square" lIns="68569" tIns="34275" rIns="68569" bIns="34275" anchor="ctr" anchorCtr="0">
            <a:noAutofit/>
          </a:bodyPr>
          <a:lstStyle/>
          <a:p>
            <a:pPr algn="ctr">
              <a:spcBef>
                <a:spcPts val="0"/>
              </a:spcBef>
              <a:spcAft>
                <a:spcPts val="0"/>
              </a:spcAft>
            </a:pPr>
            <a:endParaRPr sz="2250">
              <a:solidFill>
                <a:schemeClr val="dk2"/>
              </a:solidFill>
              <a:latin typeface="Arial"/>
              <a:ea typeface="Arial"/>
              <a:cs typeface="Arial"/>
              <a:sym typeface="Arial"/>
            </a:endParaRPr>
          </a:p>
        </p:txBody>
      </p:sp>
      <p:sp>
        <p:nvSpPr>
          <p:cNvPr id="247815" name="Google Shape;247815;p1"/>
          <p:cNvSpPr/>
          <p:nvPr/>
        </p:nvSpPr>
        <p:spPr>
          <a:xfrm>
            <a:off x="2290547" y="1495738"/>
            <a:ext cx="7582328" cy="561662"/>
          </a:xfrm>
          <a:prstGeom prst="rect">
            <a:avLst/>
          </a:prstGeom>
          <a:noFill/>
          <a:ln>
            <a:noFill/>
          </a:ln>
        </p:spPr>
        <p:txBody>
          <a:bodyPr spcFirstLastPara="1" wrap="square" lIns="68569" tIns="34275" rIns="68569" bIns="34275" anchor="t" anchorCtr="0">
            <a:spAutoFit/>
          </a:bodyPr>
          <a:lstStyle/>
          <a:p>
            <a:pPr algn="ctr">
              <a:spcBef>
                <a:spcPts val="0"/>
              </a:spcBef>
              <a:spcAft>
                <a:spcPts val="0"/>
              </a:spcAft>
            </a:pPr>
            <a:r>
              <a:rPr lang="en-US" sz="3200" b="1" dirty="0">
                <a:solidFill>
                  <a:srgbClr val="000000"/>
                </a:solidFill>
                <a:latin typeface="Arial"/>
                <a:ea typeface="Arial"/>
                <a:cs typeface="Arial"/>
                <a:sym typeface="Arial"/>
              </a:rPr>
              <a:t>Worked Examples with ANSWERS</a:t>
            </a:r>
            <a:endParaRPr sz="1800" b="1" dirty="0"/>
          </a:p>
        </p:txBody>
      </p:sp>
      <p:sp>
        <p:nvSpPr>
          <p:cNvPr id="247816" name="Google Shape;247816;p1"/>
          <p:cNvSpPr/>
          <p:nvPr/>
        </p:nvSpPr>
        <p:spPr>
          <a:xfrm>
            <a:off x="3295649" y="2057400"/>
            <a:ext cx="5572124" cy="2628900"/>
          </a:xfrm>
          <a:prstGeom prst="rect">
            <a:avLst/>
          </a:prstGeom>
          <a:noFill/>
          <a:ln>
            <a:noFill/>
          </a:ln>
        </p:spPr>
        <p:txBody>
          <a:bodyPr spcFirstLastPara="1" wrap="square" lIns="68569" tIns="34275" rIns="68569" bIns="34275" anchor="ctr" anchorCtr="0">
            <a:noAutofit/>
          </a:bodyPr>
          <a:lstStyle/>
          <a:p>
            <a:pPr algn="ctr">
              <a:spcBef>
                <a:spcPts val="0"/>
              </a:spcBef>
              <a:spcAft>
                <a:spcPts val="0"/>
              </a:spcAft>
            </a:pPr>
            <a:r>
              <a:rPr lang="en-US" sz="2550" b="1" dirty="0">
                <a:solidFill>
                  <a:schemeClr val="dk1"/>
                </a:solidFill>
                <a:latin typeface="Arial"/>
                <a:ea typeface="Arial"/>
                <a:cs typeface="Arial"/>
                <a:sym typeface="Arial"/>
              </a:rPr>
              <a:t>Unit 4</a:t>
            </a:r>
            <a:br>
              <a:rPr lang="en-US" sz="2550" b="1" dirty="0">
                <a:solidFill>
                  <a:schemeClr val="dk1"/>
                </a:solidFill>
                <a:latin typeface="Arial"/>
                <a:ea typeface="Arial"/>
                <a:cs typeface="Arial"/>
                <a:sym typeface="Arial"/>
              </a:rPr>
            </a:br>
            <a:br>
              <a:rPr lang="en-US" sz="2550" b="1" dirty="0">
                <a:solidFill>
                  <a:schemeClr val="dk1"/>
                </a:solidFill>
                <a:latin typeface="Arial"/>
                <a:ea typeface="Arial"/>
                <a:cs typeface="Arial"/>
                <a:sym typeface="Arial"/>
              </a:rPr>
            </a:br>
            <a:r>
              <a:rPr lang="en-US" sz="2550" b="1" dirty="0">
                <a:solidFill>
                  <a:schemeClr val="dk1"/>
                </a:solidFill>
                <a:latin typeface="Arial"/>
                <a:ea typeface="Arial"/>
                <a:cs typeface="Arial"/>
                <a:sym typeface="Arial"/>
              </a:rPr>
              <a:t>Reactions in Aqueous Solutions</a:t>
            </a:r>
            <a:endParaRPr sz="2550" dirty="0">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1" name="Text Box 8"/>
          <p:cNvSpPr txBox="1">
            <a:spLocks noChangeArrowheads="1"/>
          </p:cNvSpPr>
          <p:nvPr/>
        </p:nvSpPr>
        <p:spPr bwMode="auto">
          <a:xfrm>
            <a:off x="464115" y="651438"/>
            <a:ext cx="11099812" cy="55008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2000" dirty="0"/>
              <a:t>Aqueous hydrochloric acid reacts with zinc metal to yield hydrogen gas and aqueous zinc chloride. Write a net ionic equation for the process and identify the spectator ions.</a:t>
            </a:r>
          </a:p>
          <a:p>
            <a:endParaRPr lang="en-US" sz="2000" dirty="0"/>
          </a:p>
          <a:p>
            <a:pPr algn="ctr"/>
            <a:r>
              <a:rPr lang="en-US" sz="2000" dirty="0"/>
              <a:t>2 </a:t>
            </a:r>
            <a:r>
              <a:rPr lang="en-US" sz="2000" dirty="0" err="1"/>
              <a:t>HCl</a:t>
            </a:r>
            <a:r>
              <a:rPr lang="en-US" sz="2000" dirty="0"/>
              <a:t>(</a:t>
            </a:r>
            <a:r>
              <a:rPr lang="en-US" sz="2000" i="1" dirty="0" err="1"/>
              <a:t>aq</a:t>
            </a:r>
            <a:r>
              <a:rPr lang="en-US" sz="2000" dirty="0"/>
              <a:t>) + Zn(</a:t>
            </a:r>
            <a:r>
              <a:rPr lang="en-US" sz="2000" i="1" dirty="0"/>
              <a:t>s</a:t>
            </a:r>
            <a:r>
              <a:rPr lang="en-US" sz="2000" dirty="0"/>
              <a:t>) → H</a:t>
            </a:r>
            <a:r>
              <a:rPr lang="en-US" sz="2000" baseline="-25000" dirty="0"/>
              <a:t>2</a:t>
            </a:r>
            <a:r>
              <a:rPr lang="en-US" sz="2000" dirty="0"/>
              <a:t>(</a:t>
            </a:r>
            <a:r>
              <a:rPr lang="en-US" sz="2000" i="1" dirty="0"/>
              <a:t>g</a:t>
            </a:r>
            <a:r>
              <a:rPr lang="en-US" sz="2000" dirty="0"/>
              <a:t>) + ZnCl</a:t>
            </a:r>
            <a:r>
              <a:rPr lang="en-US" sz="2000" baseline="-25000" dirty="0"/>
              <a:t>2</a:t>
            </a:r>
            <a:r>
              <a:rPr lang="en-US" sz="2000" dirty="0"/>
              <a:t>(</a:t>
            </a:r>
            <a:r>
              <a:rPr lang="en-US" sz="2000" i="1" dirty="0" err="1"/>
              <a:t>aq</a:t>
            </a:r>
            <a:r>
              <a:rPr lang="en-US" sz="2000" dirty="0"/>
              <a:t>)</a:t>
            </a:r>
            <a:endParaRPr lang="en-US" sz="2000" baseline="-25000" dirty="0"/>
          </a:p>
        </p:txBody>
      </p:sp>
      <p:sp>
        <p:nvSpPr>
          <p:cNvPr id="2053" name="Rectangle 3"/>
          <p:cNvSpPr>
            <a:spLocks noChangeArrowheads="1"/>
          </p:cNvSpPr>
          <p:nvPr/>
        </p:nvSpPr>
        <p:spPr bwMode="auto">
          <a:xfrm>
            <a:off x="167881" y="145436"/>
            <a:ext cx="8672512" cy="365125"/>
          </a:xfrm>
          <a:prstGeom prst="rect">
            <a:avLst/>
          </a:prstGeom>
          <a:noFill/>
          <a:ln>
            <a:noFill/>
          </a:ln>
          <a:effectLst/>
          <a:extLst>
            <a:ext uri="{909E8E84-426E-40dd-AFC4-6F175D3DCCD1}">
              <a14:hiddenFill xmlns:a14="http://schemas.microsoft.com/office/drawing/2010/main" xmlns="">
                <a:solidFill>
                  <a:srgbClr val="008000"/>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marL="1609344" indent="-1609344" eaLnBrk="0" hangingPunct="0">
              <a:spcBef>
                <a:spcPct val="50000"/>
              </a:spcBef>
              <a:defRPr/>
            </a:pPr>
            <a:r>
              <a:rPr lang="en-US" sz="2000" b="1" dirty="0">
                <a:solidFill>
                  <a:srgbClr val="3366FF"/>
                </a:solidFill>
                <a:latin typeface="Arial" charset="0"/>
                <a:ea typeface="ＭＳ Ｐゴシック" charset="0"/>
                <a:cs typeface="ＭＳ Ｐゴシック" charset="0"/>
              </a:rPr>
              <a:t>Example 1  </a:t>
            </a:r>
            <a:r>
              <a:rPr lang="en-US" sz="2000" b="1" dirty="0">
                <a:latin typeface="Arial" pitchFamily="34" charset="0"/>
                <a:cs typeface="Arial" pitchFamily="34" charset="0"/>
              </a:rPr>
              <a:t>Writing a Net Ionic Equation</a:t>
            </a:r>
            <a:endParaRPr lang="en-US" sz="2000" b="1" dirty="0">
              <a:latin typeface="Arial" pitchFamily="34" charset="0"/>
              <a:ea typeface="ＭＳ Ｐゴシック" charset="0"/>
              <a:cs typeface="Arial" pitchFamily="34" charset="0"/>
            </a:endParaRPr>
          </a:p>
        </p:txBody>
      </p:sp>
      <p:sp>
        <p:nvSpPr>
          <p:cNvPr id="11" name="Text Box 5"/>
          <p:cNvSpPr txBox="1">
            <a:spLocks noChangeArrowheads="1"/>
          </p:cNvSpPr>
          <p:nvPr/>
        </p:nvSpPr>
        <p:spPr bwMode="auto">
          <a:xfrm>
            <a:off x="476106" y="1825810"/>
            <a:ext cx="11727885" cy="122304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2000" b="1" dirty="0">
                <a:solidFill>
                  <a:srgbClr val="FF0000"/>
                </a:solidFill>
                <a:latin typeface="+mn-lt"/>
                <a:cs typeface="Arial" pitchFamily="34" charset="0"/>
              </a:rPr>
              <a:t>Answer </a:t>
            </a:r>
          </a:p>
          <a:p>
            <a:r>
              <a:rPr lang="en-US" sz="2000" dirty="0">
                <a:latin typeface="+mn-lt"/>
              </a:rPr>
              <a:t>Write the ionic equation, listing all the species present in solution. Table 4.1 tells us that both HCl  (molecular compound) and ZnCl</a:t>
            </a:r>
            <a:r>
              <a:rPr lang="en-US" sz="2000" baseline="-25000" dirty="0">
                <a:latin typeface="+mn-lt"/>
              </a:rPr>
              <a:t>2</a:t>
            </a:r>
            <a:r>
              <a:rPr lang="en-US" sz="2000" dirty="0">
                <a:latin typeface="+mn-lt"/>
              </a:rPr>
              <a:t> (a soluble ionic compound) are strong electrolytes that exist as ions in solution. Then find the ions that are present on both sides of the reaction arrow—the spectator ions—and cancel them to leave the net ionic equation.</a:t>
            </a:r>
          </a:p>
        </p:txBody>
      </p:sp>
      <p:pic>
        <p:nvPicPr>
          <p:cNvPr id="13" name="Picture 2" descr="C:\Documents and Settings\GEX\Desktop\52913 Worked Examples\JPEGS\CH04\04_01_Table.jpg"/>
          <p:cNvPicPr>
            <a:picLocks noChangeAspect="1" noChangeArrowheads="1"/>
          </p:cNvPicPr>
          <p:nvPr/>
        </p:nvPicPr>
        <p:blipFill rotWithShape="1">
          <a:blip r:embed="rId3">
            <a:extLst>
              <a:ext uri="{28A0092B-C50C-407E-A947-70E740481C1C}">
                <a14:useLocalDpi xmlns:a14="http://schemas.microsoft.com/office/drawing/2010/main" val="0"/>
              </a:ext>
            </a:extLst>
          </a:blip>
          <a:srcRect b="4142"/>
          <a:stretch/>
        </p:blipFill>
        <p:spPr bwMode="auto">
          <a:xfrm>
            <a:off x="626741" y="3554858"/>
            <a:ext cx="7393041" cy="3087309"/>
          </a:xfrm>
          <a:prstGeom prst="rect">
            <a:avLst/>
          </a:prstGeom>
          <a:noFill/>
          <a:extLst>
            <a:ext uri="{909E8E84-426E-40dd-AFC4-6F175D3DCCD1}">
              <a14:hiddenFill xmlns:a14="http://schemas.microsoft.com/office/drawing/2010/main" xmlns="">
                <a:solidFill>
                  <a:srgbClr val="FFFFFF"/>
                </a:solidFill>
              </a14:hiddenFill>
            </a:ext>
          </a:extLst>
        </p:spPr>
      </p:pic>
      <p:pic>
        <p:nvPicPr>
          <p:cNvPr id="10" name="Picture 2" descr="Z:\52913 McMurry_Chemistry 7e_IRDVD\Working Files 52913\JPEGS 52913\CH04\04_Pg120_UnFigure_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61592" y="3911923"/>
            <a:ext cx="1955675" cy="2464354"/>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extBox 1">
            <a:extLst>
              <a:ext uri="{FF2B5EF4-FFF2-40B4-BE49-F238E27FC236}">
                <a16:creationId xmlns:a16="http://schemas.microsoft.com/office/drawing/2014/main" id="{529BFCDD-5229-CC3D-B07C-6B1BF144ED2F}"/>
              </a:ext>
            </a:extLst>
          </p:cNvPr>
          <p:cNvSpPr txBox="1"/>
          <p:nvPr/>
        </p:nvSpPr>
        <p:spPr>
          <a:xfrm>
            <a:off x="8532804" y="6422292"/>
            <a:ext cx="3249608" cy="369332"/>
          </a:xfrm>
          <a:prstGeom prst="rect">
            <a:avLst/>
          </a:prstGeom>
          <a:noFill/>
        </p:spPr>
        <p:txBody>
          <a:bodyPr wrap="none" rtlCol="0">
            <a:spAutoFit/>
          </a:bodyPr>
          <a:lstStyle/>
          <a:p>
            <a:r>
              <a:rPr lang="en-US" sz="1800" dirty="0">
                <a:solidFill>
                  <a:srgbClr val="FF0000"/>
                </a:solidFill>
                <a:ea typeface="ＭＳ Ｐゴシック" charset="0"/>
              </a:rPr>
              <a:t>Answer is on the following slide.</a:t>
            </a:r>
          </a:p>
        </p:txBody>
      </p:sp>
    </p:spTree>
    <p:extLst>
      <p:ext uri="{BB962C8B-B14F-4D97-AF65-F5344CB8AC3E}">
        <p14:creationId xmlns:p14="http://schemas.microsoft.com/office/powerpoint/2010/main" val="889128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1" name="Text Box 8"/>
          <p:cNvSpPr txBox="1">
            <a:spLocks noChangeArrowheads="1"/>
          </p:cNvSpPr>
          <p:nvPr/>
        </p:nvSpPr>
        <p:spPr bwMode="auto">
          <a:xfrm>
            <a:off x="429924" y="554470"/>
            <a:ext cx="8672512" cy="55008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1400" i="1" dirty="0"/>
              <a:t>(continued)</a:t>
            </a:r>
            <a:endParaRPr lang="en-US" sz="1400" i="1" baseline="-25000" dirty="0"/>
          </a:p>
        </p:txBody>
      </p:sp>
      <p:sp>
        <p:nvSpPr>
          <p:cNvPr id="2053" name="Rectangle 3"/>
          <p:cNvSpPr>
            <a:spLocks noChangeArrowheads="1"/>
          </p:cNvSpPr>
          <p:nvPr/>
        </p:nvSpPr>
        <p:spPr bwMode="auto">
          <a:xfrm>
            <a:off x="217488" y="142252"/>
            <a:ext cx="8672512" cy="365125"/>
          </a:xfrm>
          <a:prstGeom prst="rect">
            <a:avLst/>
          </a:prstGeom>
          <a:noFill/>
          <a:ln>
            <a:noFill/>
          </a:ln>
          <a:effectLst/>
          <a:extLst>
            <a:ext uri="{909E8E84-426E-40dd-AFC4-6F175D3DCCD1}">
              <a14:hiddenFill xmlns:a14="http://schemas.microsoft.com/office/drawing/2010/main" xmlns="">
                <a:solidFill>
                  <a:srgbClr val="008000"/>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marL="1609344" indent="-1609344" eaLnBrk="0" hangingPunct="0">
              <a:spcBef>
                <a:spcPct val="50000"/>
              </a:spcBef>
              <a:defRPr/>
            </a:pPr>
            <a:r>
              <a:rPr lang="en-US" sz="2000" b="1" dirty="0">
                <a:solidFill>
                  <a:srgbClr val="3366FF"/>
                </a:solidFill>
                <a:latin typeface="Arial" charset="0"/>
                <a:ea typeface="ＭＳ Ｐゴシック" charset="0"/>
                <a:cs typeface="ＭＳ Ｐゴシック" charset="0"/>
              </a:rPr>
              <a:t>Example 1  </a:t>
            </a:r>
            <a:r>
              <a:rPr lang="en-US" sz="2000" b="1" dirty="0">
                <a:latin typeface="Arial" pitchFamily="34" charset="0"/>
                <a:cs typeface="Arial" pitchFamily="34" charset="0"/>
              </a:rPr>
              <a:t>Writing a Net Ionic Equation</a:t>
            </a:r>
            <a:endParaRPr lang="en-US" sz="2000" b="1" dirty="0">
              <a:latin typeface="Arial" pitchFamily="34" charset="0"/>
              <a:ea typeface="ＭＳ Ｐゴシック" charset="0"/>
              <a:cs typeface="Arial" pitchFamily="34" charset="0"/>
            </a:endParaRPr>
          </a:p>
        </p:txBody>
      </p:sp>
      <p:sp>
        <p:nvSpPr>
          <p:cNvPr id="11" name="Text Box 5"/>
          <p:cNvSpPr txBox="1">
            <a:spLocks noChangeArrowheads="1"/>
          </p:cNvSpPr>
          <p:nvPr/>
        </p:nvSpPr>
        <p:spPr bwMode="auto">
          <a:xfrm>
            <a:off x="795366" y="1010379"/>
            <a:ext cx="1464950" cy="42800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2000" b="1" dirty="0">
                <a:solidFill>
                  <a:srgbClr val="FF0000"/>
                </a:solidFill>
                <a:latin typeface="+mn-lt"/>
                <a:cs typeface="Arial" pitchFamily="34" charset="0"/>
              </a:rPr>
              <a:t>Answer</a:t>
            </a:r>
          </a:p>
          <a:p>
            <a:endParaRPr lang="en-US" sz="2000" dirty="0">
              <a:latin typeface="+mn-lt"/>
              <a:cs typeface="Arial" pitchFamily="34" charset="0"/>
            </a:endParaRPr>
          </a:p>
        </p:txBody>
      </p:sp>
      <p:sp>
        <p:nvSpPr>
          <p:cNvPr id="4" name="TextBox 1">
            <a:extLst>
              <a:ext uri="{FF2B5EF4-FFF2-40B4-BE49-F238E27FC236}">
                <a16:creationId xmlns:a16="http://schemas.microsoft.com/office/drawing/2014/main" id="{1F0A2872-05F1-B068-B329-81004FF1BC28}"/>
              </a:ext>
            </a:extLst>
          </p:cNvPr>
          <p:cNvSpPr txBox="1"/>
          <p:nvPr/>
        </p:nvSpPr>
        <p:spPr>
          <a:xfrm>
            <a:off x="8570443" y="6139400"/>
            <a:ext cx="3119187" cy="369332"/>
          </a:xfrm>
          <a:prstGeom prst="rect">
            <a:avLst/>
          </a:prstGeom>
          <a:noFill/>
        </p:spPr>
        <p:txBody>
          <a:bodyPr wrap="none" rtlCol="0">
            <a:spAutoFit/>
          </a:bodyPr>
          <a:lstStyle/>
          <a:p>
            <a:r>
              <a:rPr lang="en-US" sz="1800" dirty="0">
                <a:solidFill>
                  <a:srgbClr val="FF0000"/>
                </a:solidFill>
                <a:ea typeface="ＭＳ Ｐゴシック" charset="0"/>
              </a:rPr>
              <a:t>Answers are in the notes below.</a:t>
            </a:r>
          </a:p>
        </p:txBody>
      </p:sp>
      <p:cxnSp>
        <p:nvCxnSpPr>
          <p:cNvPr id="8" name="Connecteur droit 7">
            <a:extLst>
              <a:ext uri="{FF2B5EF4-FFF2-40B4-BE49-F238E27FC236}">
                <a16:creationId xmlns:a16="http://schemas.microsoft.com/office/drawing/2014/main" id="{FCAF7E8F-628D-FFE7-8743-0B4C0C34874A}"/>
              </a:ext>
            </a:extLst>
          </p:cNvPr>
          <p:cNvCxnSpPr/>
          <p:nvPr/>
        </p:nvCxnSpPr>
        <p:spPr bwMode="auto">
          <a:xfrm>
            <a:off x="3678148" y="1847234"/>
            <a:ext cx="875596" cy="236306"/>
          </a:xfrm>
          <a:prstGeom prst="line">
            <a:avLst/>
          </a:prstGeom>
          <a:solidFill>
            <a:srgbClr val="008000"/>
          </a:solidFill>
          <a:ln>
            <a:solidFill>
              <a:srgbClr val="FF0000"/>
            </a:solid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8099" dir="2700000" algn="ctr" rotWithShape="0">
                    <a:schemeClr val="bg2">
                      <a:alpha val="74998"/>
                    </a:schemeClr>
                  </a:outerShdw>
                </a:effectLst>
              </a14:hiddenEffects>
            </a:ext>
          </a:extLst>
        </p:spPr>
      </p:cxnSp>
      <p:cxnSp>
        <p:nvCxnSpPr>
          <p:cNvPr id="9" name="Connecteur droit 8">
            <a:extLst>
              <a:ext uri="{FF2B5EF4-FFF2-40B4-BE49-F238E27FC236}">
                <a16:creationId xmlns:a16="http://schemas.microsoft.com/office/drawing/2014/main" id="{C1413E89-E935-347A-B6C1-B89B4542B221}"/>
              </a:ext>
            </a:extLst>
          </p:cNvPr>
          <p:cNvCxnSpPr/>
          <p:nvPr/>
        </p:nvCxnSpPr>
        <p:spPr bwMode="auto">
          <a:xfrm>
            <a:off x="7638258" y="1847234"/>
            <a:ext cx="875596" cy="236306"/>
          </a:xfrm>
          <a:prstGeom prst="line">
            <a:avLst/>
          </a:prstGeom>
          <a:solidFill>
            <a:srgbClr val="008000"/>
          </a:solidFill>
          <a:ln>
            <a:solidFill>
              <a:srgbClr val="FF0000"/>
            </a:solid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8099" dir="2700000" algn="ctr" rotWithShape="0">
                    <a:schemeClr val="bg2">
                      <a:alpha val="74998"/>
                    </a:schemeClr>
                  </a:outerShdw>
                </a:effectLst>
              </a14:hiddenEffects>
            </a:ext>
          </a:extLst>
        </p:spPr>
      </p:cxnSp>
      <p:sp>
        <p:nvSpPr>
          <p:cNvPr id="10" name="Text Box 5">
            <a:extLst>
              <a:ext uri="{FF2B5EF4-FFF2-40B4-BE49-F238E27FC236}">
                <a16:creationId xmlns:a16="http://schemas.microsoft.com/office/drawing/2014/main" id="{552F284F-D085-C146-A2EC-650EE2DE5359}"/>
              </a:ext>
            </a:extLst>
          </p:cNvPr>
          <p:cNvSpPr txBox="1">
            <a:spLocks noChangeArrowheads="1"/>
          </p:cNvSpPr>
          <p:nvPr/>
        </p:nvSpPr>
        <p:spPr bwMode="auto">
          <a:xfrm>
            <a:off x="1454208" y="2083540"/>
            <a:ext cx="6202029" cy="139031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2000" dirty="0">
                <a:solidFill>
                  <a:srgbClr val="FF0000"/>
                </a:solidFill>
                <a:cs typeface="Arial" pitchFamily="34" charset="0"/>
              </a:rPr>
              <a:t>Chloride ion is the only spectator ion in this reaction.</a:t>
            </a:r>
          </a:p>
          <a:p>
            <a:endParaRPr lang="en-US" sz="2000" b="1" dirty="0">
              <a:solidFill>
                <a:srgbClr val="FF0000"/>
              </a:solidFill>
              <a:latin typeface="+mn-lt"/>
              <a:cs typeface="Arial" pitchFamily="34" charset="0"/>
            </a:endParaRPr>
          </a:p>
          <a:p>
            <a:r>
              <a:rPr lang="en-US" sz="2000" b="1" dirty="0">
                <a:solidFill>
                  <a:srgbClr val="FF0000"/>
                </a:solidFill>
                <a:latin typeface="+mn-lt"/>
                <a:cs typeface="Arial" pitchFamily="34" charset="0"/>
              </a:rPr>
              <a:t>Net Ionic Equation</a:t>
            </a:r>
          </a:p>
          <a:p>
            <a:pPr>
              <a:spcBef>
                <a:spcPts val="600"/>
              </a:spcBef>
            </a:pPr>
            <a:r>
              <a:rPr lang="en-US" sz="2000" dirty="0">
                <a:solidFill>
                  <a:srgbClr val="FF0000"/>
                </a:solidFill>
                <a:latin typeface="+mn-lt"/>
                <a:cs typeface="Arial" pitchFamily="34" charset="0"/>
              </a:rPr>
              <a:t>	2 H</a:t>
            </a:r>
            <a:r>
              <a:rPr lang="en-US" sz="2000" baseline="30000" dirty="0">
                <a:solidFill>
                  <a:srgbClr val="FF0000"/>
                </a:solidFill>
                <a:latin typeface="+mn-lt"/>
                <a:cs typeface="Arial" pitchFamily="34" charset="0"/>
              </a:rPr>
              <a:t>+</a:t>
            </a:r>
            <a:r>
              <a:rPr lang="en-US" sz="2000" dirty="0">
                <a:solidFill>
                  <a:srgbClr val="FF0000"/>
                </a:solidFill>
                <a:latin typeface="+mn-lt"/>
                <a:cs typeface="Arial" pitchFamily="34" charset="0"/>
              </a:rPr>
              <a:t>(</a:t>
            </a:r>
            <a:r>
              <a:rPr lang="en-US" sz="2000" i="1" dirty="0" err="1">
                <a:solidFill>
                  <a:srgbClr val="FF0000"/>
                </a:solidFill>
                <a:latin typeface="+mn-lt"/>
                <a:cs typeface="Arial" pitchFamily="34" charset="0"/>
              </a:rPr>
              <a:t>aq</a:t>
            </a:r>
            <a:r>
              <a:rPr lang="en-US" sz="2000" dirty="0">
                <a:solidFill>
                  <a:srgbClr val="FF0000"/>
                </a:solidFill>
                <a:latin typeface="+mn-lt"/>
                <a:cs typeface="Arial" pitchFamily="34" charset="0"/>
              </a:rPr>
              <a:t>) + Zn(</a:t>
            </a:r>
            <a:r>
              <a:rPr lang="en-US" sz="2000" i="1" dirty="0">
                <a:solidFill>
                  <a:srgbClr val="FF0000"/>
                </a:solidFill>
                <a:latin typeface="+mn-lt"/>
                <a:cs typeface="Arial" pitchFamily="34" charset="0"/>
              </a:rPr>
              <a:t>s</a:t>
            </a:r>
            <a:r>
              <a:rPr lang="en-US" sz="2000" dirty="0">
                <a:solidFill>
                  <a:srgbClr val="FF0000"/>
                </a:solidFill>
                <a:latin typeface="+mn-lt"/>
                <a:cs typeface="Arial" pitchFamily="34" charset="0"/>
              </a:rPr>
              <a:t>) → H</a:t>
            </a:r>
            <a:r>
              <a:rPr lang="en-US" sz="2000" baseline="-25000" dirty="0">
                <a:solidFill>
                  <a:srgbClr val="FF0000"/>
                </a:solidFill>
                <a:latin typeface="+mn-lt"/>
                <a:cs typeface="Arial" pitchFamily="34" charset="0"/>
              </a:rPr>
              <a:t>2</a:t>
            </a:r>
            <a:r>
              <a:rPr lang="en-US" sz="2000" dirty="0">
                <a:solidFill>
                  <a:srgbClr val="FF0000"/>
                </a:solidFill>
                <a:latin typeface="+mn-lt"/>
                <a:cs typeface="Arial" pitchFamily="34" charset="0"/>
              </a:rPr>
              <a:t>(</a:t>
            </a:r>
            <a:r>
              <a:rPr lang="en-US" sz="2000" i="1" dirty="0">
                <a:solidFill>
                  <a:srgbClr val="FF0000"/>
                </a:solidFill>
                <a:latin typeface="+mn-lt"/>
                <a:cs typeface="Arial" pitchFamily="34" charset="0"/>
              </a:rPr>
              <a:t>g</a:t>
            </a:r>
            <a:r>
              <a:rPr lang="en-US" sz="2000" dirty="0">
                <a:solidFill>
                  <a:srgbClr val="FF0000"/>
                </a:solidFill>
                <a:latin typeface="+mn-lt"/>
                <a:cs typeface="Arial" pitchFamily="34" charset="0"/>
              </a:rPr>
              <a:t>) + Zn</a:t>
            </a:r>
            <a:r>
              <a:rPr lang="en-US" sz="2000" baseline="30000" dirty="0">
                <a:solidFill>
                  <a:srgbClr val="FF0000"/>
                </a:solidFill>
                <a:latin typeface="+mn-lt"/>
                <a:cs typeface="Arial" pitchFamily="34" charset="0"/>
              </a:rPr>
              <a:t>2+</a:t>
            </a:r>
            <a:r>
              <a:rPr lang="en-US" sz="2000" dirty="0">
                <a:solidFill>
                  <a:srgbClr val="FF0000"/>
                </a:solidFill>
                <a:latin typeface="+mn-lt"/>
                <a:cs typeface="Arial" pitchFamily="34" charset="0"/>
              </a:rPr>
              <a:t> (</a:t>
            </a:r>
            <a:r>
              <a:rPr lang="en-US" sz="2000" i="1" dirty="0" err="1">
                <a:solidFill>
                  <a:srgbClr val="FF0000"/>
                </a:solidFill>
                <a:latin typeface="+mn-lt"/>
                <a:cs typeface="Arial" pitchFamily="34" charset="0"/>
              </a:rPr>
              <a:t>aq</a:t>
            </a:r>
            <a:r>
              <a:rPr lang="en-US" sz="2000" dirty="0">
                <a:solidFill>
                  <a:srgbClr val="FF0000"/>
                </a:solidFill>
                <a:latin typeface="+mn-lt"/>
                <a:cs typeface="Arial" pitchFamily="34" charset="0"/>
              </a:rPr>
              <a:t>)</a:t>
            </a:r>
          </a:p>
        </p:txBody>
      </p:sp>
      <p:sp>
        <p:nvSpPr>
          <p:cNvPr id="12" name="Text Box 5">
            <a:extLst>
              <a:ext uri="{FF2B5EF4-FFF2-40B4-BE49-F238E27FC236}">
                <a16:creationId xmlns:a16="http://schemas.microsoft.com/office/drawing/2014/main" id="{CB8E8D8D-C8D0-6E22-F685-317C27D40896}"/>
              </a:ext>
            </a:extLst>
          </p:cNvPr>
          <p:cNvSpPr txBox="1">
            <a:spLocks noChangeArrowheads="1"/>
          </p:cNvSpPr>
          <p:nvPr/>
        </p:nvSpPr>
        <p:spPr bwMode="auto">
          <a:xfrm>
            <a:off x="429924" y="3676577"/>
            <a:ext cx="9283583" cy="226808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2000" b="1" dirty="0">
                <a:solidFill>
                  <a:srgbClr val="3366FF"/>
                </a:solidFill>
                <a:latin typeface="+mn-lt"/>
                <a:cs typeface="Arial" pitchFamily="34" charset="0"/>
              </a:rPr>
              <a:t>Question</a:t>
            </a:r>
          </a:p>
          <a:p>
            <a:pPr>
              <a:lnSpc>
                <a:spcPct val="150000"/>
              </a:lnSpc>
            </a:pPr>
            <a:r>
              <a:rPr lang="en-US" sz="2000" dirty="0">
                <a:latin typeface="+mn-lt"/>
                <a:cs typeface="Arial" pitchFamily="34" charset="0"/>
              </a:rPr>
              <a:t>(1) Write net ionic equations for the following reactions:</a:t>
            </a:r>
          </a:p>
          <a:p>
            <a:pPr>
              <a:lnSpc>
                <a:spcPct val="150000"/>
              </a:lnSpc>
            </a:pPr>
            <a:r>
              <a:rPr lang="en-US" sz="2000" dirty="0">
                <a:latin typeface="+mn-lt"/>
                <a:cs typeface="Arial" pitchFamily="34" charset="0"/>
              </a:rPr>
              <a:t>	(a)  2 AgNO</a:t>
            </a:r>
            <a:r>
              <a:rPr lang="en-US" sz="2000" baseline="-25000" dirty="0">
                <a:latin typeface="+mn-lt"/>
                <a:cs typeface="Arial" pitchFamily="34" charset="0"/>
              </a:rPr>
              <a:t>3</a:t>
            </a:r>
            <a:r>
              <a:rPr lang="en-US" sz="2000" dirty="0">
                <a:latin typeface="+mn-lt"/>
                <a:cs typeface="Arial" pitchFamily="34" charset="0"/>
              </a:rPr>
              <a:t>(</a:t>
            </a:r>
            <a:r>
              <a:rPr lang="en-US" sz="2000" i="1" dirty="0">
                <a:latin typeface="+mn-lt"/>
                <a:cs typeface="Arial" pitchFamily="34" charset="0"/>
              </a:rPr>
              <a:t>aq</a:t>
            </a:r>
            <a:r>
              <a:rPr lang="en-US" sz="2000" dirty="0">
                <a:latin typeface="+mn-lt"/>
                <a:cs typeface="Arial" pitchFamily="34" charset="0"/>
              </a:rPr>
              <a:t>) + Na</a:t>
            </a:r>
            <a:r>
              <a:rPr lang="en-US" sz="2000" baseline="-25000" dirty="0">
                <a:latin typeface="+mn-lt"/>
                <a:cs typeface="Arial" pitchFamily="34" charset="0"/>
              </a:rPr>
              <a:t>2</a:t>
            </a:r>
            <a:r>
              <a:rPr lang="en-US" sz="2000" dirty="0">
                <a:latin typeface="+mn-lt"/>
                <a:cs typeface="Arial" pitchFamily="34" charset="0"/>
              </a:rPr>
              <a:t>CrO</a:t>
            </a:r>
            <a:r>
              <a:rPr lang="en-US" sz="2000" baseline="-25000" dirty="0">
                <a:latin typeface="+mn-lt"/>
                <a:cs typeface="Arial" pitchFamily="34" charset="0"/>
              </a:rPr>
              <a:t>4</a:t>
            </a:r>
            <a:r>
              <a:rPr lang="en-US" sz="2000" dirty="0">
                <a:latin typeface="+mn-lt"/>
                <a:cs typeface="Arial" pitchFamily="34" charset="0"/>
              </a:rPr>
              <a:t>(</a:t>
            </a:r>
            <a:r>
              <a:rPr lang="en-US" sz="2000" i="1" dirty="0">
                <a:latin typeface="+mn-lt"/>
                <a:cs typeface="Arial" pitchFamily="34" charset="0"/>
              </a:rPr>
              <a:t>aq</a:t>
            </a:r>
            <a:r>
              <a:rPr lang="en-US" sz="2000" dirty="0">
                <a:latin typeface="+mn-lt"/>
                <a:cs typeface="Arial" pitchFamily="34" charset="0"/>
              </a:rPr>
              <a:t>) → Ag</a:t>
            </a:r>
            <a:r>
              <a:rPr lang="en-US" sz="2000" baseline="-25000" dirty="0">
                <a:latin typeface="+mn-lt"/>
                <a:cs typeface="Arial" pitchFamily="34" charset="0"/>
              </a:rPr>
              <a:t>2</a:t>
            </a:r>
            <a:r>
              <a:rPr lang="en-US" sz="2000" dirty="0">
                <a:latin typeface="+mn-lt"/>
                <a:cs typeface="Arial" pitchFamily="34" charset="0"/>
              </a:rPr>
              <a:t>CrO</a:t>
            </a:r>
            <a:r>
              <a:rPr lang="en-US" sz="2000" baseline="-25000" dirty="0">
                <a:latin typeface="+mn-lt"/>
                <a:cs typeface="Arial" pitchFamily="34" charset="0"/>
              </a:rPr>
              <a:t>4</a:t>
            </a:r>
            <a:r>
              <a:rPr lang="en-US" sz="2000" dirty="0">
                <a:latin typeface="+mn-lt"/>
                <a:cs typeface="Arial" pitchFamily="34" charset="0"/>
              </a:rPr>
              <a:t>(</a:t>
            </a:r>
            <a:r>
              <a:rPr lang="en-US" sz="2000" i="1" dirty="0">
                <a:latin typeface="+mn-lt"/>
                <a:cs typeface="Arial" pitchFamily="34" charset="0"/>
              </a:rPr>
              <a:t>s</a:t>
            </a:r>
            <a:r>
              <a:rPr lang="en-US" sz="2000" dirty="0">
                <a:latin typeface="+mn-lt"/>
                <a:cs typeface="Arial" pitchFamily="34" charset="0"/>
              </a:rPr>
              <a:t>) + 2 NaNO</a:t>
            </a:r>
            <a:r>
              <a:rPr lang="en-US" sz="2000" baseline="-25000" dirty="0">
                <a:latin typeface="+mn-lt"/>
                <a:cs typeface="Arial" pitchFamily="34" charset="0"/>
              </a:rPr>
              <a:t>3</a:t>
            </a:r>
            <a:r>
              <a:rPr lang="en-US" sz="2000" dirty="0">
                <a:latin typeface="+mn-lt"/>
                <a:cs typeface="Arial" pitchFamily="34" charset="0"/>
              </a:rPr>
              <a:t>(</a:t>
            </a:r>
            <a:r>
              <a:rPr lang="en-US" sz="2000" i="1" dirty="0">
                <a:latin typeface="+mn-lt"/>
                <a:cs typeface="Arial" pitchFamily="34" charset="0"/>
              </a:rPr>
              <a:t>aq</a:t>
            </a:r>
            <a:r>
              <a:rPr lang="en-US" sz="2000" dirty="0">
                <a:latin typeface="+mn-lt"/>
                <a:cs typeface="Arial" pitchFamily="34" charset="0"/>
              </a:rPr>
              <a:t>)</a:t>
            </a:r>
          </a:p>
          <a:p>
            <a:pPr>
              <a:lnSpc>
                <a:spcPct val="150000"/>
              </a:lnSpc>
            </a:pPr>
            <a:r>
              <a:rPr lang="en-US" sz="2000" dirty="0">
                <a:latin typeface="+mn-lt"/>
                <a:cs typeface="Arial" pitchFamily="34" charset="0"/>
              </a:rPr>
              <a:t>	(b)  H</a:t>
            </a:r>
            <a:r>
              <a:rPr lang="en-US" sz="2000" baseline="-25000" dirty="0">
                <a:latin typeface="+mn-lt"/>
                <a:cs typeface="Arial" pitchFamily="34" charset="0"/>
              </a:rPr>
              <a:t>2</a:t>
            </a:r>
            <a:r>
              <a:rPr lang="en-US" sz="2000" dirty="0">
                <a:latin typeface="+mn-lt"/>
                <a:cs typeface="Arial" pitchFamily="34" charset="0"/>
              </a:rPr>
              <a:t>SO</a:t>
            </a:r>
            <a:r>
              <a:rPr lang="en-US" sz="2000" baseline="-25000" dirty="0">
                <a:latin typeface="+mn-lt"/>
                <a:cs typeface="Arial" pitchFamily="34" charset="0"/>
              </a:rPr>
              <a:t>4</a:t>
            </a:r>
            <a:r>
              <a:rPr lang="en-US" sz="2000" dirty="0">
                <a:latin typeface="+mn-lt"/>
                <a:cs typeface="Arial" pitchFamily="34" charset="0"/>
              </a:rPr>
              <a:t>(</a:t>
            </a:r>
            <a:r>
              <a:rPr lang="en-US" sz="2000" i="1" dirty="0" err="1">
                <a:latin typeface="+mn-lt"/>
                <a:cs typeface="Arial" pitchFamily="34" charset="0"/>
              </a:rPr>
              <a:t>aq</a:t>
            </a:r>
            <a:r>
              <a:rPr lang="en-US" sz="2000" dirty="0">
                <a:latin typeface="+mn-lt"/>
                <a:cs typeface="Arial" pitchFamily="34" charset="0"/>
              </a:rPr>
              <a:t>) + MgCO</a:t>
            </a:r>
            <a:r>
              <a:rPr lang="en-US" sz="2000" baseline="-25000" dirty="0">
                <a:latin typeface="+mn-lt"/>
                <a:cs typeface="Arial" pitchFamily="34" charset="0"/>
              </a:rPr>
              <a:t>3</a:t>
            </a:r>
            <a:r>
              <a:rPr lang="en-US" sz="2000" dirty="0">
                <a:latin typeface="+mn-lt"/>
                <a:cs typeface="Arial" pitchFamily="34" charset="0"/>
              </a:rPr>
              <a:t>(</a:t>
            </a:r>
            <a:r>
              <a:rPr lang="en-US" sz="2000" i="1" dirty="0">
                <a:latin typeface="+mn-lt"/>
                <a:cs typeface="Arial" pitchFamily="34" charset="0"/>
              </a:rPr>
              <a:t>s</a:t>
            </a:r>
            <a:r>
              <a:rPr lang="en-US" sz="2000" dirty="0">
                <a:latin typeface="+mn-lt"/>
                <a:cs typeface="Arial" pitchFamily="34" charset="0"/>
              </a:rPr>
              <a:t>) → H</a:t>
            </a:r>
            <a:r>
              <a:rPr lang="en-US" sz="2000" baseline="-25000" dirty="0">
                <a:latin typeface="+mn-lt"/>
                <a:cs typeface="Arial" pitchFamily="34" charset="0"/>
              </a:rPr>
              <a:t>2</a:t>
            </a:r>
            <a:r>
              <a:rPr lang="en-US" sz="2000" dirty="0">
                <a:latin typeface="+mn-lt"/>
                <a:cs typeface="Arial" pitchFamily="34" charset="0"/>
              </a:rPr>
              <a:t>O(</a:t>
            </a:r>
            <a:r>
              <a:rPr lang="en-US" sz="2000" i="1" dirty="0">
                <a:latin typeface="+mn-lt"/>
                <a:cs typeface="Arial" pitchFamily="34" charset="0"/>
              </a:rPr>
              <a:t>l</a:t>
            </a:r>
            <a:r>
              <a:rPr lang="en-US" sz="2000" dirty="0">
                <a:latin typeface="+mn-lt"/>
                <a:cs typeface="Arial" pitchFamily="34" charset="0"/>
              </a:rPr>
              <a:t>) + CO</a:t>
            </a:r>
            <a:r>
              <a:rPr lang="en-US" sz="2000" baseline="-25000" dirty="0">
                <a:latin typeface="+mn-lt"/>
                <a:cs typeface="Arial" pitchFamily="34" charset="0"/>
              </a:rPr>
              <a:t>2</a:t>
            </a:r>
            <a:r>
              <a:rPr lang="en-US" sz="2000" dirty="0">
                <a:latin typeface="+mn-lt"/>
                <a:cs typeface="Arial" pitchFamily="34" charset="0"/>
              </a:rPr>
              <a:t>(</a:t>
            </a:r>
            <a:r>
              <a:rPr lang="en-US" sz="2000" i="1" dirty="0">
                <a:latin typeface="+mn-lt"/>
                <a:cs typeface="Arial" pitchFamily="34" charset="0"/>
              </a:rPr>
              <a:t>g</a:t>
            </a:r>
            <a:r>
              <a:rPr lang="en-US" sz="2000" dirty="0">
                <a:latin typeface="+mn-lt"/>
                <a:cs typeface="Arial" pitchFamily="34" charset="0"/>
              </a:rPr>
              <a:t>) + MgSO</a:t>
            </a:r>
            <a:r>
              <a:rPr lang="en-US" sz="2000" baseline="-25000" dirty="0">
                <a:latin typeface="+mn-lt"/>
                <a:cs typeface="Arial" pitchFamily="34" charset="0"/>
              </a:rPr>
              <a:t>4</a:t>
            </a:r>
            <a:r>
              <a:rPr lang="en-US" sz="2000" dirty="0">
                <a:latin typeface="+mn-lt"/>
                <a:cs typeface="Arial" pitchFamily="34" charset="0"/>
              </a:rPr>
              <a:t>(</a:t>
            </a:r>
            <a:r>
              <a:rPr lang="en-US" sz="2000" i="1" dirty="0" err="1">
                <a:latin typeface="+mn-lt"/>
                <a:cs typeface="Arial" pitchFamily="34" charset="0"/>
              </a:rPr>
              <a:t>aq</a:t>
            </a:r>
            <a:r>
              <a:rPr lang="en-US" sz="2000" dirty="0">
                <a:latin typeface="+mn-lt"/>
                <a:cs typeface="Arial" pitchFamily="34" charset="0"/>
              </a:rPr>
              <a:t>)</a:t>
            </a:r>
          </a:p>
          <a:p>
            <a:pPr>
              <a:lnSpc>
                <a:spcPct val="150000"/>
              </a:lnSpc>
            </a:pPr>
            <a:r>
              <a:rPr lang="en-US" sz="2000" dirty="0">
                <a:latin typeface="+mn-lt"/>
                <a:cs typeface="Arial" pitchFamily="34" charset="0"/>
              </a:rPr>
              <a:t>	(c)  Hg(NO</a:t>
            </a:r>
            <a:r>
              <a:rPr lang="en-US" sz="2000" baseline="-25000" dirty="0">
                <a:latin typeface="+mn-lt"/>
                <a:cs typeface="Arial" pitchFamily="34" charset="0"/>
              </a:rPr>
              <a:t>3</a:t>
            </a:r>
            <a:r>
              <a:rPr lang="en-US" sz="2000" dirty="0">
                <a:latin typeface="+mn-lt"/>
                <a:cs typeface="Arial" pitchFamily="34" charset="0"/>
              </a:rPr>
              <a:t>)</a:t>
            </a:r>
            <a:r>
              <a:rPr lang="en-US" sz="2000" baseline="-25000" dirty="0">
                <a:latin typeface="+mn-lt"/>
                <a:cs typeface="Arial" pitchFamily="34" charset="0"/>
              </a:rPr>
              <a:t>2</a:t>
            </a:r>
            <a:r>
              <a:rPr lang="en-US" sz="2000" dirty="0">
                <a:latin typeface="+mn-lt"/>
                <a:cs typeface="Arial" pitchFamily="34" charset="0"/>
              </a:rPr>
              <a:t>(</a:t>
            </a:r>
            <a:r>
              <a:rPr lang="en-US" sz="2000" i="1" dirty="0" err="1">
                <a:latin typeface="+mn-lt"/>
                <a:cs typeface="Arial" pitchFamily="34" charset="0"/>
              </a:rPr>
              <a:t>aq</a:t>
            </a:r>
            <a:r>
              <a:rPr lang="en-US" sz="2000" dirty="0">
                <a:latin typeface="+mn-lt"/>
                <a:cs typeface="Arial" pitchFamily="34" charset="0"/>
              </a:rPr>
              <a:t>) + 2 NH</a:t>
            </a:r>
            <a:r>
              <a:rPr lang="en-US" sz="2000" baseline="-25000" dirty="0">
                <a:latin typeface="+mn-lt"/>
                <a:cs typeface="Arial" pitchFamily="34" charset="0"/>
              </a:rPr>
              <a:t>4</a:t>
            </a:r>
            <a:r>
              <a:rPr lang="en-US" sz="2000" dirty="0">
                <a:latin typeface="+mn-lt"/>
                <a:cs typeface="Arial" pitchFamily="34" charset="0"/>
              </a:rPr>
              <a:t>I(</a:t>
            </a:r>
            <a:r>
              <a:rPr lang="en-US" sz="2000" i="1" dirty="0" err="1">
                <a:latin typeface="+mn-lt"/>
                <a:cs typeface="Arial" pitchFamily="34" charset="0"/>
              </a:rPr>
              <a:t>aq</a:t>
            </a:r>
            <a:r>
              <a:rPr lang="en-US" sz="2000" dirty="0">
                <a:latin typeface="+mn-lt"/>
                <a:cs typeface="Arial" pitchFamily="34" charset="0"/>
              </a:rPr>
              <a:t>) → HgI</a:t>
            </a:r>
            <a:r>
              <a:rPr lang="en-US" sz="2000" baseline="-25000" dirty="0">
                <a:latin typeface="+mn-lt"/>
                <a:cs typeface="Arial" pitchFamily="34" charset="0"/>
              </a:rPr>
              <a:t>2</a:t>
            </a:r>
            <a:r>
              <a:rPr lang="en-US" sz="2000" dirty="0">
                <a:latin typeface="+mn-lt"/>
                <a:cs typeface="Arial" pitchFamily="34" charset="0"/>
              </a:rPr>
              <a:t>(</a:t>
            </a:r>
            <a:r>
              <a:rPr lang="en-US" sz="2000" i="1" dirty="0">
                <a:latin typeface="+mn-lt"/>
                <a:cs typeface="Arial" pitchFamily="34" charset="0"/>
              </a:rPr>
              <a:t>s</a:t>
            </a:r>
            <a:r>
              <a:rPr lang="en-US" sz="2000" dirty="0">
                <a:latin typeface="+mn-lt"/>
                <a:cs typeface="Arial" pitchFamily="34" charset="0"/>
              </a:rPr>
              <a:t>) + 2 NH</a:t>
            </a:r>
            <a:r>
              <a:rPr lang="en-US" sz="2000" baseline="-25000" dirty="0">
                <a:latin typeface="+mn-lt"/>
                <a:cs typeface="Arial" pitchFamily="34" charset="0"/>
              </a:rPr>
              <a:t>4</a:t>
            </a:r>
            <a:r>
              <a:rPr lang="en-US" sz="2000" dirty="0">
                <a:latin typeface="+mn-lt"/>
                <a:cs typeface="Arial" pitchFamily="34" charset="0"/>
              </a:rPr>
              <a:t>NO</a:t>
            </a:r>
            <a:r>
              <a:rPr lang="en-US" sz="2000" baseline="-25000" dirty="0">
                <a:latin typeface="+mn-lt"/>
                <a:cs typeface="Arial" pitchFamily="34" charset="0"/>
              </a:rPr>
              <a:t>3</a:t>
            </a:r>
            <a:r>
              <a:rPr lang="en-US" sz="2000" dirty="0">
                <a:latin typeface="+mn-lt"/>
                <a:cs typeface="Arial" pitchFamily="34" charset="0"/>
              </a:rPr>
              <a:t>(</a:t>
            </a:r>
            <a:r>
              <a:rPr lang="en-US" sz="2000" i="1" dirty="0" err="1">
                <a:latin typeface="+mn-lt"/>
                <a:cs typeface="Arial" pitchFamily="34" charset="0"/>
              </a:rPr>
              <a:t>aq</a:t>
            </a:r>
            <a:r>
              <a:rPr lang="en-US" sz="2000" dirty="0">
                <a:latin typeface="+mn-lt"/>
                <a:cs typeface="Arial" pitchFamily="34" charset="0"/>
              </a:rPr>
              <a:t>)</a:t>
            </a:r>
            <a:endParaRPr lang="en-US" sz="2000" dirty="0">
              <a:latin typeface="+mn-lt"/>
            </a:endParaRPr>
          </a:p>
        </p:txBody>
      </p:sp>
      <p:sp>
        <p:nvSpPr>
          <p:cNvPr id="2" name="Text Box 5">
            <a:extLst>
              <a:ext uri="{FF2B5EF4-FFF2-40B4-BE49-F238E27FC236}">
                <a16:creationId xmlns:a16="http://schemas.microsoft.com/office/drawing/2014/main" id="{ECA77862-C4C1-7B0F-1F77-7A602BCD23F0}"/>
              </a:ext>
            </a:extLst>
          </p:cNvPr>
          <p:cNvSpPr txBox="1">
            <a:spLocks noChangeArrowheads="1"/>
          </p:cNvSpPr>
          <p:nvPr/>
        </p:nvSpPr>
        <p:spPr bwMode="auto">
          <a:xfrm>
            <a:off x="1454208" y="1327479"/>
            <a:ext cx="9283583" cy="124105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2000" b="1" dirty="0">
                <a:solidFill>
                  <a:srgbClr val="FF0000"/>
                </a:solidFill>
                <a:cs typeface="Arial" pitchFamily="34" charset="0"/>
              </a:rPr>
              <a:t>Ionic Equation</a:t>
            </a:r>
          </a:p>
          <a:p>
            <a:pPr>
              <a:spcBef>
                <a:spcPts val="600"/>
              </a:spcBef>
            </a:pPr>
            <a:r>
              <a:rPr lang="en-US" sz="2000" dirty="0">
                <a:solidFill>
                  <a:srgbClr val="FF0000"/>
                </a:solidFill>
                <a:cs typeface="Arial" pitchFamily="34" charset="0"/>
              </a:rPr>
              <a:t>		2 H</a:t>
            </a:r>
            <a:r>
              <a:rPr lang="en-US" sz="2000" baseline="30000" dirty="0">
                <a:solidFill>
                  <a:srgbClr val="FF0000"/>
                </a:solidFill>
                <a:cs typeface="Arial" pitchFamily="34" charset="0"/>
              </a:rPr>
              <a:t>+</a:t>
            </a:r>
            <a:r>
              <a:rPr lang="en-US" sz="2000" dirty="0">
                <a:solidFill>
                  <a:srgbClr val="FF0000"/>
                </a:solidFill>
                <a:cs typeface="Arial" pitchFamily="34" charset="0"/>
              </a:rPr>
              <a:t>(</a:t>
            </a:r>
            <a:r>
              <a:rPr lang="en-US" sz="2000" i="1" dirty="0" err="1">
                <a:solidFill>
                  <a:srgbClr val="FF0000"/>
                </a:solidFill>
                <a:cs typeface="Arial" pitchFamily="34" charset="0"/>
              </a:rPr>
              <a:t>aq</a:t>
            </a:r>
            <a:r>
              <a:rPr lang="en-US" sz="2000" dirty="0">
                <a:solidFill>
                  <a:srgbClr val="FF0000"/>
                </a:solidFill>
                <a:cs typeface="Arial" pitchFamily="34" charset="0"/>
              </a:rPr>
              <a:t>) + 2 Cl</a:t>
            </a:r>
            <a:r>
              <a:rPr lang="en-US" sz="2000" baseline="30000" dirty="0">
                <a:solidFill>
                  <a:srgbClr val="FF0000"/>
                </a:solidFill>
                <a:cs typeface="Arial" pitchFamily="34" charset="0"/>
              </a:rPr>
              <a:t>–</a:t>
            </a:r>
            <a:r>
              <a:rPr lang="en-US" sz="2000" dirty="0">
                <a:solidFill>
                  <a:srgbClr val="FF0000"/>
                </a:solidFill>
                <a:cs typeface="Arial" pitchFamily="34" charset="0"/>
              </a:rPr>
              <a:t>(</a:t>
            </a:r>
            <a:r>
              <a:rPr lang="en-US" sz="2000" i="1" dirty="0" err="1">
                <a:solidFill>
                  <a:srgbClr val="FF0000"/>
                </a:solidFill>
                <a:cs typeface="Arial" pitchFamily="34" charset="0"/>
              </a:rPr>
              <a:t>aq</a:t>
            </a:r>
            <a:r>
              <a:rPr lang="en-US" sz="2000" dirty="0">
                <a:solidFill>
                  <a:srgbClr val="FF0000"/>
                </a:solidFill>
                <a:cs typeface="Arial" pitchFamily="34" charset="0"/>
              </a:rPr>
              <a:t>) + Zn(</a:t>
            </a:r>
            <a:r>
              <a:rPr lang="en-US" sz="2000" i="1" dirty="0">
                <a:solidFill>
                  <a:srgbClr val="FF0000"/>
                </a:solidFill>
                <a:cs typeface="Arial" pitchFamily="34" charset="0"/>
              </a:rPr>
              <a:t>s</a:t>
            </a:r>
            <a:r>
              <a:rPr lang="en-US" sz="2000" dirty="0">
                <a:solidFill>
                  <a:srgbClr val="FF0000"/>
                </a:solidFill>
                <a:cs typeface="Arial" pitchFamily="34" charset="0"/>
              </a:rPr>
              <a:t>) → H</a:t>
            </a:r>
            <a:r>
              <a:rPr lang="en-US" sz="2000" baseline="-25000" dirty="0">
                <a:solidFill>
                  <a:srgbClr val="FF0000"/>
                </a:solidFill>
                <a:cs typeface="Arial" pitchFamily="34" charset="0"/>
              </a:rPr>
              <a:t>2</a:t>
            </a:r>
            <a:r>
              <a:rPr lang="en-US" sz="2000" dirty="0">
                <a:solidFill>
                  <a:srgbClr val="FF0000"/>
                </a:solidFill>
                <a:cs typeface="Arial" pitchFamily="34" charset="0"/>
              </a:rPr>
              <a:t>(</a:t>
            </a:r>
            <a:r>
              <a:rPr lang="en-US" sz="2000" i="1" dirty="0">
                <a:solidFill>
                  <a:srgbClr val="FF0000"/>
                </a:solidFill>
                <a:cs typeface="Arial" pitchFamily="34" charset="0"/>
              </a:rPr>
              <a:t>g</a:t>
            </a:r>
            <a:r>
              <a:rPr lang="en-US" sz="2000" dirty="0">
                <a:solidFill>
                  <a:srgbClr val="FF0000"/>
                </a:solidFill>
                <a:cs typeface="Arial" pitchFamily="34" charset="0"/>
              </a:rPr>
              <a:t>) + Zn</a:t>
            </a:r>
            <a:r>
              <a:rPr lang="en-US" sz="2000" baseline="30000" dirty="0">
                <a:solidFill>
                  <a:srgbClr val="FF0000"/>
                </a:solidFill>
                <a:cs typeface="Arial" pitchFamily="34" charset="0"/>
              </a:rPr>
              <a:t>2+</a:t>
            </a:r>
            <a:r>
              <a:rPr lang="en-US" sz="2000" dirty="0">
                <a:solidFill>
                  <a:srgbClr val="FF0000"/>
                </a:solidFill>
                <a:cs typeface="Arial" pitchFamily="34" charset="0"/>
              </a:rPr>
              <a:t> (</a:t>
            </a:r>
            <a:r>
              <a:rPr lang="en-US" sz="2000" i="1" dirty="0" err="1">
                <a:solidFill>
                  <a:srgbClr val="FF0000"/>
                </a:solidFill>
                <a:cs typeface="Arial" pitchFamily="34" charset="0"/>
              </a:rPr>
              <a:t>aq</a:t>
            </a:r>
            <a:r>
              <a:rPr lang="en-US" sz="2000" dirty="0">
                <a:solidFill>
                  <a:srgbClr val="FF0000"/>
                </a:solidFill>
                <a:cs typeface="Arial" pitchFamily="34" charset="0"/>
              </a:rPr>
              <a:t>) + 2 Cl</a:t>
            </a:r>
            <a:r>
              <a:rPr lang="en-US" sz="2000" baseline="30000" dirty="0">
                <a:solidFill>
                  <a:srgbClr val="FF0000"/>
                </a:solidFill>
                <a:cs typeface="Arial" pitchFamily="34" charset="0"/>
              </a:rPr>
              <a:t>–</a:t>
            </a:r>
            <a:r>
              <a:rPr lang="en-US" sz="2000" dirty="0">
                <a:solidFill>
                  <a:srgbClr val="FF0000"/>
                </a:solidFill>
                <a:cs typeface="Arial" pitchFamily="34" charset="0"/>
              </a:rPr>
              <a:t>(</a:t>
            </a:r>
            <a:r>
              <a:rPr lang="en-US" sz="2000" i="1" dirty="0" err="1">
                <a:solidFill>
                  <a:srgbClr val="FF0000"/>
                </a:solidFill>
                <a:cs typeface="Arial" pitchFamily="34" charset="0"/>
              </a:rPr>
              <a:t>aq</a:t>
            </a:r>
            <a:r>
              <a:rPr lang="en-US" sz="2000" dirty="0">
                <a:solidFill>
                  <a:srgbClr val="FF0000"/>
                </a:solidFill>
                <a:cs typeface="Arial" pitchFamily="34" charset="0"/>
              </a:rPr>
              <a:t>)</a:t>
            </a:r>
          </a:p>
          <a:p>
            <a:endParaRPr lang="en-US" sz="2000" dirty="0">
              <a:cs typeface="Arial" pitchFamily="34" charset="0"/>
            </a:endParaRPr>
          </a:p>
          <a:p>
            <a:endParaRPr lang="en-US" sz="2000" dirty="0">
              <a:latin typeface="+mn-lt"/>
              <a:cs typeface="Arial" pitchFamily="34" charset="0"/>
            </a:endParaRPr>
          </a:p>
        </p:txBody>
      </p:sp>
    </p:spTree>
    <p:extLst>
      <p:ext uri="{BB962C8B-B14F-4D97-AF65-F5344CB8AC3E}">
        <p14:creationId xmlns:p14="http://schemas.microsoft.com/office/powerpoint/2010/main" val="3827420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8"/>
          <p:cNvSpPr txBox="1">
            <a:spLocks noChangeArrowheads="1"/>
          </p:cNvSpPr>
          <p:nvPr/>
        </p:nvSpPr>
        <p:spPr bwMode="auto">
          <a:xfrm>
            <a:off x="371581" y="727745"/>
            <a:ext cx="11504985" cy="55008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2400" dirty="0"/>
              <a:t>Will a precipitation reaction occur when aqueous solutions of CdCl</a:t>
            </a:r>
            <a:r>
              <a:rPr lang="en-US" sz="2400" baseline="-25000" dirty="0"/>
              <a:t>2</a:t>
            </a:r>
            <a:r>
              <a:rPr lang="en-US" sz="2400" dirty="0"/>
              <a:t> and (NH</a:t>
            </a:r>
            <a:r>
              <a:rPr lang="en-US" sz="2400" baseline="-25000" dirty="0"/>
              <a:t>4</a:t>
            </a:r>
            <a:r>
              <a:rPr lang="en-US" sz="2400" dirty="0"/>
              <a:t>)</a:t>
            </a:r>
            <a:r>
              <a:rPr lang="en-US" sz="2400" baseline="-25000" dirty="0"/>
              <a:t>2</a:t>
            </a:r>
            <a:r>
              <a:rPr lang="en-US" sz="2400" dirty="0"/>
              <a:t>S are mixed? If so, write the net ionic equation.</a:t>
            </a:r>
            <a:endParaRPr lang="en-US" sz="2400" i="1" baseline="-25000" dirty="0"/>
          </a:p>
        </p:txBody>
      </p:sp>
      <p:sp>
        <p:nvSpPr>
          <p:cNvPr id="2053" name="Rectangle 3"/>
          <p:cNvSpPr>
            <a:spLocks noChangeArrowheads="1"/>
          </p:cNvSpPr>
          <p:nvPr/>
        </p:nvSpPr>
        <p:spPr bwMode="auto">
          <a:xfrm>
            <a:off x="166099" y="93624"/>
            <a:ext cx="8672512" cy="365125"/>
          </a:xfrm>
          <a:prstGeom prst="rect">
            <a:avLst/>
          </a:prstGeom>
          <a:noFill/>
          <a:ln>
            <a:noFill/>
          </a:ln>
          <a:effectLst/>
          <a:extLst>
            <a:ext uri="{909E8E84-426E-40dd-AFC4-6F175D3DCCD1}">
              <a14:hiddenFill xmlns="" xmlns:a14="http://schemas.microsoft.com/office/drawing/2010/main">
                <a:solidFill>
                  <a:srgbClr val="008000"/>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marL="1609344" indent="-1609344" eaLnBrk="0" hangingPunct="0">
              <a:spcBef>
                <a:spcPct val="50000"/>
              </a:spcBef>
              <a:defRPr/>
            </a:pPr>
            <a:r>
              <a:rPr lang="en-US" sz="2000" b="1" dirty="0">
                <a:solidFill>
                  <a:srgbClr val="3366FF"/>
                </a:solidFill>
                <a:latin typeface="Arial" charset="0"/>
                <a:ea typeface="ＭＳ Ｐゴシック" charset="0"/>
                <a:cs typeface="ＭＳ Ｐゴシック" charset="0"/>
              </a:rPr>
              <a:t>Example 2  </a:t>
            </a:r>
            <a:r>
              <a:rPr lang="en-US" sz="2000" b="1" dirty="0">
                <a:latin typeface="Arial" pitchFamily="34" charset="0"/>
                <a:cs typeface="Arial" pitchFamily="34" charset="0"/>
              </a:rPr>
              <a:t>Predicting the Product of a Precipitation Reaction</a:t>
            </a:r>
            <a:endParaRPr lang="en-US" sz="2000" b="1" dirty="0">
              <a:latin typeface="Arial" pitchFamily="34" charset="0"/>
              <a:ea typeface="ＭＳ Ｐゴシック" charset="0"/>
              <a:cs typeface="Arial" pitchFamily="34" charset="0"/>
            </a:endParaRPr>
          </a:p>
        </p:txBody>
      </p:sp>
      <p:sp>
        <p:nvSpPr>
          <p:cNvPr id="11" name="Text Box 5"/>
          <p:cNvSpPr txBox="1">
            <a:spLocks noChangeArrowheads="1"/>
          </p:cNvSpPr>
          <p:nvPr/>
        </p:nvSpPr>
        <p:spPr bwMode="auto">
          <a:xfrm>
            <a:off x="435528" y="1570698"/>
            <a:ext cx="10999609" cy="1668199"/>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2400" b="1" dirty="0">
                <a:solidFill>
                  <a:srgbClr val="FF0000"/>
                </a:solidFill>
                <a:latin typeface="+mj-lt"/>
                <a:cs typeface="Arial" pitchFamily="34" charset="0"/>
              </a:rPr>
              <a:t>Answer</a:t>
            </a:r>
          </a:p>
          <a:p>
            <a:r>
              <a:rPr lang="en-US" sz="2400" dirty="0">
                <a:latin typeface="+mj-lt"/>
              </a:rPr>
              <a:t>Determine the possible products of the reaction by combining the </a:t>
            </a:r>
            <a:r>
              <a:rPr lang="en-US" sz="2400" dirty="0" err="1">
                <a:latin typeface="+mj-lt"/>
              </a:rPr>
              <a:t>cation</a:t>
            </a:r>
            <a:r>
              <a:rPr lang="en-US" sz="2400" dirty="0">
                <a:latin typeface="+mj-lt"/>
              </a:rPr>
              <a:t> from one reactant with the anion from the other reactant.</a:t>
            </a:r>
          </a:p>
          <a:p>
            <a:endParaRPr lang="en-US" sz="2400" dirty="0">
              <a:latin typeface="+mj-lt"/>
            </a:endParaRPr>
          </a:p>
          <a:p>
            <a:endParaRPr lang="en-US" sz="2400" dirty="0">
              <a:latin typeface="+mj-lt"/>
            </a:endParaRPr>
          </a:p>
          <a:p>
            <a:endParaRPr lang="en-US" sz="2400" dirty="0">
              <a:latin typeface="+mj-lt"/>
            </a:endParaRPr>
          </a:p>
          <a:p>
            <a:endParaRPr lang="en-US" sz="2400" dirty="0">
              <a:latin typeface="+mj-lt"/>
            </a:endParaRPr>
          </a:p>
          <a:p>
            <a:endParaRPr lang="en-US" sz="2400" dirty="0">
              <a:latin typeface="+mj-lt"/>
            </a:endParaRPr>
          </a:p>
        </p:txBody>
      </p:sp>
      <p:pic>
        <p:nvPicPr>
          <p:cNvPr id="13" name="Picture 2" descr="C:\Documents and Settings\GEX\Desktop\52913 Worked Examples\JPEGS\CH04\04_Pg122_UnFigure_2.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12699"/>
          <a:stretch/>
        </p:blipFill>
        <p:spPr bwMode="auto">
          <a:xfrm>
            <a:off x="3257690" y="3025239"/>
            <a:ext cx="5676619" cy="807521"/>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ext Box 5">
            <a:extLst>
              <a:ext uri="{FF2B5EF4-FFF2-40B4-BE49-F238E27FC236}">
                <a16:creationId xmlns:a16="http://schemas.microsoft.com/office/drawing/2014/main" id="{88A3EA1D-4F18-CA4E-A203-B20D63229226}"/>
              </a:ext>
            </a:extLst>
          </p:cNvPr>
          <p:cNvSpPr txBox="1">
            <a:spLocks noChangeArrowheads="1"/>
          </p:cNvSpPr>
          <p:nvPr/>
        </p:nvSpPr>
        <p:spPr bwMode="auto">
          <a:xfrm>
            <a:off x="472014" y="4101734"/>
            <a:ext cx="10999608" cy="47710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2400" dirty="0"/>
              <a:t>Predict the solubility of each product using the guidelines in Table 4.2. on the next slide.</a:t>
            </a:r>
            <a:endParaRPr lang="en-US" sz="2400" dirty="0">
              <a:cs typeface="Arial" pitchFamily="34" charset="0"/>
            </a:endParaRPr>
          </a:p>
          <a:p>
            <a:endParaRPr lang="en-US" sz="2000" dirty="0"/>
          </a:p>
        </p:txBody>
      </p:sp>
      <p:sp>
        <p:nvSpPr>
          <p:cNvPr id="4" name="TextBox 1">
            <a:extLst>
              <a:ext uri="{FF2B5EF4-FFF2-40B4-BE49-F238E27FC236}">
                <a16:creationId xmlns:a16="http://schemas.microsoft.com/office/drawing/2014/main" id="{7A0D3EA2-999B-ABC9-16FC-F4EDA408AA27}"/>
              </a:ext>
            </a:extLst>
          </p:cNvPr>
          <p:cNvSpPr txBox="1"/>
          <p:nvPr/>
        </p:nvSpPr>
        <p:spPr>
          <a:xfrm>
            <a:off x="8570443" y="6139400"/>
            <a:ext cx="2901179" cy="369332"/>
          </a:xfrm>
          <a:prstGeom prst="rect">
            <a:avLst/>
          </a:prstGeom>
          <a:noFill/>
        </p:spPr>
        <p:txBody>
          <a:bodyPr wrap="none" rtlCol="0">
            <a:spAutoFit/>
          </a:bodyPr>
          <a:lstStyle/>
          <a:p>
            <a:r>
              <a:rPr lang="en-US" sz="1800" dirty="0">
                <a:solidFill>
                  <a:srgbClr val="FF0000"/>
                </a:solidFill>
                <a:ea typeface="ＭＳ Ｐゴシック" charset="0"/>
              </a:rPr>
              <a:t>Answer is in the notes below.</a:t>
            </a:r>
          </a:p>
        </p:txBody>
      </p:sp>
    </p:spTree>
    <p:extLst>
      <p:ext uri="{BB962C8B-B14F-4D97-AF65-F5344CB8AC3E}">
        <p14:creationId xmlns:p14="http://schemas.microsoft.com/office/powerpoint/2010/main" val="4109656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8"/>
          <p:cNvSpPr txBox="1">
            <a:spLocks noChangeArrowheads="1"/>
          </p:cNvSpPr>
          <p:nvPr/>
        </p:nvSpPr>
        <p:spPr bwMode="auto">
          <a:xfrm>
            <a:off x="384158" y="705515"/>
            <a:ext cx="8672512" cy="275042"/>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1400" i="1" dirty="0"/>
              <a:t>(continued)</a:t>
            </a:r>
            <a:endParaRPr lang="en-US" sz="1400" i="1" baseline="-25000" dirty="0"/>
          </a:p>
        </p:txBody>
      </p:sp>
      <p:sp>
        <p:nvSpPr>
          <p:cNvPr id="2053" name="Rectangle 3"/>
          <p:cNvSpPr>
            <a:spLocks noChangeArrowheads="1"/>
          </p:cNvSpPr>
          <p:nvPr/>
        </p:nvSpPr>
        <p:spPr bwMode="auto">
          <a:xfrm>
            <a:off x="260868" y="235323"/>
            <a:ext cx="8672512" cy="365125"/>
          </a:xfrm>
          <a:prstGeom prst="rect">
            <a:avLst/>
          </a:prstGeom>
          <a:noFill/>
          <a:ln>
            <a:noFill/>
          </a:ln>
          <a:effectLst/>
          <a:extLst>
            <a:ext uri="{909E8E84-426E-40dd-AFC4-6F175D3DCCD1}">
              <a14:hiddenFill xmlns="" xmlns:a14="http://schemas.microsoft.com/office/drawing/2010/main">
                <a:solidFill>
                  <a:srgbClr val="008000"/>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marL="1609344" indent="-1609344" eaLnBrk="0" hangingPunct="0">
              <a:spcBef>
                <a:spcPct val="50000"/>
              </a:spcBef>
              <a:defRPr/>
            </a:pPr>
            <a:r>
              <a:rPr lang="en-US" sz="2000" b="1" dirty="0">
                <a:solidFill>
                  <a:srgbClr val="3366FF"/>
                </a:solidFill>
                <a:latin typeface="Arial" charset="0"/>
                <a:ea typeface="ＭＳ Ｐゴシック" charset="0"/>
                <a:cs typeface="ＭＳ Ｐゴシック" charset="0"/>
              </a:rPr>
              <a:t>Example 2  </a:t>
            </a:r>
            <a:r>
              <a:rPr lang="en-US" sz="2000" b="1" dirty="0">
                <a:latin typeface="Arial" pitchFamily="34" charset="0"/>
                <a:cs typeface="Arial" pitchFamily="34" charset="0"/>
              </a:rPr>
              <a:t>Predicting the Product of a Precipitation Reaction</a:t>
            </a:r>
            <a:endParaRPr lang="en-US" sz="2000" b="1" dirty="0">
              <a:latin typeface="Arial" pitchFamily="34" charset="0"/>
              <a:ea typeface="ＭＳ Ｐゴシック" charset="0"/>
              <a:cs typeface="Arial" pitchFamily="34" charset="0"/>
            </a:endParaRPr>
          </a:p>
        </p:txBody>
      </p:sp>
      <p:pic>
        <p:nvPicPr>
          <p:cNvPr id="10" name="Picture 2" descr="C:\Documents and Settings\GEX\Desktop\52913 Worked Examples\JPEGS\CH04\04_02_Table.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2909"/>
          <a:stretch/>
        </p:blipFill>
        <p:spPr bwMode="auto">
          <a:xfrm>
            <a:off x="1759744" y="980557"/>
            <a:ext cx="8672512" cy="555078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641457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8"/>
          <p:cNvSpPr txBox="1">
            <a:spLocks noChangeArrowheads="1"/>
          </p:cNvSpPr>
          <p:nvPr/>
        </p:nvSpPr>
        <p:spPr bwMode="auto">
          <a:xfrm>
            <a:off x="363609" y="622729"/>
            <a:ext cx="8672512" cy="275042"/>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1400" i="1" dirty="0"/>
              <a:t>(continued)</a:t>
            </a:r>
            <a:endParaRPr lang="en-US" sz="1400" i="1" baseline="-25000" dirty="0"/>
          </a:p>
        </p:txBody>
      </p:sp>
      <p:sp>
        <p:nvSpPr>
          <p:cNvPr id="2053" name="Rectangle 3"/>
          <p:cNvSpPr>
            <a:spLocks noChangeArrowheads="1"/>
          </p:cNvSpPr>
          <p:nvPr/>
        </p:nvSpPr>
        <p:spPr bwMode="auto">
          <a:xfrm>
            <a:off x="363609" y="227617"/>
            <a:ext cx="8672512" cy="365125"/>
          </a:xfrm>
          <a:prstGeom prst="rect">
            <a:avLst/>
          </a:prstGeom>
          <a:noFill/>
          <a:ln>
            <a:noFill/>
          </a:ln>
          <a:effectLst/>
          <a:extLst>
            <a:ext uri="{909E8E84-426E-40dd-AFC4-6F175D3DCCD1}">
              <a14:hiddenFill xmlns:a14="http://schemas.microsoft.com/office/drawing/2010/main" xmlns="">
                <a:solidFill>
                  <a:srgbClr val="008000"/>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marL="1609344" indent="-1609344" eaLnBrk="0" hangingPunct="0">
              <a:spcBef>
                <a:spcPct val="50000"/>
              </a:spcBef>
              <a:defRPr/>
            </a:pPr>
            <a:r>
              <a:rPr lang="en-US" sz="2000" b="1" dirty="0">
                <a:solidFill>
                  <a:srgbClr val="3366FF"/>
                </a:solidFill>
                <a:latin typeface="Arial" charset="0"/>
                <a:ea typeface="ＭＳ Ｐゴシック" charset="0"/>
                <a:cs typeface="ＭＳ Ｐゴシック" charset="0"/>
              </a:rPr>
              <a:t>Example 2  </a:t>
            </a:r>
            <a:r>
              <a:rPr lang="en-US" sz="2000" b="1" dirty="0">
                <a:latin typeface="Arial" pitchFamily="34" charset="0"/>
                <a:cs typeface="Arial" pitchFamily="34" charset="0"/>
              </a:rPr>
              <a:t>Predicting the Product of a Precipitation Reaction</a:t>
            </a:r>
            <a:endParaRPr lang="en-US" sz="2000" b="1" dirty="0">
              <a:latin typeface="Arial" pitchFamily="34" charset="0"/>
              <a:ea typeface="ＭＳ Ｐゴシック" charset="0"/>
              <a:cs typeface="Arial" pitchFamily="34" charset="0"/>
            </a:endParaRPr>
          </a:p>
        </p:txBody>
      </p:sp>
      <p:sp>
        <p:nvSpPr>
          <p:cNvPr id="3" name="Text Box 5">
            <a:extLst>
              <a:ext uri="{FF2B5EF4-FFF2-40B4-BE49-F238E27FC236}">
                <a16:creationId xmlns:a16="http://schemas.microsoft.com/office/drawing/2014/main" id="{FBADED24-04A8-E183-5E1A-BFA36922FD89}"/>
              </a:ext>
            </a:extLst>
          </p:cNvPr>
          <p:cNvSpPr txBox="1">
            <a:spLocks noChangeArrowheads="1"/>
          </p:cNvSpPr>
          <p:nvPr/>
        </p:nvSpPr>
        <p:spPr bwMode="auto">
          <a:xfrm>
            <a:off x="363609" y="1242396"/>
            <a:ext cx="11564688" cy="386094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2400" b="1" dirty="0">
                <a:solidFill>
                  <a:srgbClr val="3366FF"/>
                </a:solidFill>
                <a:latin typeface="+mj-lt"/>
                <a:cs typeface="Arial" pitchFamily="34" charset="0"/>
              </a:rPr>
              <a:t>Question:</a:t>
            </a:r>
          </a:p>
          <a:p>
            <a:pPr>
              <a:lnSpc>
                <a:spcPct val="150000"/>
              </a:lnSpc>
            </a:pPr>
            <a:r>
              <a:rPr lang="en-US" sz="2400" dirty="0">
                <a:latin typeface="+mj-lt"/>
                <a:cs typeface="Arial" pitchFamily="34" charset="0"/>
              </a:rPr>
              <a:t>(2) Predict whether a precipitation reaction will occur in each of the following situations. Write a net ionic equation for each precipitation reaction that occurs.</a:t>
            </a:r>
          </a:p>
          <a:p>
            <a:pPr>
              <a:lnSpc>
                <a:spcPct val="150000"/>
              </a:lnSpc>
            </a:pPr>
            <a:r>
              <a:rPr lang="en-US" sz="2400" b="1" dirty="0">
                <a:latin typeface="+mj-lt"/>
                <a:cs typeface="Arial" pitchFamily="34" charset="0"/>
              </a:rPr>
              <a:t>	(a)  </a:t>
            </a:r>
            <a:r>
              <a:rPr lang="en-US" sz="2400" dirty="0">
                <a:latin typeface="+mj-lt"/>
                <a:cs typeface="Arial" pitchFamily="34" charset="0"/>
              </a:rPr>
              <a:t>NiCl</a:t>
            </a:r>
            <a:r>
              <a:rPr lang="en-US" sz="2400" baseline="-25000" dirty="0">
                <a:latin typeface="+mj-lt"/>
                <a:cs typeface="Arial" pitchFamily="34" charset="0"/>
              </a:rPr>
              <a:t>2</a:t>
            </a:r>
            <a:r>
              <a:rPr lang="en-US" sz="2400" dirty="0">
                <a:latin typeface="+mj-lt"/>
                <a:cs typeface="Arial" pitchFamily="34" charset="0"/>
              </a:rPr>
              <a:t>(</a:t>
            </a:r>
            <a:r>
              <a:rPr lang="en-US" sz="2400" i="1" dirty="0" err="1">
                <a:latin typeface="+mj-lt"/>
                <a:cs typeface="Arial" pitchFamily="34" charset="0"/>
              </a:rPr>
              <a:t>aq</a:t>
            </a:r>
            <a:r>
              <a:rPr lang="en-US" sz="2400" dirty="0">
                <a:latin typeface="+mj-lt"/>
                <a:cs typeface="Arial" pitchFamily="34" charset="0"/>
              </a:rPr>
              <a:t>) + (NH</a:t>
            </a:r>
            <a:r>
              <a:rPr lang="en-US" sz="2400" baseline="-25000" dirty="0">
                <a:latin typeface="+mj-lt"/>
                <a:cs typeface="Arial" pitchFamily="34" charset="0"/>
              </a:rPr>
              <a:t>4</a:t>
            </a:r>
            <a:r>
              <a:rPr lang="en-US" sz="2400" dirty="0">
                <a:latin typeface="+mj-lt"/>
                <a:cs typeface="Arial" pitchFamily="34" charset="0"/>
              </a:rPr>
              <a:t>)</a:t>
            </a:r>
            <a:r>
              <a:rPr lang="en-US" sz="2400" baseline="-25000" dirty="0">
                <a:latin typeface="+mj-lt"/>
                <a:cs typeface="Arial" pitchFamily="34" charset="0"/>
              </a:rPr>
              <a:t>2</a:t>
            </a:r>
            <a:r>
              <a:rPr lang="en-US" sz="2400" dirty="0">
                <a:latin typeface="+mj-lt"/>
                <a:cs typeface="Arial" pitchFamily="34" charset="0"/>
              </a:rPr>
              <a:t>S(</a:t>
            </a:r>
            <a:r>
              <a:rPr lang="en-US" sz="2400" i="1" dirty="0" err="1">
                <a:latin typeface="+mj-lt"/>
                <a:cs typeface="Arial" pitchFamily="34" charset="0"/>
              </a:rPr>
              <a:t>aq</a:t>
            </a:r>
            <a:r>
              <a:rPr lang="en-US" sz="2400" dirty="0">
                <a:latin typeface="+mj-lt"/>
                <a:cs typeface="Arial" pitchFamily="34" charset="0"/>
              </a:rPr>
              <a:t>) → </a:t>
            </a:r>
            <a:r>
              <a:rPr lang="en-US" sz="2400" b="1" dirty="0">
                <a:solidFill>
                  <a:srgbClr val="FF00FF"/>
                </a:solidFill>
                <a:latin typeface="+mj-lt"/>
                <a:cs typeface="Arial" pitchFamily="34" charset="0"/>
              </a:rPr>
              <a:t>?</a:t>
            </a:r>
            <a:r>
              <a:rPr lang="en-US" sz="2400" dirty="0">
                <a:latin typeface="+mj-lt"/>
                <a:cs typeface="Arial" pitchFamily="34" charset="0"/>
              </a:rPr>
              <a:t> </a:t>
            </a:r>
          </a:p>
          <a:p>
            <a:pPr>
              <a:lnSpc>
                <a:spcPct val="150000"/>
              </a:lnSpc>
            </a:pPr>
            <a:r>
              <a:rPr lang="en-US" sz="2400" b="1" dirty="0">
                <a:latin typeface="+mj-lt"/>
                <a:cs typeface="Arial" pitchFamily="34" charset="0"/>
              </a:rPr>
              <a:t>	(b)  </a:t>
            </a:r>
            <a:r>
              <a:rPr lang="en-US" sz="2400" dirty="0">
                <a:latin typeface="+mj-lt"/>
                <a:cs typeface="Arial" pitchFamily="34" charset="0"/>
              </a:rPr>
              <a:t>Na</a:t>
            </a:r>
            <a:r>
              <a:rPr lang="en-US" sz="2400" baseline="-25000" dirty="0">
                <a:latin typeface="+mj-lt"/>
                <a:cs typeface="Arial" pitchFamily="34" charset="0"/>
              </a:rPr>
              <a:t>2</a:t>
            </a:r>
            <a:r>
              <a:rPr lang="en-US" sz="2400" dirty="0">
                <a:latin typeface="+mj-lt"/>
                <a:cs typeface="Arial" pitchFamily="34" charset="0"/>
              </a:rPr>
              <a:t>CrO</a:t>
            </a:r>
            <a:r>
              <a:rPr lang="en-US" sz="2400" baseline="-25000" dirty="0">
                <a:latin typeface="+mj-lt"/>
                <a:cs typeface="Arial" pitchFamily="34" charset="0"/>
              </a:rPr>
              <a:t>4</a:t>
            </a:r>
            <a:r>
              <a:rPr lang="en-US" sz="2400" dirty="0">
                <a:latin typeface="+mj-lt"/>
                <a:cs typeface="Arial" pitchFamily="34" charset="0"/>
              </a:rPr>
              <a:t>(</a:t>
            </a:r>
            <a:r>
              <a:rPr lang="en-US" sz="2400" i="1" dirty="0" err="1">
                <a:latin typeface="+mj-lt"/>
                <a:cs typeface="Arial" pitchFamily="34" charset="0"/>
              </a:rPr>
              <a:t>aq</a:t>
            </a:r>
            <a:r>
              <a:rPr lang="en-US" sz="2400" dirty="0">
                <a:latin typeface="+mj-lt"/>
                <a:cs typeface="Arial" pitchFamily="34" charset="0"/>
              </a:rPr>
              <a:t>) + Pb(NO</a:t>
            </a:r>
            <a:r>
              <a:rPr lang="en-US" sz="2400" baseline="-25000" dirty="0">
                <a:latin typeface="+mj-lt"/>
                <a:cs typeface="Arial" pitchFamily="34" charset="0"/>
              </a:rPr>
              <a:t>3</a:t>
            </a:r>
            <a:r>
              <a:rPr lang="en-US" sz="2400" dirty="0">
                <a:latin typeface="+mj-lt"/>
                <a:cs typeface="Arial" pitchFamily="34" charset="0"/>
              </a:rPr>
              <a:t>)</a:t>
            </a:r>
            <a:r>
              <a:rPr lang="en-US" sz="2400" baseline="-25000" dirty="0">
                <a:latin typeface="+mj-lt"/>
                <a:cs typeface="Arial" pitchFamily="34" charset="0"/>
              </a:rPr>
              <a:t>2</a:t>
            </a:r>
            <a:r>
              <a:rPr lang="en-US" sz="2400" dirty="0">
                <a:latin typeface="+mj-lt"/>
                <a:cs typeface="Arial" pitchFamily="34" charset="0"/>
              </a:rPr>
              <a:t>(</a:t>
            </a:r>
            <a:r>
              <a:rPr lang="en-US" sz="2400" i="1" dirty="0" err="1">
                <a:latin typeface="+mj-lt"/>
                <a:cs typeface="Arial" pitchFamily="34" charset="0"/>
              </a:rPr>
              <a:t>aq</a:t>
            </a:r>
            <a:r>
              <a:rPr lang="en-US" sz="2400" dirty="0">
                <a:latin typeface="+mj-lt"/>
                <a:cs typeface="Arial" pitchFamily="34" charset="0"/>
              </a:rPr>
              <a:t>) → </a:t>
            </a:r>
            <a:r>
              <a:rPr lang="en-US" sz="2400" b="1" dirty="0">
                <a:solidFill>
                  <a:srgbClr val="FF00FF"/>
                </a:solidFill>
                <a:latin typeface="+mj-lt"/>
                <a:cs typeface="Arial" pitchFamily="34" charset="0"/>
              </a:rPr>
              <a:t>?</a:t>
            </a:r>
            <a:r>
              <a:rPr lang="en-US" sz="2400" dirty="0">
                <a:latin typeface="+mj-lt"/>
                <a:cs typeface="Arial" pitchFamily="34" charset="0"/>
              </a:rPr>
              <a:t> </a:t>
            </a:r>
          </a:p>
          <a:p>
            <a:pPr>
              <a:lnSpc>
                <a:spcPct val="150000"/>
              </a:lnSpc>
            </a:pPr>
            <a:r>
              <a:rPr lang="en-US" sz="2400" b="1" dirty="0">
                <a:latin typeface="+mj-lt"/>
                <a:cs typeface="Arial" pitchFamily="34" charset="0"/>
              </a:rPr>
              <a:t>	(c)  </a:t>
            </a:r>
            <a:r>
              <a:rPr lang="en-US" sz="2400" dirty="0">
                <a:latin typeface="+mj-lt"/>
                <a:cs typeface="Arial" pitchFamily="34" charset="0"/>
              </a:rPr>
              <a:t>AgClO</a:t>
            </a:r>
            <a:r>
              <a:rPr lang="en-US" sz="2400" baseline="-25000" dirty="0">
                <a:latin typeface="+mj-lt"/>
                <a:cs typeface="Arial" pitchFamily="34" charset="0"/>
              </a:rPr>
              <a:t>4</a:t>
            </a:r>
            <a:r>
              <a:rPr lang="en-US" sz="2400" dirty="0">
                <a:latin typeface="+mj-lt"/>
                <a:cs typeface="Arial" pitchFamily="34" charset="0"/>
              </a:rPr>
              <a:t>(</a:t>
            </a:r>
            <a:r>
              <a:rPr lang="en-US" sz="2400" i="1" dirty="0" err="1">
                <a:latin typeface="+mj-lt"/>
                <a:cs typeface="Arial" pitchFamily="34" charset="0"/>
              </a:rPr>
              <a:t>aq</a:t>
            </a:r>
            <a:r>
              <a:rPr lang="en-US" sz="2400" dirty="0">
                <a:latin typeface="+mj-lt"/>
                <a:cs typeface="Arial" pitchFamily="34" charset="0"/>
              </a:rPr>
              <a:t>) + CaBr</a:t>
            </a:r>
            <a:r>
              <a:rPr lang="en-US" sz="2400" baseline="-25000" dirty="0">
                <a:latin typeface="+mj-lt"/>
                <a:cs typeface="Arial" pitchFamily="34" charset="0"/>
              </a:rPr>
              <a:t>2</a:t>
            </a:r>
            <a:r>
              <a:rPr lang="en-US" sz="2400" dirty="0">
                <a:latin typeface="+mj-lt"/>
                <a:cs typeface="Arial" pitchFamily="34" charset="0"/>
              </a:rPr>
              <a:t>(</a:t>
            </a:r>
            <a:r>
              <a:rPr lang="en-US" sz="2400" i="1" dirty="0" err="1">
                <a:latin typeface="+mj-lt"/>
                <a:cs typeface="Arial" pitchFamily="34" charset="0"/>
              </a:rPr>
              <a:t>aq</a:t>
            </a:r>
            <a:r>
              <a:rPr lang="en-US" sz="2400" dirty="0">
                <a:latin typeface="+mj-lt"/>
                <a:cs typeface="Arial" pitchFamily="34" charset="0"/>
              </a:rPr>
              <a:t>) → </a:t>
            </a:r>
            <a:r>
              <a:rPr lang="en-US" sz="2400" b="1" dirty="0">
                <a:solidFill>
                  <a:srgbClr val="FF00FF"/>
                </a:solidFill>
                <a:latin typeface="+mj-lt"/>
                <a:cs typeface="Arial" pitchFamily="34" charset="0"/>
              </a:rPr>
              <a:t>?</a:t>
            </a:r>
          </a:p>
          <a:p>
            <a:pPr>
              <a:lnSpc>
                <a:spcPct val="150000"/>
              </a:lnSpc>
            </a:pPr>
            <a:r>
              <a:rPr lang="en-US" sz="2400" b="1" dirty="0">
                <a:latin typeface="+mj-lt"/>
                <a:cs typeface="Arial" pitchFamily="34" charset="0"/>
              </a:rPr>
              <a:t>	(d)  </a:t>
            </a:r>
            <a:r>
              <a:rPr lang="en-US" sz="2400" dirty="0">
                <a:latin typeface="+mj-lt"/>
                <a:cs typeface="Arial" pitchFamily="34" charset="0"/>
              </a:rPr>
              <a:t>ZnCl</a:t>
            </a:r>
            <a:r>
              <a:rPr lang="en-US" sz="2400" baseline="-25000" dirty="0">
                <a:latin typeface="+mj-lt"/>
                <a:cs typeface="Arial" pitchFamily="34" charset="0"/>
              </a:rPr>
              <a:t>2</a:t>
            </a:r>
            <a:r>
              <a:rPr lang="en-US" sz="2400" dirty="0">
                <a:latin typeface="+mj-lt"/>
                <a:cs typeface="Arial" pitchFamily="34" charset="0"/>
              </a:rPr>
              <a:t>(</a:t>
            </a:r>
            <a:r>
              <a:rPr lang="en-US" sz="2400" i="1" dirty="0" err="1">
                <a:latin typeface="+mj-lt"/>
                <a:cs typeface="Arial" pitchFamily="34" charset="0"/>
              </a:rPr>
              <a:t>aq</a:t>
            </a:r>
            <a:r>
              <a:rPr lang="en-US" sz="2400" dirty="0">
                <a:latin typeface="+mj-lt"/>
                <a:cs typeface="Arial" pitchFamily="34" charset="0"/>
              </a:rPr>
              <a:t>) + K</a:t>
            </a:r>
            <a:r>
              <a:rPr lang="en-US" sz="2400" baseline="-25000" dirty="0">
                <a:latin typeface="+mj-lt"/>
                <a:cs typeface="Arial" pitchFamily="34" charset="0"/>
              </a:rPr>
              <a:t>2</a:t>
            </a:r>
            <a:r>
              <a:rPr lang="en-US" sz="2400" dirty="0">
                <a:latin typeface="+mj-lt"/>
                <a:cs typeface="Arial" pitchFamily="34" charset="0"/>
              </a:rPr>
              <a:t>CO</a:t>
            </a:r>
            <a:r>
              <a:rPr lang="en-US" sz="2400" baseline="-25000" dirty="0">
                <a:latin typeface="+mj-lt"/>
                <a:cs typeface="Arial" pitchFamily="34" charset="0"/>
              </a:rPr>
              <a:t>3</a:t>
            </a:r>
            <a:r>
              <a:rPr lang="en-US" sz="2400" dirty="0">
                <a:latin typeface="+mj-lt"/>
                <a:cs typeface="Arial" pitchFamily="34" charset="0"/>
              </a:rPr>
              <a:t>(</a:t>
            </a:r>
            <a:r>
              <a:rPr lang="en-US" sz="2400" i="1" dirty="0" err="1">
                <a:latin typeface="+mj-lt"/>
                <a:cs typeface="Arial" pitchFamily="34" charset="0"/>
              </a:rPr>
              <a:t>aq</a:t>
            </a:r>
            <a:r>
              <a:rPr lang="en-US" sz="2400" dirty="0">
                <a:latin typeface="+mj-lt"/>
                <a:cs typeface="Arial" pitchFamily="34" charset="0"/>
              </a:rPr>
              <a:t>) → </a:t>
            </a:r>
            <a:r>
              <a:rPr lang="en-US" sz="2400" b="1" dirty="0">
                <a:solidFill>
                  <a:srgbClr val="FF00FF"/>
                </a:solidFill>
                <a:latin typeface="+mj-lt"/>
                <a:cs typeface="Arial" pitchFamily="34" charset="0"/>
              </a:rPr>
              <a:t>?</a:t>
            </a:r>
          </a:p>
        </p:txBody>
      </p:sp>
      <p:sp>
        <p:nvSpPr>
          <p:cNvPr id="5" name="TextBox 1">
            <a:extLst>
              <a:ext uri="{FF2B5EF4-FFF2-40B4-BE49-F238E27FC236}">
                <a16:creationId xmlns:a16="http://schemas.microsoft.com/office/drawing/2014/main" id="{42445678-138F-8747-8041-E36CB32FFD0D}"/>
              </a:ext>
            </a:extLst>
          </p:cNvPr>
          <p:cNvSpPr txBox="1"/>
          <p:nvPr/>
        </p:nvSpPr>
        <p:spPr>
          <a:xfrm>
            <a:off x="8570443" y="6139400"/>
            <a:ext cx="3119187" cy="369332"/>
          </a:xfrm>
          <a:prstGeom prst="rect">
            <a:avLst/>
          </a:prstGeom>
          <a:noFill/>
        </p:spPr>
        <p:txBody>
          <a:bodyPr wrap="none" rtlCol="0">
            <a:spAutoFit/>
          </a:bodyPr>
          <a:lstStyle/>
          <a:p>
            <a:r>
              <a:rPr lang="en-US" sz="1800" dirty="0">
                <a:solidFill>
                  <a:srgbClr val="FF0000"/>
                </a:solidFill>
                <a:ea typeface="ＭＳ Ｐゴシック" charset="0"/>
              </a:rPr>
              <a:t>Answers are in the notes below.</a:t>
            </a:r>
          </a:p>
        </p:txBody>
      </p:sp>
    </p:spTree>
    <p:extLst>
      <p:ext uri="{BB962C8B-B14F-4D97-AF65-F5344CB8AC3E}">
        <p14:creationId xmlns:p14="http://schemas.microsoft.com/office/powerpoint/2010/main" val="20949762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MERGEFILE" val="\\.host\Shared Folders\gexinc On My Mac\Desktop\TRANSFER\47191\04 Sample Chapter.xls"/>
  <p:tag name="MMPROD_NEXTUNIQUEID" val="10010"/>
  <p:tag name="MMPROD_UIDATA" val="&lt;database version=&quot;8.0&quot;&gt;&lt;object type=&quot;1&quot; unique_id=&quot;10001&quot;&gt;&lt;object type=&quot;2&quot; unique_id=&quot;10187&quot;&gt;&lt;object type=&quot;3&quot; unique_id=&quot;10188&quot;&gt;&lt;property id=&quot;20148&quot; value=&quot;5&quot;/&gt;&lt;property id=&quot;20300&quot; value=&quot;Slide 1&quot;/&gt;&lt;property id=&quot;20307&quot; value=&quot;270&quot;/&gt;&lt;/object&gt;&lt;object type=&quot;3&quot; unique_id=&quot;10189&quot;&gt;&lt;property id=&quot;20148&quot; value=&quot;5&quot;/&gt;&lt;property id=&quot;20300&quot; value=&quot;Slide 2&quot;/&gt;&lt;property id=&quot;20307&quot; value=&quot;271&quot;/&gt;&lt;/object&gt;&lt;object type=&quot;3&quot; unique_id=&quot;10190&quot;&gt;&lt;property id=&quot;20148&quot; value=&quot;5&quot;/&gt;&lt;property id=&quot;20300&quot; value=&quot;Slide 3&quot;/&gt;&lt;property id=&quot;20307&quot; value=&quot;272&quot;/&gt;&lt;/object&gt;&lt;object type=&quot;3&quot; unique_id=&quot;10191&quot;&gt;&lt;property id=&quot;20148&quot; value=&quot;5&quot;/&gt;&lt;property id=&quot;20300&quot; value=&quot;Slide 4&quot;/&gt;&lt;property id=&quot;20307&quot; value=&quot;273&quot;/&gt;&lt;/object&gt;&lt;object type=&quot;3&quot; unique_id=&quot;10192&quot;&gt;&lt;property id=&quot;20148&quot; value=&quot;5&quot;/&gt;&lt;property id=&quot;20300&quot; value=&quot;Slide 5&quot;/&gt;&lt;property id=&quot;20307&quot; value=&quot;274&quot;/&gt;&lt;/object&gt;&lt;object type=&quot;3&quot; unique_id=&quot;10193&quot;&gt;&lt;property id=&quot;20148&quot; value=&quot;5&quot;/&gt;&lt;property id=&quot;20300&quot; value=&quot;Slide 6&quot;/&gt;&lt;property id=&quot;20307&quot; value=&quot;275&quot;/&gt;&lt;/object&gt;&lt;object type=&quot;3&quot; unique_id=&quot;10194&quot;&gt;&lt;property id=&quot;20148&quot; value=&quot;5&quot;/&gt;&lt;property id=&quot;20300&quot; value=&quot;Slide 7&quot;/&gt;&lt;property id=&quot;20307&quot; value=&quot;276&quot;/&gt;&lt;/object&gt;&lt;object type=&quot;3&quot; unique_id=&quot;10195&quot;&gt;&lt;property id=&quot;20148&quot; value=&quot;5&quot;/&gt;&lt;property id=&quot;20300&quot; value=&quot;Slide 8&quot;/&gt;&lt;property id=&quot;20307&quot; value=&quot;277&quot;/&gt;&lt;/object&gt;&lt;object type=&quot;3&quot; unique_id=&quot;10196&quot;&gt;&lt;property id=&quot;20148&quot; value=&quot;5&quot;/&gt;&lt;property id=&quot;20300&quot; value=&quot;Slide 9&quot;/&gt;&lt;property id=&quot;20307&quot; value=&quot;278&quot;/&gt;&lt;/object&gt;&lt;object type=&quot;3&quot; unique_id=&quot;10197&quot;&gt;&lt;property id=&quot;20148&quot; value=&quot;5&quot;/&gt;&lt;property id=&quot;20300&quot; value=&quot;Slide 10&quot;/&gt;&lt;property id=&quot;20307&quot; value=&quot;280&quot;/&gt;&lt;/object&gt;&lt;object type=&quot;3&quot; unique_id=&quot;10198&quot;&gt;&lt;property id=&quot;20148&quot; value=&quot;5&quot;/&gt;&lt;property id=&quot;20300&quot; value=&quot;Slide 11&quot;/&gt;&lt;property id=&quot;20307&quot; value=&quot;279&quot;/&gt;&lt;/object&gt;&lt;object type=&quot;3&quot; unique_id=&quot;10199&quot;&gt;&lt;property id=&quot;20148&quot; value=&quot;5&quot;/&gt;&lt;property id=&quot;20300&quot; value=&quot;Slide 12&quot;/&gt;&lt;property id=&quot;20307&quot; value=&quot;281&quot;/&gt;&lt;/object&gt;&lt;object type=&quot;3&quot; unique_id=&quot;10201&quot;&gt;&lt;property id=&quot;20148&quot; value=&quot;5&quot;/&gt;&lt;property id=&quot;20300&quot; value=&quot;Slide 14&quot;/&gt;&lt;property id=&quot;20307&quot; value=&quot;307&quot;/&gt;&lt;/object&gt;&lt;object type=&quot;3&quot; unique_id=&quot;10202&quot;&gt;&lt;property id=&quot;20148&quot; value=&quot;5&quot;/&gt;&lt;property id=&quot;20300&quot; value=&quot;Slide 15&quot;/&gt;&lt;property id=&quot;20307&quot; value=&quot;283&quot;/&gt;&lt;/object&gt;&lt;object type=&quot;3&quot; unique_id=&quot;10203&quot;&gt;&lt;property id=&quot;20148&quot; value=&quot;5&quot;/&gt;&lt;property id=&quot;20300&quot; value=&quot;Slide 16&quot;/&gt;&lt;property id=&quot;20307&quot; value=&quot;284&quot;/&gt;&lt;/object&gt;&lt;object type=&quot;3&quot; unique_id=&quot;10204&quot;&gt;&lt;property id=&quot;20148&quot; value=&quot;5&quot;/&gt;&lt;property id=&quot;20300&quot; value=&quot;Slide 17&quot;/&gt;&lt;property id=&quot;20307&quot; value=&quot;285&quot;/&gt;&lt;/object&gt;&lt;object type=&quot;3&quot; unique_id=&quot;10205&quot;&gt;&lt;property id=&quot;20148&quot; value=&quot;5&quot;/&gt;&lt;property id=&quot;20300&quot; value=&quot;Slide 18&quot;/&gt;&lt;property id=&quot;20307&quot; value=&quot;286&quot;/&gt;&lt;/object&gt;&lt;object type=&quot;3&quot; unique_id=&quot;10206&quot;&gt;&lt;property id=&quot;20148&quot; value=&quot;5&quot;/&gt;&lt;property id=&quot;20300&quot; value=&quot;Slide 19&quot;/&gt;&lt;property id=&quot;20307&quot; value=&quot;287&quot;/&gt;&lt;/object&gt;&lt;object type=&quot;3&quot; unique_id=&quot;10207&quot;&gt;&lt;property id=&quot;20148&quot; value=&quot;5&quot;/&gt;&lt;property id=&quot;20300&quot; value=&quot;Slide 20&quot;/&gt;&lt;property id=&quot;20307&quot; value=&quot;288&quot;/&gt;&lt;/object&gt;&lt;object type=&quot;3&quot; unique_id=&quot;10208&quot;&gt;&lt;property id=&quot;20148&quot; value=&quot;5&quot;/&gt;&lt;property id=&quot;20300&quot; value=&quot;Slide 21&quot;/&gt;&lt;property id=&quot;20307&quot; value=&quot;289&quot;/&gt;&lt;/object&gt;&lt;object type=&quot;3&quot; unique_id=&quot;10209&quot;&gt;&lt;property id=&quot;20148&quot; value=&quot;5&quot;/&gt;&lt;property id=&quot;20300&quot; value=&quot;Slide 22&quot;/&gt;&lt;property id=&quot;20307&quot; value=&quot;290&quot;/&gt;&lt;/object&gt;&lt;object type=&quot;3&quot; unique_id=&quot;10210&quot;&gt;&lt;property id=&quot;20148&quot; value=&quot;5&quot;/&gt;&lt;property id=&quot;20300&quot; value=&quot;Slide 23&quot;/&gt;&lt;property id=&quot;20307&quot; value=&quot;291&quot;/&gt;&lt;/object&gt;&lt;object type=&quot;3&quot; unique_id=&quot;10211&quot;&gt;&lt;property id=&quot;20148&quot; value=&quot;5&quot;/&gt;&lt;property id=&quot;20300&quot; value=&quot;Slide 24&quot;/&gt;&lt;property id=&quot;20307&quot; value=&quot;308&quot;/&gt;&lt;/object&gt;&lt;object type=&quot;3&quot; unique_id=&quot;10212&quot;&gt;&lt;property id=&quot;20148&quot; value=&quot;5&quot;/&gt;&lt;property id=&quot;20300&quot; value=&quot;Slide 25&quot;/&gt;&lt;property id=&quot;20307&quot; value=&quot;292&quot;/&gt;&lt;/object&gt;&lt;object type=&quot;3&quot; unique_id=&quot;10213&quot;&gt;&lt;property id=&quot;20148&quot; value=&quot;5&quot;/&gt;&lt;property id=&quot;20300&quot; value=&quot;Slide 26&quot;/&gt;&lt;property id=&quot;20307&quot; value=&quot;293&quot;/&gt;&lt;/object&gt;&lt;object type=&quot;3&quot; unique_id=&quot;10214&quot;&gt;&lt;property id=&quot;20148&quot; value=&quot;5&quot;/&gt;&lt;property id=&quot;20300&quot; value=&quot;Slide 27&quot;/&gt;&lt;property id=&quot;20307&quot; value=&quot;294&quot;/&gt;&lt;/object&gt;&lt;object type=&quot;3&quot; unique_id=&quot;10215&quot;&gt;&lt;property id=&quot;20148&quot; value=&quot;5&quot;/&gt;&lt;property id=&quot;20300&quot; value=&quot;Slide 28&quot;/&gt;&lt;property id=&quot;20307&quot; value=&quot;309&quot;/&gt;&lt;/object&gt;&lt;object type=&quot;3&quot; unique_id=&quot;10216&quot;&gt;&lt;property id=&quot;20148&quot; value=&quot;5&quot;/&gt;&lt;property id=&quot;20300&quot; value=&quot;Slide 29&quot;/&gt;&lt;property id=&quot;20307&quot; value=&quot;295&quot;/&gt;&lt;/object&gt;&lt;object type=&quot;3&quot; unique_id=&quot;10217&quot;&gt;&lt;property id=&quot;20148&quot; value=&quot;5&quot;/&gt;&lt;property id=&quot;20300&quot; value=&quot;Slide 30&quot;/&gt;&lt;property id=&quot;20307&quot; value=&quot;296&quot;/&gt;&lt;/object&gt;&lt;object type=&quot;3&quot; unique_id=&quot;10218&quot;&gt;&lt;property id=&quot;20148&quot; value=&quot;5&quot;/&gt;&lt;property id=&quot;20300&quot; value=&quot;Slide 31&quot;/&gt;&lt;property id=&quot;20307&quot; value=&quot;297&quot;/&gt;&lt;/object&gt;&lt;object type=&quot;3&quot; unique_id=&quot;10219&quot;&gt;&lt;property id=&quot;20148&quot; value=&quot;5&quot;/&gt;&lt;property id=&quot;20300&quot; value=&quot;Slide 32&quot;/&gt;&lt;property id=&quot;20307&quot; value=&quot;298&quot;/&gt;&lt;/object&gt;&lt;object type=&quot;3&quot; unique_id=&quot;10220&quot;&gt;&lt;property id=&quot;20148&quot; value=&quot;5&quot;/&gt;&lt;property id=&quot;20300&quot; value=&quot;Slide 33&quot;/&gt;&lt;property id=&quot;20307&quot; value=&quot;299&quot;/&gt;&lt;/object&gt;&lt;object type=&quot;3&quot; unique_id=&quot;10221&quot;&gt;&lt;property id=&quot;20148&quot; value=&quot;5&quot;/&gt;&lt;property id=&quot;20300&quot; value=&quot;Slide 34&quot;/&gt;&lt;property id=&quot;20307&quot; value=&quot;300&quot;/&gt;&lt;/object&gt;&lt;object type=&quot;3&quot; unique_id=&quot;10222&quot;&gt;&lt;property id=&quot;20148&quot; value=&quot;5&quot;/&gt;&lt;property id=&quot;20300&quot; value=&quot;Slide 35&quot;/&gt;&lt;property id=&quot;20307&quot; value=&quot;301&quot;/&gt;&lt;/object&gt;&lt;object type=&quot;3&quot; unique_id=&quot;10223&quot;&gt;&lt;property id=&quot;20148&quot; value=&quot;5&quot;/&gt;&lt;property id=&quot;20300&quot; value=&quot;Slide 36&quot;/&gt;&lt;property id=&quot;20307&quot; value=&quot;302&quot;/&gt;&lt;/object&gt;&lt;object type=&quot;3&quot; unique_id=&quot;10224&quot;&gt;&lt;property id=&quot;20148&quot; value=&quot;5&quot;/&gt;&lt;property id=&quot;20300&quot; value=&quot;Slide 37&quot;/&gt;&lt;property id=&quot;20307&quot; value=&quot;303&quot;/&gt;&lt;/object&gt;&lt;object type=&quot;3&quot; unique_id=&quot;10225&quot;&gt;&lt;property id=&quot;20148&quot; value=&quot;5&quot;/&gt;&lt;property id=&quot;20300&quot; value=&quot;Slide 38&quot;/&gt;&lt;property id=&quot;20307&quot; value=&quot;304&quot;/&gt;&lt;/object&gt;&lt;object type=&quot;3&quot; unique_id=&quot;10226&quot;&gt;&lt;property id=&quot;20148&quot; value=&quot;5&quot;/&gt;&lt;property id=&quot;20300&quot; value=&quot;Slide 39&quot;/&gt;&lt;property id=&quot;20307&quot; value=&quot;305&quot;/&gt;&lt;/object&gt;&lt;object type=&quot;3&quot; unique_id=&quot;10227&quot;&gt;&lt;property id=&quot;20148&quot; value=&quot;5&quot;/&gt;&lt;property id=&quot;20300&quot; value=&quot;Slide 40&quot;/&gt;&lt;property id=&quot;20307&quot; value=&quot;310&quot;/&gt;&lt;/object&gt;&lt;object type=&quot;3&quot; unique_id=&quot;10228&quot;&gt;&lt;property id=&quot;20148&quot; value=&quot;5&quot;/&gt;&lt;property id=&quot;20300&quot; value=&quot;Slide 41&quot;/&gt;&lt;property id=&quot;20307&quot; value=&quot;306&quot;/&gt;&lt;/object&gt;&lt;object type=&quot;3&quot; unique_id=&quot;10272&quot;&gt;&lt;property id=&quot;20148&quot; value=&quot;5&quot;/&gt;&lt;property id=&quot;20300&quot; value=&quot;Slide 13&quot;/&gt;&lt;property id=&quot;20307&quot; value=&quot;311&quot;/&gt;&lt;/object&gt;&lt;/object&gt;&lt;object type=&quot;8&quot; unique_id=&quot;10271&quot;&gt;&lt;/object&gt;&lt;/object&gt;&lt;/database&gt;"/>
  <p:tag name="SECTOMILLISECCONVERTED" val="1"/>
</p:tagLst>
</file>

<file path=ppt/theme/theme1.xml><?xml version="1.0" encoding="utf-8"?>
<a:theme xmlns:a="http://schemas.openxmlformats.org/drawingml/2006/main" name="Worked_Examples">
  <a:themeElements>
    <a:clrScheme name="Worked_Exampl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Worked_Examples">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8000"/>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8099" dir="2700000" algn="ctr" rotWithShape="0">
                  <a:schemeClr val="bg2">
                    <a:alpha val="74998"/>
                  </a:schemeClr>
                </a:outerShdw>
              </a:effectLst>
            </a14:hiddenEffects>
          </a:ext>
        </a:extLst>
      </a:spPr>
      <a:bodyPr vert="horz" wrap="square" lIns="91440" tIns="45720" rIns="91440" bIns="45720" numCol="1" anchor="ctr" anchorCtr="0" compatLnSpc="1">
        <a:prstTxWarp prst="textNoShape">
          <a:avLst/>
        </a:prstTxWarp>
      </a:bodyPr>
      <a:lstStyle>
        <a:defPPr marL="2282825" marR="0" indent="-2282825" algn="l"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ea typeface="ＭＳ Ｐゴシック" pitchFamily="34" charset="-128"/>
          </a:defRPr>
        </a:defPPr>
      </a:lstStyle>
    </a:spDef>
    <a:lnDef>
      <a:spPr bwMode="auto">
        <a:xfrm>
          <a:off x="0" y="0"/>
          <a:ext cx="1" cy="1"/>
        </a:xfrm>
        <a:custGeom>
          <a:avLst/>
          <a:gdLst/>
          <a:ahLst/>
          <a:cxnLst/>
          <a:rect l="0" t="0" r="0" b="0"/>
          <a:pathLst/>
        </a:custGeom>
        <a:solidFill>
          <a:srgbClr val="008000"/>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8099" dir="2700000" algn="ctr" rotWithShape="0">
                  <a:schemeClr val="bg2">
                    <a:alpha val="74998"/>
                  </a:schemeClr>
                </a:outerShdw>
              </a:effectLst>
            </a14:hiddenEffects>
          </a:ext>
        </a:extLst>
      </a:spPr>
      <a:bodyPr vert="horz" wrap="square" lIns="91440" tIns="45720" rIns="91440" bIns="45720" numCol="1" anchor="ctr" anchorCtr="0" compatLnSpc="1">
        <a:prstTxWarp prst="textNoShape">
          <a:avLst/>
        </a:prstTxWarp>
      </a:bodyPr>
      <a:lstStyle>
        <a:defPPr marL="2282825" marR="0" indent="-2282825" algn="l"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ea typeface="ＭＳ Ｐゴシック" pitchFamily="34" charset="-128"/>
          </a:defRPr>
        </a:defPPr>
      </a:lstStyle>
    </a:lnDef>
  </a:objectDefaults>
  <a:extraClrSchemeLst>
    <a:extraClrScheme>
      <a:clrScheme name="Worked_Exampl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orked_Exampl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orked_Exampl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orked_Exampl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orked_Exampl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orked_Exampl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orked_Example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orked_Exampl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orked_Exampl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orked_Exampl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orked_Exampl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orked_Exampl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Worked_Examples</Template>
  <TotalTime>7901</TotalTime>
  <Words>891</Words>
  <Application>Microsoft Office PowerPoint</Application>
  <PresentationFormat>Grand écran</PresentationFormat>
  <Paragraphs>70</Paragraphs>
  <Slides>6</Slides>
  <Notes>6</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Times</vt:lpstr>
      <vt:lpstr>Times New Roman</vt:lpstr>
      <vt:lpstr>Worked_Examples</vt:lpstr>
      <vt:lpstr>Présentation PowerPoint</vt:lpstr>
      <vt:lpstr>Présentation PowerPoint</vt:lpstr>
      <vt:lpstr>Présentation PowerPoint</vt:lpstr>
      <vt:lpstr>Présentation PowerPoint</vt:lpstr>
      <vt:lpstr>Présentation PowerPoint</vt:lpstr>
      <vt:lpstr>Présentation PowerPoint</vt:lpstr>
    </vt:vector>
  </TitlesOfParts>
  <Company>GEX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gexinc</dc:creator>
  <cp:lastModifiedBy>Silkauskas Kim</cp:lastModifiedBy>
  <cp:revision>1699</cp:revision>
  <cp:lastPrinted>2023-10-03T17:44:59Z</cp:lastPrinted>
  <dcterms:created xsi:type="dcterms:W3CDTF">2010-11-19T02:32:19Z</dcterms:created>
  <dcterms:modified xsi:type="dcterms:W3CDTF">2023-10-03T17:47:11Z</dcterms:modified>
</cp:coreProperties>
</file>