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2957" autoAdjust="0"/>
  </p:normalViewPr>
  <p:slideViewPr>
    <p:cSldViewPr snapToGrid="0">
      <p:cViewPr varScale="1">
        <p:scale>
          <a:sx n="49" d="100"/>
          <a:sy n="49" d="100"/>
        </p:scale>
        <p:origin x="13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7200E-E79F-44F9-BAE1-8F95FDF91ABD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17B6F-5320-4625-805F-055B868E31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3891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lphaLcParenR"/>
            </a:pPr>
            <a:r>
              <a:rPr lang="en-US" dirty="0"/>
              <a:t>Zn is the reducing agent; HCl is the oxidizing agent</a:t>
            </a:r>
          </a:p>
          <a:p>
            <a:pPr marL="228600" indent="-228600">
              <a:buFontTx/>
              <a:buAutoNum type="alphaLcParenR"/>
            </a:pPr>
            <a:r>
              <a:rPr lang="en-US" dirty="0"/>
              <a:t>Not a redox reaction</a:t>
            </a:r>
          </a:p>
          <a:p>
            <a:pPr marL="228600" indent="-228600"/>
            <a:r>
              <a:rPr lang="en-US" dirty="0"/>
              <a:t>c)   </a:t>
            </a:r>
            <a:r>
              <a:rPr lang="en-US"/>
              <a:t>CuCl </a:t>
            </a:r>
            <a:r>
              <a:rPr lang="en-US" dirty="0"/>
              <a:t>acts as the reducing and oxidizing agent</a:t>
            </a:r>
            <a:endParaRPr lang="en-US" b="1" dirty="0"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B6889-1855-4568-99C4-385EDBAE05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49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4CDD96-7217-AA00-55B8-E9784C70B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F30C20-7C15-83CD-3A12-BE87A853B2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A18A0C-568B-1D81-47C5-B872E42FB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8ED0F2-93A5-F832-320E-DB8EB3AB0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1835D6-3FC8-9B96-0DC7-7AA577C73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55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F5DAA8-154C-55CB-2AFF-57FAD3F5F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73F826-F714-EC2D-B4D5-4896015EE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BA3626-02E8-BDE9-2E2E-93689C08C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801C55-2132-6B62-7810-60AAE1D2F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067B95-A996-BC74-5986-25DEBA142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948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5DB8216-6600-932D-9008-6747ED6BE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7072FA-FA67-4636-FFEE-4D12B4DBB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8A0517-CB94-2853-95A6-9416436A5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745FC3-FDC3-F8FF-4935-074841EF3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9725F9-C0C7-C367-51CB-A88599215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685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20A9A6-3408-3111-EB4C-4D28145BF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F8FCA2-75B6-C540-CA58-A259DFA06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409889-F350-5A1A-D35A-B72F9BF41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E08453-6449-EA49-468A-D2C88A0DA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62EC74-2095-4418-56E6-5902A041F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116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99ED9E-FC5C-6833-DBAE-68E8DF812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49934E-AE9A-3D74-9E4F-517408D79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46EE3D-12D9-B34B-0859-B52F146A0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965E1D-20FA-9801-84A6-18A37435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7DBAE5-0FAB-F730-5968-4B90B43B7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69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3D901D-627C-4FD5-A4B1-2577C7370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499DAF-7F40-8EB8-19AE-E9F134AA0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E0CAF5-4208-2FE5-6CED-11B0FEAFB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B28AA3-8665-3412-1E4D-E2DF062D1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402BF5-626D-8890-4E80-1C76B0D2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4F6ABB-A633-9906-8379-AB00A199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823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03A8D8-7ABB-8FA3-2B63-93ACE0870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B76E13-DA99-722A-AFD9-46AF95E09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190FF1-6FCC-53AA-0C15-0A69FD236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B1CDB28-7012-9381-F0D3-70627568B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2A2344C-92E2-7A60-265C-49E7A8E910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E6FD01-58F1-8DAC-5DB6-3FC145C5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2876195-DA35-6684-36C2-B753909C2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133CC36-8BE8-7BAF-0243-CFF4638F7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946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78A37D-86EF-B867-9F35-4AC080212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7D0BA7-29A9-D85E-6E53-3A80753A2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C4A7834-2464-5486-200F-7D00B3C1D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A38ED2-DA6C-C14A-21D1-5D68E7A4C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95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4128E46-99F0-C7E7-A39D-C44B0BC58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B60A4CD-35E5-3E2C-D520-0103C3E7A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BFE4CE6-BD76-45DC-FB19-D6ABB4B70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937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E84598-FD16-C82B-848A-43393A7F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9A90F7-BDA5-DA39-7392-44215AA24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99EB5C-C7AE-6B42-CD37-26D644CC2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C20E3A-3700-B855-FDF8-57BDDD0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03ACDD-A97C-762F-A9E8-937F18F95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EB8EED-F75F-4010-71A9-27775922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076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89A2DC-C47D-95E1-AE39-65877863E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4C0BD7C-C5C2-732D-368D-1DB7CABB1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0D278D-639A-27FC-8248-D80F0D11B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8076B2-F7AA-392D-2FC1-4E1FA6197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9041983-38D4-614A-4684-BC70C160B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A32E4D-E2C2-E4E4-BA6C-C7628F95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593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473A777-0413-2D2C-AEC4-8A495CCCA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3EAD6-EB47-A257-F9B6-8AFC40340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96E10C-AA0D-E76F-6E93-44C888AFC6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68210-ADE8-4241-B599-1DAB84DB403B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8F74FE-E2C3-3B97-8E6A-305263C50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9BDA20-289C-5AA5-B00D-5E8D1C92F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DDEC7-FBF1-4907-9912-C7049E49B1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030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476250"/>
                <a:ext cx="11963400" cy="5049253"/>
              </a:xfrm>
            </p:spPr>
            <p:txBody>
              <a:bodyPr>
                <a:normAutofit/>
              </a:bodyPr>
              <a:lstStyle/>
              <a:p>
                <a:pPr marL="738188" indent="0">
                  <a:buNone/>
                </a:pP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Question: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Which of the following are </a:t>
                </a:r>
                <a:r>
                  <a:rPr lang="en-US" sz="24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oxidation-reduction reactions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? For the redox reaction(s), identify the </a:t>
                </a:r>
                <a:r>
                  <a:rPr lang="en-US" sz="24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oxidizing agent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the </a:t>
                </a:r>
                <a:r>
                  <a:rPr lang="en-US" sz="24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reducing agent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738188" indent="0">
                  <a:buNone/>
                </a:pP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38188" indent="0">
                  <a:buFontTx/>
                  <a:buAutoNum type="alphaLcParenR"/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</a:rPr>
                          <m:t>Zn</m:t>
                        </m:r>
                      </m:e>
                      <m:sub>
                        <m:r>
                          <a:rPr lang="en-CA" sz="2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CA" sz="240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CA" sz="2400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en-CA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</a:rPr>
                          <m:t>HCl</m:t>
                        </m:r>
                      </m:e>
                      <m:sub>
                        <m:r>
                          <a:rPr lang="en-CA" sz="2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</a:rPr>
                          <m:t>aq</m:t>
                        </m:r>
                        <m:r>
                          <a:rPr lang="en-CA" sz="240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CA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CA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Zn</m:t>
                        </m:r>
                        <m:sSub>
                          <m:sSubPr>
                            <m:ctrlPr>
                              <a:rPr lang="en-CA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CA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Cl</m:t>
                            </m:r>
                          </m:e>
                          <m:sub>
                            <m:r>
                              <a:rPr lang="en-CA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b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aq</m:t>
                        </m:r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CA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CA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CA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CA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CA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b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38188" indent="0">
                  <a:buFontTx/>
                  <a:buAutoNum type="alphaLcParenR"/>
                </a:pP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38188" indent="0">
                  <a:buFontTx/>
                  <a:buAutoNum type="alphaLcParenR"/>
                </a:pP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38188" indent="0">
                  <a:buFontTx/>
                  <a:buAutoNum type="alphaLcParenR"/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CA" sz="2400">
                                    <a:latin typeface="Cambria Math" panose="02040503050406030204" pitchFamily="18" charset="0"/>
                                  </a:rPr>
                                  <m:t>Cr</m:t>
                                </m:r>
                              </m:e>
                              <m:sub>
                                <m:r>
                                  <a:rPr lang="en-CA" sz="24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CA" sz="240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en-CA" sz="240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sub>
                            </m:sSub>
                          </m:e>
                          <m:sup>
                            <m:r>
                              <a:rPr lang="en-CA" sz="2400">
                                <a:latin typeface="Cambria Math" panose="02040503050406030204" pitchFamily="18" charset="0"/>
                              </a:rPr>
                              <m:t>2−</m:t>
                            </m:r>
                          </m:sup>
                        </m:sSup>
                      </m:e>
                      <m:sub>
                        <m:r>
                          <a:rPr lang="en-CA" sz="2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</a:rPr>
                          <m:t>aq</m:t>
                        </m:r>
                        <m:r>
                          <a:rPr lang="en-CA" sz="240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CA" sz="240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CA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sz="240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CA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CA" sz="2400">
                                <a:latin typeface="Cambria Math" panose="02040503050406030204" pitchFamily="18" charset="0"/>
                              </a:rPr>
                              <m:t>OH</m:t>
                            </m:r>
                          </m:e>
                          <m:sup>
                            <m:r>
                              <a:rPr lang="en-CA" sz="240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</m:e>
                      <m:sub>
                        <m:r>
                          <a:rPr lang="en-CA" sz="2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</a:rPr>
                          <m:t>aq</m:t>
                        </m:r>
                        <m:r>
                          <a:rPr lang="en-CA" sz="240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CA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CA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CA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CA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Cr</m:t>
                            </m:r>
                            <m:sSub>
                              <m:sSubPr>
                                <m:ctrlPr>
                                  <a:rPr lang="en-CA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CA" sz="24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en-CA" sz="24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  <m:sup>
                            <m:r>
                              <a:rPr lang="en-CA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2−</m:t>
                            </m:r>
                          </m:sup>
                        </m:sSup>
                      </m:e>
                      <m:sub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aq</m:t>
                        </m:r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CA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CA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CA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CA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CA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</m:t>
                        </m:r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38188" indent="0">
                  <a:buFontTx/>
                  <a:buAutoNum type="alphaLcParenR"/>
                </a:pP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38188" indent="0">
                  <a:buFontTx/>
                  <a:buAutoNum type="alphaLcParenR"/>
                </a:pP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38188" indent="0">
                  <a:buFontTx/>
                  <a:buAutoNum type="alphaLcParenR"/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sz="240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</a:rPr>
                          <m:t>CuCl</m:t>
                        </m:r>
                      </m:e>
                      <m:sub>
                        <m:r>
                          <a:rPr lang="en-CA" sz="24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</a:rPr>
                          <m:t>aq</m:t>
                        </m:r>
                        <m:r>
                          <a:rPr lang="en-CA" sz="240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Cu</m:t>
                        </m:r>
                        <m:sSub>
                          <m:sSubPr>
                            <m:ctrlPr>
                              <a:rPr lang="en-CA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CA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Cl</m:t>
                            </m:r>
                          </m:e>
                          <m:sub>
                            <m:r>
                              <a:rPr lang="en-CA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b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aq</m:t>
                        </m:r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CA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CA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Cu</m:t>
                        </m:r>
                      </m:e>
                      <m:sub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  <m:r>
                          <a:rPr lang="en-CA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476250"/>
                <a:ext cx="11963400" cy="5049253"/>
              </a:xfrm>
              <a:blipFill>
                <a:blip r:embed="rId3"/>
                <a:stretch>
                  <a:fillRect t="-1570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27A2-0E62-4612-BFAF-FF4C6C9500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43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77</Words>
  <Application>Microsoft Office PowerPoint</Application>
  <PresentationFormat>Grand écran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Silkauskas Kim</dc:creator>
  <cp:lastModifiedBy>Silkauskas Kim</cp:lastModifiedBy>
  <cp:revision>2</cp:revision>
  <dcterms:created xsi:type="dcterms:W3CDTF">2023-10-23T16:16:08Z</dcterms:created>
  <dcterms:modified xsi:type="dcterms:W3CDTF">2023-10-28T20:39:57Z</dcterms:modified>
</cp:coreProperties>
</file>