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47"/>
  </p:notesMasterIdLst>
  <p:sldIdLst>
    <p:sldId id="256" r:id="rId2"/>
    <p:sldId id="258" r:id="rId3"/>
    <p:sldId id="518" r:id="rId4"/>
    <p:sldId id="263" r:id="rId5"/>
    <p:sldId id="519" r:id="rId6"/>
    <p:sldId id="260" r:id="rId7"/>
    <p:sldId id="363" r:id="rId8"/>
    <p:sldId id="520" r:id="rId9"/>
    <p:sldId id="270" r:id="rId10"/>
    <p:sldId id="271" r:id="rId11"/>
    <p:sldId id="365" r:id="rId12"/>
    <p:sldId id="416" r:id="rId13"/>
    <p:sldId id="513" r:id="rId14"/>
    <p:sldId id="435" r:id="rId15"/>
    <p:sldId id="370" r:id="rId16"/>
    <p:sldId id="436" r:id="rId17"/>
    <p:sldId id="287" r:id="rId18"/>
    <p:sldId id="288" r:id="rId19"/>
    <p:sldId id="373" r:id="rId20"/>
    <p:sldId id="277" r:id="rId21"/>
    <p:sldId id="279" r:id="rId22"/>
    <p:sldId id="374" r:id="rId23"/>
    <p:sldId id="375" r:id="rId24"/>
    <p:sldId id="376" r:id="rId25"/>
    <p:sldId id="521" r:id="rId26"/>
    <p:sldId id="293" r:id="rId27"/>
    <p:sldId id="297" r:id="rId28"/>
    <p:sldId id="377" r:id="rId29"/>
    <p:sldId id="378" r:id="rId30"/>
    <p:sldId id="295" r:id="rId31"/>
    <p:sldId id="261" r:id="rId32"/>
    <p:sldId id="514" r:id="rId33"/>
    <p:sldId id="381" r:id="rId34"/>
    <p:sldId id="437" r:id="rId35"/>
    <p:sldId id="516" r:id="rId36"/>
    <p:sldId id="264" r:id="rId37"/>
    <p:sldId id="517" r:id="rId38"/>
    <p:sldId id="440" r:id="rId39"/>
    <p:sldId id="446" r:id="rId40"/>
    <p:sldId id="438" r:id="rId41"/>
    <p:sldId id="383" r:id="rId42"/>
    <p:sldId id="510" r:id="rId43"/>
    <p:sldId id="419" r:id="rId44"/>
    <p:sldId id="384" r:id="rId45"/>
    <p:sldId id="351" r:id="rId46"/>
  </p:sldIdLst>
  <p:sldSz cx="9144000" cy="5143500" type="screen16x9"/>
  <p:notesSz cx="7010400" cy="9296400"/>
  <p:embeddedFontLst>
    <p:embeddedFont>
      <p:font typeface="Anaheim" panose="020B0604020202020204" charset="0"/>
      <p:regular r:id="rId48"/>
    </p:embeddedFont>
    <p:embeddedFont>
      <p:font typeface="Aptos Serif" panose="02020604070405020304" pitchFamily="18" charset="0"/>
      <p:regular r:id="rId49"/>
      <p:bold r:id="rId50"/>
      <p:italic r:id="rId51"/>
      <p:boldItalic r:id="rId52"/>
    </p:embeddedFont>
    <p:embeddedFont>
      <p:font typeface="Corbel" panose="020B0503020204020204" pitchFamily="34" charset="0"/>
      <p:regular r:id="rId53"/>
      <p:bold r:id="rId54"/>
      <p:italic r:id="rId55"/>
      <p:boldItalic r:id="rId56"/>
    </p:embeddedFont>
    <p:embeddedFont>
      <p:font typeface="Montserrat" panose="00000500000000000000" pitchFamily="2" charset="0"/>
      <p:regular r:id="rId57"/>
      <p:bold r:id="rId58"/>
      <p:italic r:id="rId59"/>
      <p:boldItalic r:id="rId60"/>
    </p:embeddedFont>
    <p:embeddedFont>
      <p:font typeface="Roboto" panose="02000000000000000000" pitchFamily="2" charset="0"/>
      <p:regular r:id="rId61"/>
      <p:bold r:id="rId62"/>
      <p:italic r:id="rId63"/>
      <p:boldItalic r:id="rId64"/>
    </p:embeddedFont>
    <p:embeddedFont>
      <p:font typeface="Times" panose="02020603050405020304" pitchFamily="18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0BB"/>
    <a:srgbClr val="842076"/>
    <a:srgbClr val="BD13B9"/>
    <a:srgbClr val="E462DB"/>
    <a:srgbClr val="E87620"/>
    <a:srgbClr val="D44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A6B96F-E5F2-4ACB-A139-90746A836EC2}" v="64" dt="2023-11-23T14:39:21.087"/>
  </p1510:revLst>
</p1510:revInfo>
</file>

<file path=ppt/tableStyles.xml><?xml version="1.0" encoding="utf-8"?>
<a:tblStyleLst xmlns:a="http://schemas.openxmlformats.org/drawingml/2006/main" def="{625FE339-A232-4A46-B3BD-32E97BD4D907}">
  <a:tblStyle styleId="{625FE339-A232-4A46-B3BD-32E97BD4D9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A58BDB-5797-48F7-B70C-3E8588A1497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79352" autoAdjust="0"/>
  </p:normalViewPr>
  <p:slideViewPr>
    <p:cSldViewPr snapToGrid="0">
      <p:cViewPr varScale="1">
        <p:scale>
          <a:sx n="70" d="100"/>
          <a:sy n="70" d="100"/>
        </p:scale>
        <p:origin x="1160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kauskas Kim" userId="ccb8c93e-d856-40e3-8c9b-7289baf450cc" providerId="ADAL" clId="{C3A6B96F-E5F2-4ACB-A139-90746A836EC2}"/>
    <pc:docChg chg="undo custSel addSld delSld modSld">
      <pc:chgData name="Silkauskas Kim" userId="ccb8c93e-d856-40e3-8c9b-7289baf450cc" providerId="ADAL" clId="{C3A6B96F-E5F2-4ACB-A139-90746A836EC2}" dt="2023-11-23T14:39:31.524" v="270" actId="14100"/>
      <pc:docMkLst>
        <pc:docMk/>
      </pc:docMkLst>
      <pc:sldChg chg="addSp modSp">
        <pc:chgData name="Silkauskas Kim" userId="ccb8c93e-d856-40e3-8c9b-7289baf450cc" providerId="ADAL" clId="{C3A6B96F-E5F2-4ACB-A139-90746A836EC2}" dt="2023-11-23T14:26:02.974" v="2"/>
        <pc:sldMkLst>
          <pc:docMk/>
          <pc:sldMk cId="3412756935" sldId="293"/>
        </pc:sldMkLst>
        <pc:spChg chg="add mod">
          <ac:chgData name="Silkauskas Kim" userId="ccb8c93e-d856-40e3-8c9b-7289baf450cc" providerId="ADAL" clId="{C3A6B96F-E5F2-4ACB-A139-90746A836EC2}" dt="2023-11-23T14:26:02.974" v="2"/>
          <ac:spMkLst>
            <pc:docMk/>
            <pc:sldMk cId="3412756935" sldId="293"/>
            <ac:spMk id="4" creationId="{7BD61CBF-12F7-7200-181D-94CF82F73668}"/>
          </ac:spMkLst>
        </pc:spChg>
      </pc:sldChg>
      <pc:sldChg chg="delSp modSp mod delAnim modAnim">
        <pc:chgData name="Silkauskas Kim" userId="ccb8c93e-d856-40e3-8c9b-7289baf450cc" providerId="ADAL" clId="{C3A6B96F-E5F2-4ACB-A139-90746A836EC2}" dt="2023-11-23T14:28:10.994" v="67" actId="14100"/>
        <pc:sldMkLst>
          <pc:docMk/>
          <pc:sldMk cId="724691737" sldId="295"/>
        </pc:sldMkLst>
        <pc:spChg chg="mod">
          <ac:chgData name="Silkauskas Kim" userId="ccb8c93e-d856-40e3-8c9b-7289baf450cc" providerId="ADAL" clId="{C3A6B96F-E5F2-4ACB-A139-90746A836EC2}" dt="2023-11-23T14:27:31.192" v="24" actId="20577"/>
          <ac:spMkLst>
            <pc:docMk/>
            <pc:sldMk cId="724691737" sldId="295"/>
            <ac:spMk id="8" creationId="{00000000-0000-0000-0000-000000000000}"/>
          </ac:spMkLst>
        </pc:spChg>
        <pc:spChg chg="mod">
          <ac:chgData name="Silkauskas Kim" userId="ccb8c93e-d856-40e3-8c9b-7289baf450cc" providerId="ADAL" clId="{C3A6B96F-E5F2-4ACB-A139-90746A836EC2}" dt="2023-11-23T14:28:10.994" v="67" actId="14100"/>
          <ac:spMkLst>
            <pc:docMk/>
            <pc:sldMk cId="724691737" sldId="295"/>
            <ac:spMk id="9" creationId="{00000000-0000-0000-0000-000000000000}"/>
          </ac:spMkLst>
        </pc:spChg>
        <pc:spChg chg="mod">
          <ac:chgData name="Silkauskas Kim" userId="ccb8c93e-d856-40e3-8c9b-7289baf450cc" providerId="ADAL" clId="{C3A6B96F-E5F2-4ACB-A139-90746A836EC2}" dt="2023-11-23T14:28:00.843" v="60" actId="14100"/>
          <ac:spMkLst>
            <pc:docMk/>
            <pc:sldMk cId="724691737" sldId="295"/>
            <ac:spMk id="97287" creationId="{00000000-0000-0000-0000-000000000000}"/>
          </ac:spMkLst>
        </pc:spChg>
        <pc:graphicFrameChg chg="del">
          <ac:chgData name="Silkauskas Kim" userId="ccb8c93e-d856-40e3-8c9b-7289baf450cc" providerId="ADAL" clId="{C3A6B96F-E5F2-4ACB-A139-90746A836EC2}" dt="2023-11-23T14:27:12.497" v="9" actId="478"/>
          <ac:graphicFrameMkLst>
            <pc:docMk/>
            <pc:sldMk cId="724691737" sldId="295"/>
            <ac:graphicFrameMk id="97286" creationId="{00000000-0000-0000-0000-000000000000}"/>
          </ac:graphicFrameMkLst>
        </pc:graphicFrameChg>
      </pc:sldChg>
      <pc:sldChg chg="add modAnim">
        <pc:chgData name="Silkauskas Kim" userId="ccb8c93e-d856-40e3-8c9b-7289baf450cc" providerId="ADAL" clId="{C3A6B96F-E5F2-4ACB-A139-90746A836EC2}" dt="2023-11-23T14:26:22.269" v="4"/>
        <pc:sldMkLst>
          <pc:docMk/>
          <pc:sldMk cId="525290028" sldId="297"/>
        </pc:sldMkLst>
      </pc:sldChg>
      <pc:sldChg chg="addSp modSp mod">
        <pc:chgData name="Silkauskas Kim" userId="ccb8c93e-d856-40e3-8c9b-7289baf450cc" providerId="ADAL" clId="{C3A6B96F-E5F2-4ACB-A139-90746A836EC2}" dt="2023-11-23T14:39:26.138" v="269" actId="207"/>
        <pc:sldMkLst>
          <pc:docMk/>
          <pc:sldMk cId="10564140" sldId="351"/>
        </pc:sldMkLst>
        <pc:spChg chg="add mod">
          <ac:chgData name="Silkauskas Kim" userId="ccb8c93e-d856-40e3-8c9b-7289baf450cc" providerId="ADAL" clId="{C3A6B96F-E5F2-4ACB-A139-90746A836EC2}" dt="2023-11-23T14:39:21.087" v="268"/>
          <ac:spMkLst>
            <pc:docMk/>
            <pc:sldMk cId="10564140" sldId="351"/>
            <ac:spMk id="2" creationId="{756EBCF5-2687-CBFE-37F7-B758962AF22A}"/>
          </ac:spMkLst>
        </pc:spChg>
        <pc:spChg chg="mod">
          <ac:chgData name="Silkauskas Kim" userId="ccb8c93e-d856-40e3-8c9b-7289baf450cc" providerId="ADAL" clId="{C3A6B96F-E5F2-4ACB-A139-90746A836EC2}" dt="2023-11-23T14:39:26.138" v="269" actId="207"/>
          <ac:spMkLst>
            <pc:docMk/>
            <pc:sldMk cId="10564140" sldId="351"/>
            <ac:spMk id="13" creationId="{EAFD6954-B879-CDF8-30AC-F3C5431341CF}"/>
          </ac:spMkLst>
        </pc:spChg>
      </pc:sldChg>
      <pc:sldChg chg="delSp modSp mod delAnim modAnim modNotesTx">
        <pc:chgData name="Silkauskas Kim" userId="ccb8c93e-d856-40e3-8c9b-7289baf450cc" providerId="ADAL" clId="{C3A6B96F-E5F2-4ACB-A139-90746A836EC2}" dt="2023-11-23T14:26:41.988" v="8"/>
        <pc:sldMkLst>
          <pc:docMk/>
          <pc:sldMk cId="3693016856" sldId="377"/>
        </pc:sldMkLst>
        <pc:spChg chg="del mod">
          <ac:chgData name="Silkauskas Kim" userId="ccb8c93e-d856-40e3-8c9b-7289baf450cc" providerId="ADAL" clId="{C3A6B96F-E5F2-4ACB-A139-90746A836EC2}" dt="2023-11-23T14:26:41.988" v="8"/>
          <ac:spMkLst>
            <pc:docMk/>
            <pc:sldMk cId="3693016856" sldId="377"/>
            <ac:spMk id="16" creationId="{23F03003-EAE7-9A4F-3281-61E65CD447DE}"/>
          </ac:spMkLst>
        </pc:spChg>
      </pc:sldChg>
      <pc:sldChg chg="delSp modSp mod">
        <pc:chgData name="Silkauskas Kim" userId="ccb8c93e-d856-40e3-8c9b-7289baf450cc" providerId="ADAL" clId="{C3A6B96F-E5F2-4ACB-A139-90746A836EC2}" dt="2023-11-23T14:29:59.107" v="118" actId="207"/>
        <pc:sldMkLst>
          <pc:docMk/>
          <pc:sldMk cId="3590080535" sldId="381"/>
        </pc:sldMkLst>
        <pc:spChg chg="mod">
          <ac:chgData name="Silkauskas Kim" userId="ccb8c93e-d856-40e3-8c9b-7289baf450cc" providerId="ADAL" clId="{C3A6B96F-E5F2-4ACB-A139-90746A836EC2}" dt="2023-11-23T14:29:59.107" v="118" actId="207"/>
          <ac:spMkLst>
            <pc:docMk/>
            <pc:sldMk cId="3590080535" sldId="381"/>
            <ac:spMk id="2" creationId="{5A1E7BA1-B415-4164-97BD-A8BB23765ABE}"/>
          </ac:spMkLst>
        </pc:spChg>
        <pc:spChg chg="mod">
          <ac:chgData name="Silkauskas Kim" userId="ccb8c93e-d856-40e3-8c9b-7289baf450cc" providerId="ADAL" clId="{C3A6B96F-E5F2-4ACB-A139-90746A836EC2}" dt="2023-11-23T14:29:43.417" v="117" actId="1076"/>
          <ac:spMkLst>
            <pc:docMk/>
            <pc:sldMk cId="3590080535" sldId="381"/>
            <ac:spMk id="8" creationId="{13A87B47-9260-4451-82EC-A18E935DFC11}"/>
          </ac:spMkLst>
        </pc:spChg>
        <pc:spChg chg="mod">
          <ac:chgData name="Silkauskas Kim" userId="ccb8c93e-d856-40e3-8c9b-7289baf450cc" providerId="ADAL" clId="{C3A6B96F-E5F2-4ACB-A139-90746A836EC2}" dt="2023-11-23T14:29:26.298" v="114" actId="1076"/>
          <ac:spMkLst>
            <pc:docMk/>
            <pc:sldMk cId="3590080535" sldId="381"/>
            <ac:spMk id="12" creationId="{58FAC18A-87F8-49AC-BC46-2C04D855A15A}"/>
          </ac:spMkLst>
        </pc:spChg>
        <pc:picChg chg="del mod">
          <ac:chgData name="Silkauskas Kim" userId="ccb8c93e-d856-40e3-8c9b-7289baf450cc" providerId="ADAL" clId="{C3A6B96F-E5F2-4ACB-A139-90746A836EC2}" dt="2023-11-23T14:29:38.758" v="116" actId="478"/>
          <ac:picMkLst>
            <pc:docMk/>
            <pc:sldMk cId="3590080535" sldId="381"/>
            <ac:picMk id="6" creationId="{AB159B6D-B5B1-44B3-A313-9AE18E4F89F6}"/>
          </ac:picMkLst>
        </pc:picChg>
      </pc:sldChg>
      <pc:sldChg chg="modSp mod">
        <pc:chgData name="Silkauskas Kim" userId="ccb8c93e-d856-40e3-8c9b-7289baf450cc" providerId="ADAL" clId="{C3A6B96F-E5F2-4ACB-A139-90746A836EC2}" dt="2023-11-23T14:37:33.516" v="256" actId="207"/>
        <pc:sldMkLst>
          <pc:docMk/>
          <pc:sldMk cId="3997864921" sldId="383"/>
        </pc:sldMkLst>
        <pc:spChg chg="mod">
          <ac:chgData name="Silkauskas Kim" userId="ccb8c93e-d856-40e3-8c9b-7289baf450cc" providerId="ADAL" clId="{C3A6B96F-E5F2-4ACB-A139-90746A836EC2}" dt="2023-11-23T14:37:33.516" v="256" actId="207"/>
          <ac:spMkLst>
            <pc:docMk/>
            <pc:sldMk cId="3997864921" sldId="383"/>
            <ac:spMk id="2" creationId="{0D126382-0A70-4BC3-906F-759F0C1DC7E8}"/>
          </ac:spMkLst>
        </pc:spChg>
      </pc:sldChg>
      <pc:sldChg chg="modSp mod">
        <pc:chgData name="Silkauskas Kim" userId="ccb8c93e-d856-40e3-8c9b-7289baf450cc" providerId="ADAL" clId="{C3A6B96F-E5F2-4ACB-A139-90746A836EC2}" dt="2023-11-23T14:39:31.524" v="270" actId="14100"/>
        <pc:sldMkLst>
          <pc:docMk/>
          <pc:sldMk cId="166901049" sldId="384"/>
        </pc:sldMkLst>
        <pc:spChg chg="mod">
          <ac:chgData name="Silkauskas Kim" userId="ccb8c93e-d856-40e3-8c9b-7289baf450cc" providerId="ADAL" clId="{C3A6B96F-E5F2-4ACB-A139-90746A836EC2}" dt="2023-11-23T14:37:51.076" v="258" actId="207"/>
          <ac:spMkLst>
            <pc:docMk/>
            <pc:sldMk cId="166901049" sldId="384"/>
            <ac:spMk id="2" creationId="{AA07A9F3-D92C-FD1E-5E35-FADD640FAB67}"/>
          </ac:spMkLst>
        </pc:spChg>
        <pc:spChg chg="mod">
          <ac:chgData name="Silkauskas Kim" userId="ccb8c93e-d856-40e3-8c9b-7289baf450cc" providerId="ADAL" clId="{C3A6B96F-E5F2-4ACB-A139-90746A836EC2}" dt="2023-11-23T14:38:59.825" v="261" actId="1076"/>
          <ac:spMkLst>
            <pc:docMk/>
            <pc:sldMk cId="166901049" sldId="384"/>
            <ac:spMk id="11" creationId="{033284F5-B24B-43CA-894D-F7903127E421}"/>
          </ac:spMkLst>
        </pc:spChg>
        <pc:spChg chg="mod">
          <ac:chgData name="Silkauskas Kim" userId="ccb8c93e-d856-40e3-8c9b-7289baf450cc" providerId="ADAL" clId="{C3A6B96F-E5F2-4ACB-A139-90746A836EC2}" dt="2023-11-23T14:39:31.524" v="270" actId="14100"/>
          <ac:spMkLst>
            <pc:docMk/>
            <pc:sldMk cId="166901049" sldId="384"/>
            <ac:spMk id="13" creationId="{6713D1CF-FE15-4468-A951-9D8D82FAA839}"/>
          </ac:spMkLst>
        </pc:spChg>
      </pc:sldChg>
      <pc:sldChg chg="del">
        <pc:chgData name="Silkauskas Kim" userId="ccb8c93e-d856-40e3-8c9b-7289baf450cc" providerId="ADAL" clId="{C3A6B96F-E5F2-4ACB-A139-90746A836EC2}" dt="2023-11-23T14:25:48.670" v="1" actId="47"/>
        <pc:sldMkLst>
          <pc:docMk/>
          <pc:sldMk cId="3720053135" sldId="415"/>
        </pc:sldMkLst>
      </pc:sldChg>
      <pc:sldChg chg="modSp mod">
        <pc:chgData name="Silkauskas Kim" userId="ccb8c93e-d856-40e3-8c9b-7289baf450cc" providerId="ADAL" clId="{C3A6B96F-E5F2-4ACB-A139-90746A836EC2}" dt="2023-11-23T14:37:46.424" v="257" actId="207"/>
        <pc:sldMkLst>
          <pc:docMk/>
          <pc:sldMk cId="3960445009" sldId="419"/>
        </pc:sldMkLst>
        <pc:spChg chg="mod">
          <ac:chgData name="Silkauskas Kim" userId="ccb8c93e-d856-40e3-8c9b-7289baf450cc" providerId="ADAL" clId="{C3A6B96F-E5F2-4ACB-A139-90746A836EC2}" dt="2023-11-23T14:37:46.424" v="257" actId="207"/>
          <ac:spMkLst>
            <pc:docMk/>
            <pc:sldMk cId="3960445009" sldId="419"/>
            <ac:spMk id="2" creationId="{A553D600-5AD5-480A-8343-2D5B6F049B78}"/>
          </ac:spMkLst>
        </pc:spChg>
      </pc:sldChg>
      <pc:sldChg chg="addSp delSp modSp mod addAnim delAnim">
        <pc:chgData name="Silkauskas Kim" userId="ccb8c93e-d856-40e3-8c9b-7289baf450cc" providerId="ADAL" clId="{C3A6B96F-E5F2-4ACB-A139-90746A836EC2}" dt="2023-11-23T14:30:58.415" v="129" actId="207"/>
        <pc:sldMkLst>
          <pc:docMk/>
          <pc:sldMk cId="1095295802" sldId="437"/>
        </pc:sldMkLst>
        <pc:spChg chg="mod">
          <ac:chgData name="Silkauskas Kim" userId="ccb8c93e-d856-40e3-8c9b-7289baf450cc" providerId="ADAL" clId="{C3A6B96F-E5F2-4ACB-A139-90746A836EC2}" dt="2023-11-23T14:30:04.161" v="119" actId="1076"/>
          <ac:spMkLst>
            <pc:docMk/>
            <pc:sldMk cId="1095295802" sldId="437"/>
            <ac:spMk id="2" creationId="{C0070A90-2AB3-A24A-2EDC-3BCEB281F06D}"/>
          </ac:spMkLst>
        </pc:spChg>
        <pc:spChg chg="mod">
          <ac:chgData name="Silkauskas Kim" userId="ccb8c93e-d856-40e3-8c9b-7289baf450cc" providerId="ADAL" clId="{C3A6B96F-E5F2-4ACB-A139-90746A836EC2}" dt="2023-11-23T14:30:11.829" v="120" actId="207"/>
          <ac:spMkLst>
            <pc:docMk/>
            <pc:sldMk cId="1095295802" sldId="437"/>
            <ac:spMk id="3" creationId="{DFF2DA99-A158-AA2C-8A43-68F5176E0BC4}"/>
          </ac:spMkLst>
        </pc:spChg>
        <pc:spChg chg="mod">
          <ac:chgData name="Silkauskas Kim" userId="ccb8c93e-d856-40e3-8c9b-7289baf450cc" providerId="ADAL" clId="{C3A6B96F-E5F2-4ACB-A139-90746A836EC2}" dt="2023-11-23T14:30:58.415" v="129" actId="207"/>
          <ac:spMkLst>
            <pc:docMk/>
            <pc:sldMk cId="1095295802" sldId="437"/>
            <ac:spMk id="5" creationId="{EAAE3B66-8CEB-4A44-8F7D-988C1AC46642}"/>
          </ac:spMkLst>
        </pc:spChg>
        <pc:spChg chg="add del mod">
          <ac:chgData name="Silkauskas Kim" userId="ccb8c93e-d856-40e3-8c9b-7289baf450cc" providerId="ADAL" clId="{C3A6B96F-E5F2-4ACB-A139-90746A836EC2}" dt="2023-11-23T14:30:34.584" v="123" actId="478"/>
          <ac:spMkLst>
            <pc:docMk/>
            <pc:sldMk cId="1095295802" sldId="437"/>
            <ac:spMk id="7" creationId="{97D3D1DE-FAEF-5BBB-1A46-ECDE48322600}"/>
          </ac:spMkLst>
        </pc:spChg>
        <pc:spChg chg="mod">
          <ac:chgData name="Silkauskas Kim" userId="ccb8c93e-d856-40e3-8c9b-7289baf450cc" providerId="ADAL" clId="{C3A6B96F-E5F2-4ACB-A139-90746A836EC2}" dt="2023-11-23T14:30:45.470" v="127" actId="1076"/>
          <ac:spMkLst>
            <pc:docMk/>
            <pc:sldMk cId="1095295802" sldId="437"/>
            <ac:spMk id="23" creationId="{8C6D9C46-EF5A-2FE6-FF46-E4DCD9E8B49A}"/>
          </ac:spMkLst>
        </pc:spChg>
        <pc:spChg chg="add del mod">
          <ac:chgData name="Silkauskas Kim" userId="ccb8c93e-d856-40e3-8c9b-7289baf450cc" providerId="ADAL" clId="{C3A6B96F-E5F2-4ACB-A139-90746A836EC2}" dt="2023-11-23T14:30:51.188" v="128" actId="1076"/>
          <ac:spMkLst>
            <pc:docMk/>
            <pc:sldMk cId="1095295802" sldId="437"/>
            <ac:spMk id="24" creationId="{811413D7-3F63-9473-CA87-1D5C3EAB62D1}"/>
          </ac:spMkLst>
        </pc:spChg>
      </pc:sldChg>
      <pc:sldChg chg="modSp mod">
        <pc:chgData name="Silkauskas Kim" userId="ccb8c93e-d856-40e3-8c9b-7289baf450cc" providerId="ADAL" clId="{C3A6B96F-E5F2-4ACB-A139-90746A836EC2}" dt="2023-11-23T14:37:07.874" v="255" actId="207"/>
        <pc:sldMkLst>
          <pc:docMk/>
          <pc:sldMk cId="445617452" sldId="438"/>
        </pc:sldMkLst>
        <pc:spChg chg="mod">
          <ac:chgData name="Silkauskas Kim" userId="ccb8c93e-d856-40e3-8c9b-7289baf450cc" providerId="ADAL" clId="{C3A6B96F-E5F2-4ACB-A139-90746A836EC2}" dt="2023-11-23T14:37:07.874" v="255" actId="207"/>
          <ac:spMkLst>
            <pc:docMk/>
            <pc:sldMk cId="445617452" sldId="438"/>
            <ac:spMk id="2" creationId="{204DB743-6865-44B0-B212-60C810377461}"/>
          </ac:spMkLst>
        </pc:spChg>
      </pc:sldChg>
      <pc:sldChg chg="modSp mod">
        <pc:chgData name="Silkauskas Kim" userId="ccb8c93e-d856-40e3-8c9b-7289baf450cc" providerId="ADAL" clId="{C3A6B96F-E5F2-4ACB-A139-90746A836EC2}" dt="2023-11-23T14:32:17.716" v="134" actId="207"/>
        <pc:sldMkLst>
          <pc:docMk/>
          <pc:sldMk cId="215972533" sldId="440"/>
        </pc:sldMkLst>
        <pc:spChg chg="mod">
          <ac:chgData name="Silkauskas Kim" userId="ccb8c93e-d856-40e3-8c9b-7289baf450cc" providerId="ADAL" clId="{C3A6B96F-E5F2-4ACB-A139-90746A836EC2}" dt="2023-11-23T14:32:17.716" v="134" actId="207"/>
          <ac:spMkLst>
            <pc:docMk/>
            <pc:sldMk cId="215972533" sldId="440"/>
            <ac:spMk id="2" creationId="{A9FA47A1-AC14-48CC-BBF0-0A5C27F55202}"/>
          </ac:spMkLst>
        </pc:spChg>
      </pc:sldChg>
      <pc:sldChg chg="addSp delSp modSp mod modNotesTx">
        <pc:chgData name="Silkauskas Kim" userId="ccb8c93e-d856-40e3-8c9b-7289baf450cc" providerId="ADAL" clId="{C3A6B96F-E5F2-4ACB-A139-90746A836EC2}" dt="2023-11-23T14:36:53.372" v="254" actId="207"/>
        <pc:sldMkLst>
          <pc:docMk/>
          <pc:sldMk cId="3596928368" sldId="446"/>
        </pc:sldMkLst>
        <pc:spChg chg="mod">
          <ac:chgData name="Silkauskas Kim" userId="ccb8c93e-d856-40e3-8c9b-7289baf450cc" providerId="ADAL" clId="{C3A6B96F-E5F2-4ACB-A139-90746A836EC2}" dt="2023-11-23T14:36:53.372" v="254" actId="207"/>
          <ac:spMkLst>
            <pc:docMk/>
            <pc:sldMk cId="3596928368" sldId="446"/>
            <ac:spMk id="2" creationId="{A9FA47A1-AC14-48CC-BBF0-0A5C27F55202}"/>
          </ac:spMkLst>
        </pc:spChg>
        <pc:spChg chg="add del">
          <ac:chgData name="Silkauskas Kim" userId="ccb8c93e-d856-40e3-8c9b-7289baf450cc" providerId="ADAL" clId="{C3A6B96F-E5F2-4ACB-A139-90746A836EC2}" dt="2023-11-23T14:34:22.444" v="226" actId="478"/>
          <ac:spMkLst>
            <pc:docMk/>
            <pc:sldMk cId="3596928368" sldId="446"/>
            <ac:spMk id="3" creationId="{0A1C6720-C73F-8751-C573-49DE8BD74404}"/>
          </ac:spMkLst>
        </pc:spChg>
        <pc:spChg chg="add mod">
          <ac:chgData name="Silkauskas Kim" userId="ccb8c93e-d856-40e3-8c9b-7289baf450cc" providerId="ADAL" clId="{C3A6B96F-E5F2-4ACB-A139-90746A836EC2}" dt="2023-11-23T14:35:24.559" v="247" actId="14100"/>
          <ac:spMkLst>
            <pc:docMk/>
            <pc:sldMk cId="3596928368" sldId="446"/>
            <ac:spMk id="4" creationId="{BA8C33C0-E100-CA24-63D9-8831D82F7F7C}"/>
          </ac:spMkLst>
        </pc:spChg>
        <pc:cxnChg chg="add mod">
          <ac:chgData name="Silkauskas Kim" userId="ccb8c93e-d856-40e3-8c9b-7289baf450cc" providerId="ADAL" clId="{C3A6B96F-E5F2-4ACB-A139-90746A836EC2}" dt="2023-11-23T14:35:32.200" v="249" actId="208"/>
          <ac:cxnSpMkLst>
            <pc:docMk/>
            <pc:sldMk cId="3596928368" sldId="446"/>
            <ac:cxnSpMk id="6" creationId="{B1F40379-CF67-0ABC-FAD9-CC997B233006}"/>
          </ac:cxnSpMkLst>
        </pc:cxnChg>
        <pc:cxnChg chg="add mod">
          <ac:chgData name="Silkauskas Kim" userId="ccb8c93e-d856-40e3-8c9b-7289baf450cc" providerId="ADAL" clId="{C3A6B96F-E5F2-4ACB-A139-90746A836EC2}" dt="2023-11-23T14:36:08.377" v="253" actId="1076"/>
          <ac:cxnSpMkLst>
            <pc:docMk/>
            <pc:sldMk cId="3596928368" sldId="446"/>
            <ac:cxnSpMk id="10" creationId="{C8024427-2BEC-A7FA-79DD-4E78A3B0CBAA}"/>
          </ac:cxnSpMkLst>
        </pc:cxnChg>
      </pc:sldChg>
      <pc:sldChg chg="modNotesTx">
        <pc:chgData name="Silkauskas Kim" userId="ccb8c93e-d856-40e3-8c9b-7289baf450cc" providerId="ADAL" clId="{C3A6B96F-E5F2-4ACB-A139-90746A836EC2}" dt="2023-11-23T14:28:48.309" v="76" actId="20577"/>
        <pc:sldMkLst>
          <pc:docMk/>
          <pc:sldMk cId="1136356" sldId="514"/>
        </pc:sldMkLst>
      </pc:sldChg>
      <pc:sldChg chg="modSp mod">
        <pc:chgData name="Silkauskas Kim" userId="ccb8c93e-d856-40e3-8c9b-7289baf450cc" providerId="ADAL" clId="{C3A6B96F-E5F2-4ACB-A139-90746A836EC2}" dt="2023-11-23T14:31:07.502" v="130" actId="207"/>
        <pc:sldMkLst>
          <pc:docMk/>
          <pc:sldMk cId="1819555685" sldId="516"/>
        </pc:sldMkLst>
        <pc:spChg chg="mod">
          <ac:chgData name="Silkauskas Kim" userId="ccb8c93e-d856-40e3-8c9b-7289baf450cc" providerId="ADAL" clId="{C3A6B96F-E5F2-4ACB-A139-90746A836EC2}" dt="2023-11-23T14:31:07.502" v="130" actId="207"/>
          <ac:spMkLst>
            <pc:docMk/>
            <pc:sldMk cId="1819555685" sldId="516"/>
            <ac:spMk id="3" creationId="{DFF2DA99-A158-AA2C-8A43-68F5176E0BC4}"/>
          </ac:spMkLst>
        </pc:spChg>
      </pc:sldChg>
      <pc:sldChg chg="add del modNotesTx">
        <pc:chgData name="Silkauskas Kim" userId="ccb8c93e-d856-40e3-8c9b-7289baf450cc" providerId="ADAL" clId="{C3A6B96F-E5F2-4ACB-A139-90746A836EC2}" dt="2023-11-23T14:32:08.336" v="133" actId="20577"/>
        <pc:sldMkLst>
          <pc:docMk/>
          <pc:sldMk cId="404320075" sldId="517"/>
        </pc:sldMkLst>
      </pc:sldChg>
      <pc:sldChg chg="add">
        <pc:chgData name="Silkauskas Kim" userId="ccb8c93e-d856-40e3-8c9b-7289baf450cc" providerId="ADAL" clId="{C3A6B96F-E5F2-4ACB-A139-90746A836EC2}" dt="2023-11-23T14:25:45.633" v="0"/>
        <pc:sldMkLst>
          <pc:docMk/>
          <pc:sldMk cId="2443468592" sldId="5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4dfce81f1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11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78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12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6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13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39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14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01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15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91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16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23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19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3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22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61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23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8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24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2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d431007ba2_0_2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>
                <a:ea typeface="ＭＳ Ｐゴシック" charset="0"/>
              </a:rPr>
              <a:t>The octet “rule” is more of a guideline. Watch the row three or greater central atoms.</a:t>
            </a:r>
          </a:p>
          <a:p>
            <a:pPr eaLnBrk="1" hangingPunct="1"/>
            <a:endParaRPr lang="en-US">
              <a:latin typeface="Times" pitchFamily="18" charset="0"/>
            </a:endParaRPr>
          </a:p>
          <a:p>
            <a:endParaRPr lang="en-IN"/>
          </a:p>
          <a:p>
            <a:pPr eaLnBrk="1" hangingPunct="1"/>
            <a:endParaRPr lang="en-US">
              <a:latin typeface="Times" pitchFamily="18" charset="0"/>
            </a:endParaRP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25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5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When writing the Lewis structure for a molecule, satisfy the octet rule for the atoms first.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If electrons remain after the octet rule has been satisfied, then place them on the elements having </a:t>
            </a:r>
            <a:r>
              <a:rPr lang="en-US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available </a:t>
            </a:r>
            <a:r>
              <a:rPr lang="en-US" sz="11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orbitals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(elements in Period 3 or beyond).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28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93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29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25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13608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 is correct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 incorrect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 because the least electronegative atom (P) should be in the centre.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 incorrect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 because oxygen does not have a complete octet.</a:t>
            </a:r>
            <a:endParaRPr lang="fr-CA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824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33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94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34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93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35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19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1e95023c72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1e95023c728_0_1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Times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37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3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C6B40-25A1-45DB-85F5-136F6DC09E21}" type="slidenum">
              <a:rPr lang="en-US"/>
              <a:pPr/>
              <a:t>4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03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tx1"/>
                </a:solidFill>
                <a:latin typeface="Times" charset="0"/>
                <a:ea typeface="MS PGothic" pitchFamily="34" charset="-128"/>
                <a:cs typeface="ＭＳ Ｐゴシック" charset="0"/>
              </a:rPr>
              <a:t>The structure changes between resonance forms when electron pairs shift between nonbonding and bonding orbitals.</a:t>
            </a:r>
            <a:endParaRPr lang="en-US">
              <a:latin typeface="Times" pitchFamily="18" charset="0"/>
            </a:endParaRPr>
          </a:p>
          <a:p>
            <a:pPr eaLnBrk="1" hangingPunct="1"/>
            <a:endParaRPr lang="en-US">
              <a:latin typeface="Times" pitchFamily="18" charset="0"/>
            </a:endParaRP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38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38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" pitchFamily="18" charset="0"/>
              </a:rPr>
              <a:t>Structure on the left: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Lewis diagram as expected.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Same total # valence electrons.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Same relative positions of the atoms.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Only electrons moved:</a:t>
            </a:r>
          </a:p>
          <a:p>
            <a:pPr marL="714375" lvl="2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FF0000"/>
                </a:solidFill>
                <a:ea typeface="Calibri" panose="020F0502020204030204" pitchFamily="34" charset="0"/>
              </a:rPr>
              <a:t>Charges</a:t>
            </a:r>
          </a:p>
          <a:p>
            <a:pPr marL="714375" lvl="2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FF0000"/>
                </a:solidFill>
                <a:ea typeface="Calibri" panose="020F0502020204030204" pitchFamily="34" charset="0"/>
              </a:rPr>
              <a:t>Double bonds</a:t>
            </a:r>
          </a:p>
          <a:p>
            <a:pPr marL="714375" lvl="2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FF0000"/>
                </a:solidFill>
                <a:ea typeface="Calibri" panose="020F0502020204030204" pitchFamily="34" charset="0"/>
              </a:rPr>
              <a:t>Lone pairs of electrons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11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  <a:p>
            <a:pPr eaLnBrk="1" hangingPunct="1"/>
            <a:r>
              <a:rPr lang="en-US" dirty="0">
                <a:latin typeface="Times" pitchFamily="18" charset="0"/>
              </a:rPr>
              <a:t>Structure on the right: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Same molecular formula (NHC=O) and # valence electrons.</a:t>
            </a:r>
          </a:p>
          <a:p>
            <a:pPr marL="257175" lvl="1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Incorrect connectivity</a:t>
            </a:r>
            <a:endParaRPr lang="en-CA" sz="1100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eaLnBrk="1" hangingPunct="1"/>
            <a:endParaRPr lang="en-US" dirty="0">
              <a:latin typeface="Times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39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77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" pitchFamily="18" charset="0"/>
            </a:endParaRP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40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22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41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101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1e95023c72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1e95023c728_0_1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359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43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41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  <a:p>
            <a:pPr eaLnBrk="1" hangingPunct="1"/>
            <a:endParaRPr lang="en-US">
              <a:latin typeface="Times" pitchFamily="18" charset="0"/>
            </a:endParaRP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44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918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lIns="92431" tIns="92431" rIns="92431" bIns="92431" anchor="t" anchorCtr="0">
            <a:noAutofit/>
          </a:bodyPr>
          <a:lstStyle/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lIns="92431" tIns="46203" rIns="92431" bIns="46203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8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06917-34EF-4182-95E7-C3D22A1BC937}" type="slidenum">
              <a:rPr lang="en-US"/>
              <a:pPr/>
              <a:t>5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26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54dda1946d_6_30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58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7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8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>
                <a:buSzPct val="25000"/>
              </a:pPr>
              <a:t>8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31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A6584-AFB7-448D-9509-36E9101A6329}" type="slidenum">
              <a:rPr lang="en-US"/>
              <a:pPr/>
              <a:t>9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86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598198-89A2-43E9-9DDD-C4FD8C51B054}" type="slidenum">
              <a:rPr lang="en-US"/>
              <a:pPr/>
              <a:t>10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479" y="0"/>
            <a:ext cx="91270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60381" y="1100175"/>
            <a:ext cx="6222900" cy="241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59350" y="3567525"/>
            <a:ext cx="6225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457200" y="161530"/>
            <a:ext cx="8229600" cy="8229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27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70" y="4629150"/>
            <a:ext cx="8595359" cy="176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3" y="84805"/>
            <a:ext cx="2133599" cy="137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2" y="84805"/>
            <a:ext cx="551783" cy="1371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675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675">
              <a:solidFill>
                <a:schemeClr val="l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67245"/>
            <a:ext cx="8229600" cy="1377266"/>
          </a:xfrm>
        </p:spPr>
        <p:txBody>
          <a:bodyPr lIns="0" tIns="0" rIns="0" bIns="0"/>
          <a:lstStyle>
            <a:lvl1pPr indent="-191700">
              <a:defRPr sz="1800">
                <a:latin typeface="+mn-lt"/>
              </a:defRPr>
            </a:lvl1pPr>
            <a:lvl2pPr indent="-213300">
              <a:defRPr sz="1800">
                <a:latin typeface="+mn-lt"/>
              </a:defRPr>
            </a:lvl2pPr>
            <a:lvl3pPr indent="-172800">
              <a:defRPr sz="1800">
                <a:latin typeface="+mn-lt"/>
              </a:defRPr>
            </a:lvl3pPr>
            <a:lvl4pPr indent="-172800">
              <a:defRPr sz="1800">
                <a:latin typeface="+mn-lt"/>
              </a:defRPr>
            </a:lvl4pPr>
            <a:lvl5pPr indent="-172800"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 </a:t>
            </a:r>
          </a:p>
          <a:p>
            <a:pPr lvl="3"/>
            <a:r>
              <a:rPr lang="en-US"/>
              <a:t> </a:t>
            </a:r>
          </a:p>
          <a:p>
            <a:pPr lvl="3"/>
            <a:endParaRPr lang="en-US"/>
          </a:p>
          <a:p>
            <a:pPr lvl="4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724151"/>
            <a:ext cx="8229600" cy="1345406"/>
          </a:xfrm>
        </p:spPr>
        <p:txBody>
          <a:bodyPr lIns="0" tIns="0" rIns="0" bIns="0"/>
          <a:lstStyle>
            <a:lvl1pPr indent="-191700">
              <a:defRPr sz="1800">
                <a:latin typeface="+mn-lt"/>
              </a:defRPr>
            </a:lvl1pPr>
            <a:lvl2pPr indent="-213300">
              <a:defRPr sz="1800">
                <a:latin typeface="+mn-lt"/>
              </a:defRPr>
            </a:lvl2pPr>
            <a:lvl3pPr indent="-172800">
              <a:defRPr sz="1800">
                <a:latin typeface="+mn-lt"/>
              </a:defRPr>
            </a:lvl3pPr>
            <a:lvl4pPr indent="-172800">
              <a:defRPr sz="1800">
                <a:latin typeface="+mn-lt"/>
              </a:defRPr>
            </a:lvl4pPr>
            <a:lvl5pPr indent="-172800"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6680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A927-2026-4502-A0DB-F0FE86969022}" type="datetime1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0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8479" y="0"/>
            <a:ext cx="91270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1928250" y="1513350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2" hasCustomPrompt="1"/>
          </p:nvPr>
        </p:nvSpPr>
        <p:spPr>
          <a:xfrm>
            <a:off x="964950" y="1295675"/>
            <a:ext cx="734700" cy="66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3"/>
          </p:nvPr>
        </p:nvSpPr>
        <p:spPr>
          <a:xfrm>
            <a:off x="1928250" y="1174300"/>
            <a:ext cx="2479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4"/>
          </p:nvPr>
        </p:nvSpPr>
        <p:spPr>
          <a:xfrm>
            <a:off x="1928250" y="2748250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5" hasCustomPrompt="1"/>
          </p:nvPr>
        </p:nvSpPr>
        <p:spPr>
          <a:xfrm>
            <a:off x="964950" y="2530575"/>
            <a:ext cx="734700" cy="66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6"/>
          </p:nvPr>
        </p:nvSpPr>
        <p:spPr>
          <a:xfrm>
            <a:off x="1928250" y="2409194"/>
            <a:ext cx="2479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7"/>
          </p:nvPr>
        </p:nvSpPr>
        <p:spPr>
          <a:xfrm>
            <a:off x="1928250" y="3983149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8" hasCustomPrompt="1"/>
          </p:nvPr>
        </p:nvSpPr>
        <p:spPr>
          <a:xfrm>
            <a:off x="964950" y="3765475"/>
            <a:ext cx="734700" cy="66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9"/>
          </p:nvPr>
        </p:nvSpPr>
        <p:spPr>
          <a:xfrm>
            <a:off x="1928250" y="3644088"/>
            <a:ext cx="2479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13"/>
          </p:nvPr>
        </p:nvSpPr>
        <p:spPr>
          <a:xfrm>
            <a:off x="5699550" y="1513350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14" hasCustomPrompt="1"/>
          </p:nvPr>
        </p:nvSpPr>
        <p:spPr>
          <a:xfrm>
            <a:off x="4736250" y="1295675"/>
            <a:ext cx="734700" cy="66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15"/>
          </p:nvPr>
        </p:nvSpPr>
        <p:spPr>
          <a:xfrm>
            <a:off x="5699550" y="1174300"/>
            <a:ext cx="2479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16"/>
          </p:nvPr>
        </p:nvSpPr>
        <p:spPr>
          <a:xfrm>
            <a:off x="5699550" y="2748250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7" hasCustomPrompt="1"/>
          </p:nvPr>
        </p:nvSpPr>
        <p:spPr>
          <a:xfrm>
            <a:off x="4736250" y="2530575"/>
            <a:ext cx="734700" cy="66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18"/>
          </p:nvPr>
        </p:nvSpPr>
        <p:spPr>
          <a:xfrm>
            <a:off x="5699550" y="2409194"/>
            <a:ext cx="2479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9"/>
          </p:nvPr>
        </p:nvSpPr>
        <p:spPr>
          <a:xfrm>
            <a:off x="5699550" y="3983149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20" hasCustomPrompt="1"/>
          </p:nvPr>
        </p:nvSpPr>
        <p:spPr>
          <a:xfrm>
            <a:off x="4736250" y="3765475"/>
            <a:ext cx="734700" cy="66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21"/>
          </p:nvPr>
        </p:nvSpPr>
        <p:spPr>
          <a:xfrm>
            <a:off x="5699550" y="3644088"/>
            <a:ext cx="2479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92" name="Google Shape;192;p13"/>
          <p:cNvGrpSpPr/>
          <p:nvPr/>
        </p:nvGrpSpPr>
        <p:grpSpPr>
          <a:xfrm>
            <a:off x="148831" y="185778"/>
            <a:ext cx="8709951" cy="4826512"/>
            <a:chOff x="148831" y="185778"/>
            <a:chExt cx="8709951" cy="4826512"/>
          </a:xfrm>
        </p:grpSpPr>
        <p:grpSp>
          <p:nvGrpSpPr>
            <p:cNvPr id="193" name="Google Shape;193;p13"/>
            <p:cNvGrpSpPr/>
            <p:nvPr/>
          </p:nvGrpSpPr>
          <p:grpSpPr>
            <a:xfrm>
              <a:off x="194484" y="4730120"/>
              <a:ext cx="473075" cy="282169"/>
              <a:chOff x="194484" y="4730120"/>
              <a:chExt cx="473075" cy="282169"/>
            </a:xfrm>
          </p:grpSpPr>
          <p:sp>
            <p:nvSpPr>
              <p:cNvPr id="194" name="Google Shape;194;p13"/>
              <p:cNvSpPr/>
              <p:nvPr/>
            </p:nvSpPr>
            <p:spPr>
              <a:xfrm>
                <a:off x="194484" y="4835976"/>
                <a:ext cx="200951" cy="176314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3661" extrusionOk="0">
                    <a:moveTo>
                      <a:pt x="2079" y="1"/>
                    </a:moveTo>
                    <a:cubicBezTo>
                      <a:pt x="1407" y="1"/>
                      <a:pt x="761" y="372"/>
                      <a:pt x="440" y="1015"/>
                    </a:cubicBezTo>
                    <a:cubicBezTo>
                      <a:pt x="1" y="1923"/>
                      <a:pt x="367" y="3021"/>
                      <a:pt x="1274" y="3475"/>
                    </a:cubicBezTo>
                    <a:cubicBezTo>
                      <a:pt x="1534" y="3600"/>
                      <a:pt x="1809" y="3660"/>
                      <a:pt x="2080" y="3660"/>
                    </a:cubicBezTo>
                    <a:cubicBezTo>
                      <a:pt x="2756" y="3660"/>
                      <a:pt x="3406" y="3288"/>
                      <a:pt x="3719" y="2640"/>
                    </a:cubicBezTo>
                    <a:cubicBezTo>
                      <a:pt x="4173" y="1733"/>
                      <a:pt x="3807" y="635"/>
                      <a:pt x="2899" y="196"/>
                    </a:cubicBezTo>
                    <a:cubicBezTo>
                      <a:pt x="2635" y="63"/>
                      <a:pt x="2355" y="1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>
                <a:off x="574475" y="4730120"/>
                <a:ext cx="93084" cy="88133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830" extrusionOk="0">
                    <a:moveTo>
                      <a:pt x="972" y="1"/>
                    </a:moveTo>
                    <a:cubicBezTo>
                      <a:pt x="507" y="1"/>
                      <a:pt x="113" y="337"/>
                      <a:pt x="59" y="798"/>
                    </a:cubicBezTo>
                    <a:cubicBezTo>
                      <a:pt x="0" y="1296"/>
                      <a:pt x="352" y="1764"/>
                      <a:pt x="849" y="1823"/>
                    </a:cubicBezTo>
                    <a:cubicBezTo>
                      <a:pt x="886" y="1827"/>
                      <a:pt x="922" y="1829"/>
                      <a:pt x="958" y="1829"/>
                    </a:cubicBezTo>
                    <a:cubicBezTo>
                      <a:pt x="1413" y="1829"/>
                      <a:pt x="1820" y="1493"/>
                      <a:pt x="1874" y="1032"/>
                    </a:cubicBezTo>
                    <a:cubicBezTo>
                      <a:pt x="1933" y="520"/>
                      <a:pt x="1581" y="66"/>
                      <a:pt x="1084" y="7"/>
                    </a:cubicBezTo>
                    <a:cubicBezTo>
                      <a:pt x="1046" y="3"/>
                      <a:pt x="1009" y="1"/>
                      <a:pt x="9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3"/>
              <p:cNvSpPr/>
              <p:nvPr/>
            </p:nvSpPr>
            <p:spPr>
              <a:xfrm>
                <a:off x="374246" y="4781218"/>
                <a:ext cx="231288" cy="106482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2211" extrusionOk="0">
                    <a:moveTo>
                      <a:pt x="1" y="2211"/>
                    </a:moveTo>
                    <a:lnTo>
                      <a:pt x="4802" y="0"/>
                    </a:lnTo>
                    <a:close/>
                  </a:path>
                </a:pathLst>
              </a:custGeom>
              <a:solidFill>
                <a:srgbClr val="FDFCF8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3"/>
              <p:cNvSpPr/>
              <p:nvPr/>
            </p:nvSpPr>
            <p:spPr>
              <a:xfrm>
                <a:off x="374246" y="4781218"/>
                <a:ext cx="231288" cy="106482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2211" fill="none" extrusionOk="0">
                    <a:moveTo>
                      <a:pt x="1" y="2211"/>
                    </a:moveTo>
                    <a:lnTo>
                      <a:pt x="4802" y="0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13"/>
            <p:cNvSpPr/>
            <p:nvPr/>
          </p:nvSpPr>
          <p:spPr>
            <a:xfrm>
              <a:off x="208006" y="3987576"/>
              <a:ext cx="329529" cy="327784"/>
            </a:xfrm>
            <a:custGeom>
              <a:avLst/>
              <a:gdLst/>
              <a:ahLst/>
              <a:cxnLst/>
              <a:rect l="l" t="t" r="r" b="b"/>
              <a:pathLst>
                <a:path w="6482" h="6448" extrusionOk="0">
                  <a:moveTo>
                    <a:pt x="93" y="1"/>
                  </a:moveTo>
                  <a:cubicBezTo>
                    <a:pt x="47" y="1"/>
                    <a:pt x="1" y="48"/>
                    <a:pt x="32" y="96"/>
                  </a:cubicBezTo>
                  <a:cubicBezTo>
                    <a:pt x="904" y="1381"/>
                    <a:pt x="2067" y="2376"/>
                    <a:pt x="3163" y="3472"/>
                  </a:cubicBezTo>
                  <a:cubicBezTo>
                    <a:pt x="3688" y="4009"/>
                    <a:pt x="4169" y="4590"/>
                    <a:pt x="4695" y="5127"/>
                  </a:cubicBezTo>
                  <a:cubicBezTo>
                    <a:pt x="4963" y="5395"/>
                    <a:pt x="5231" y="5663"/>
                    <a:pt x="5511" y="5898"/>
                  </a:cubicBezTo>
                  <a:cubicBezTo>
                    <a:pt x="5757" y="6111"/>
                    <a:pt x="6036" y="6401"/>
                    <a:pt x="6372" y="6446"/>
                  </a:cubicBezTo>
                  <a:cubicBezTo>
                    <a:pt x="6376" y="6447"/>
                    <a:pt x="6381" y="6447"/>
                    <a:pt x="6386" y="6447"/>
                  </a:cubicBezTo>
                  <a:cubicBezTo>
                    <a:pt x="6437" y="6447"/>
                    <a:pt x="6481" y="6396"/>
                    <a:pt x="6461" y="6345"/>
                  </a:cubicBezTo>
                  <a:cubicBezTo>
                    <a:pt x="6271" y="6122"/>
                    <a:pt x="6014" y="5976"/>
                    <a:pt x="5801" y="5797"/>
                  </a:cubicBezTo>
                  <a:cubicBezTo>
                    <a:pt x="5511" y="5563"/>
                    <a:pt x="5242" y="5306"/>
                    <a:pt x="4974" y="5048"/>
                  </a:cubicBezTo>
                  <a:cubicBezTo>
                    <a:pt x="4449" y="4512"/>
                    <a:pt x="3957" y="3942"/>
                    <a:pt x="3431" y="3394"/>
                  </a:cubicBezTo>
                  <a:cubicBezTo>
                    <a:pt x="2347" y="2276"/>
                    <a:pt x="1061" y="1314"/>
                    <a:pt x="144" y="29"/>
                  </a:cubicBezTo>
                  <a:cubicBezTo>
                    <a:pt x="131" y="9"/>
                    <a:pt x="112" y="1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148831" y="3946400"/>
              <a:ext cx="135329" cy="134713"/>
            </a:xfrm>
            <a:custGeom>
              <a:avLst/>
              <a:gdLst/>
              <a:ahLst/>
              <a:cxnLst/>
              <a:rect l="l" t="t" r="r" b="b"/>
              <a:pathLst>
                <a:path w="2662" h="2650" extrusionOk="0">
                  <a:moveTo>
                    <a:pt x="1331" y="0"/>
                  </a:moveTo>
                  <a:cubicBezTo>
                    <a:pt x="593" y="0"/>
                    <a:pt x="0" y="604"/>
                    <a:pt x="0" y="1331"/>
                  </a:cubicBezTo>
                  <a:cubicBezTo>
                    <a:pt x="0" y="2068"/>
                    <a:pt x="604" y="2650"/>
                    <a:pt x="1331" y="2650"/>
                  </a:cubicBezTo>
                  <a:cubicBezTo>
                    <a:pt x="2068" y="2650"/>
                    <a:pt x="2661" y="2046"/>
                    <a:pt x="2661" y="1331"/>
                  </a:cubicBezTo>
                  <a:cubicBezTo>
                    <a:pt x="2661" y="581"/>
                    <a:pt x="2068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170437" y="3957583"/>
              <a:ext cx="57446" cy="35483"/>
            </a:xfrm>
            <a:custGeom>
              <a:avLst/>
              <a:gdLst/>
              <a:ahLst/>
              <a:cxnLst/>
              <a:rect l="l" t="t" r="r" b="b"/>
              <a:pathLst>
                <a:path w="1130" h="698" extrusionOk="0">
                  <a:moveTo>
                    <a:pt x="817" y="1"/>
                  </a:moveTo>
                  <a:cubicBezTo>
                    <a:pt x="708" y="1"/>
                    <a:pt x="576" y="34"/>
                    <a:pt x="447" y="104"/>
                  </a:cubicBezTo>
                  <a:cubicBezTo>
                    <a:pt x="168" y="227"/>
                    <a:pt x="0" y="451"/>
                    <a:pt x="67" y="585"/>
                  </a:cubicBezTo>
                  <a:cubicBezTo>
                    <a:pt x="102" y="661"/>
                    <a:pt x="192" y="697"/>
                    <a:pt x="309" y="697"/>
                  </a:cubicBezTo>
                  <a:cubicBezTo>
                    <a:pt x="417" y="697"/>
                    <a:pt x="548" y="666"/>
                    <a:pt x="682" y="607"/>
                  </a:cubicBezTo>
                  <a:cubicBezTo>
                    <a:pt x="962" y="473"/>
                    <a:pt x="1129" y="250"/>
                    <a:pt x="1062" y="116"/>
                  </a:cubicBezTo>
                  <a:cubicBezTo>
                    <a:pt x="1027" y="40"/>
                    <a:pt x="935" y="1"/>
                    <a:pt x="817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252845" y="3870710"/>
              <a:ext cx="446760" cy="445620"/>
            </a:xfrm>
            <a:custGeom>
              <a:avLst/>
              <a:gdLst/>
              <a:ahLst/>
              <a:cxnLst/>
              <a:rect l="l" t="t" r="r" b="b"/>
              <a:pathLst>
                <a:path w="8788" h="8766" extrusionOk="0">
                  <a:moveTo>
                    <a:pt x="4375" y="0"/>
                  </a:moveTo>
                  <a:cubicBezTo>
                    <a:pt x="1979" y="0"/>
                    <a:pt x="22" y="1948"/>
                    <a:pt x="11" y="4361"/>
                  </a:cubicBezTo>
                  <a:cubicBezTo>
                    <a:pt x="0" y="6775"/>
                    <a:pt x="1957" y="8743"/>
                    <a:pt x="4372" y="8766"/>
                  </a:cubicBezTo>
                  <a:cubicBezTo>
                    <a:pt x="4378" y="8766"/>
                    <a:pt x="4385" y="8766"/>
                    <a:pt x="4392" y="8766"/>
                  </a:cubicBezTo>
                  <a:cubicBezTo>
                    <a:pt x="6798" y="8766"/>
                    <a:pt x="8765" y="6813"/>
                    <a:pt x="8776" y="4405"/>
                  </a:cubicBezTo>
                  <a:cubicBezTo>
                    <a:pt x="8788" y="1979"/>
                    <a:pt x="6831" y="12"/>
                    <a:pt x="4416" y="0"/>
                  </a:cubicBezTo>
                  <a:cubicBezTo>
                    <a:pt x="4403" y="0"/>
                    <a:pt x="4389" y="0"/>
                    <a:pt x="43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319024" y="3941875"/>
              <a:ext cx="107470" cy="66899"/>
            </a:xfrm>
            <a:custGeom>
              <a:avLst/>
              <a:gdLst/>
              <a:ahLst/>
              <a:cxnLst/>
              <a:rect l="l" t="t" r="r" b="b"/>
              <a:pathLst>
                <a:path w="2114" h="1316" extrusionOk="0">
                  <a:moveTo>
                    <a:pt x="1516" y="0"/>
                  </a:moveTo>
                  <a:cubicBezTo>
                    <a:pt x="1313" y="0"/>
                    <a:pt x="1070" y="56"/>
                    <a:pt x="827" y="167"/>
                  </a:cubicBezTo>
                  <a:cubicBezTo>
                    <a:pt x="313" y="413"/>
                    <a:pt x="0" y="838"/>
                    <a:pt x="123" y="1095"/>
                  </a:cubicBezTo>
                  <a:cubicBezTo>
                    <a:pt x="195" y="1239"/>
                    <a:pt x="377" y="1316"/>
                    <a:pt x="609" y="1316"/>
                  </a:cubicBezTo>
                  <a:cubicBezTo>
                    <a:pt x="810" y="1316"/>
                    <a:pt x="1048" y="1259"/>
                    <a:pt x="1286" y="1140"/>
                  </a:cubicBezTo>
                  <a:cubicBezTo>
                    <a:pt x="1800" y="894"/>
                    <a:pt x="2113" y="469"/>
                    <a:pt x="1990" y="212"/>
                  </a:cubicBezTo>
                  <a:cubicBezTo>
                    <a:pt x="1919" y="70"/>
                    <a:pt x="1743" y="0"/>
                    <a:pt x="1516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 rot="811087" flipH="1">
              <a:off x="621258" y="3768063"/>
              <a:ext cx="90488" cy="81284"/>
            </a:xfrm>
            <a:custGeom>
              <a:avLst/>
              <a:gdLst/>
              <a:ahLst/>
              <a:cxnLst/>
              <a:rect l="l" t="t" r="r" b="b"/>
              <a:pathLst>
                <a:path w="1809" h="1625" extrusionOk="0">
                  <a:moveTo>
                    <a:pt x="919" y="189"/>
                  </a:moveTo>
                  <a:cubicBezTo>
                    <a:pt x="1177" y="189"/>
                    <a:pt x="1421" y="347"/>
                    <a:pt x="1508" y="620"/>
                  </a:cubicBezTo>
                  <a:cubicBezTo>
                    <a:pt x="1608" y="936"/>
                    <a:pt x="1436" y="1294"/>
                    <a:pt x="1106" y="1409"/>
                  </a:cubicBezTo>
                  <a:cubicBezTo>
                    <a:pt x="1045" y="1429"/>
                    <a:pt x="983" y="1438"/>
                    <a:pt x="921" y="1438"/>
                  </a:cubicBezTo>
                  <a:cubicBezTo>
                    <a:pt x="661" y="1438"/>
                    <a:pt x="409" y="1274"/>
                    <a:pt x="316" y="1007"/>
                  </a:cubicBezTo>
                  <a:cubicBezTo>
                    <a:pt x="216" y="691"/>
                    <a:pt x="388" y="333"/>
                    <a:pt x="718" y="218"/>
                  </a:cubicBezTo>
                  <a:cubicBezTo>
                    <a:pt x="790" y="203"/>
                    <a:pt x="847" y="189"/>
                    <a:pt x="919" y="189"/>
                  </a:cubicBezTo>
                  <a:close/>
                  <a:moveTo>
                    <a:pt x="922" y="1"/>
                  </a:moveTo>
                  <a:cubicBezTo>
                    <a:pt x="833" y="1"/>
                    <a:pt x="744" y="16"/>
                    <a:pt x="661" y="45"/>
                  </a:cubicBezTo>
                  <a:cubicBezTo>
                    <a:pt x="230" y="189"/>
                    <a:pt x="0" y="634"/>
                    <a:pt x="144" y="1065"/>
                  </a:cubicBezTo>
                  <a:cubicBezTo>
                    <a:pt x="244" y="1409"/>
                    <a:pt x="574" y="1625"/>
                    <a:pt x="919" y="1625"/>
                  </a:cubicBezTo>
                  <a:cubicBezTo>
                    <a:pt x="1005" y="1625"/>
                    <a:pt x="1077" y="1596"/>
                    <a:pt x="1149" y="1582"/>
                  </a:cubicBezTo>
                  <a:cubicBezTo>
                    <a:pt x="1579" y="1438"/>
                    <a:pt x="1809" y="993"/>
                    <a:pt x="1665" y="562"/>
                  </a:cubicBezTo>
                  <a:cubicBezTo>
                    <a:pt x="1608" y="361"/>
                    <a:pt x="1464" y="189"/>
                    <a:pt x="1278" y="89"/>
                  </a:cubicBezTo>
                  <a:cubicBezTo>
                    <a:pt x="1169" y="30"/>
                    <a:pt x="1045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04;p13"/>
            <p:cNvGrpSpPr/>
            <p:nvPr/>
          </p:nvGrpSpPr>
          <p:grpSpPr>
            <a:xfrm>
              <a:off x="7229311" y="185778"/>
              <a:ext cx="1629471" cy="646210"/>
              <a:chOff x="7229311" y="185778"/>
              <a:chExt cx="1629471" cy="646210"/>
            </a:xfrm>
          </p:grpSpPr>
          <p:sp>
            <p:nvSpPr>
              <p:cNvPr id="205" name="Google Shape;205;p13"/>
              <p:cNvSpPr/>
              <p:nvPr/>
            </p:nvSpPr>
            <p:spPr>
              <a:xfrm rot="903193">
                <a:off x="7502361" y="287367"/>
                <a:ext cx="567402" cy="140915"/>
              </a:xfrm>
              <a:custGeom>
                <a:avLst/>
                <a:gdLst/>
                <a:ahLst/>
                <a:cxnLst/>
                <a:rect l="l" t="t" r="r" b="b"/>
                <a:pathLst>
                  <a:path w="19867" h="4934" fill="none" extrusionOk="0">
                    <a:moveTo>
                      <a:pt x="0" y="2489"/>
                    </a:moveTo>
                    <a:lnTo>
                      <a:pt x="10394" y="4934"/>
                    </a:lnTo>
                    <a:lnTo>
                      <a:pt x="19866" y="0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3"/>
              <p:cNvSpPr/>
              <p:nvPr/>
            </p:nvSpPr>
            <p:spPr>
              <a:xfrm rot="903193">
                <a:off x="8414107" y="540171"/>
                <a:ext cx="347033" cy="140915"/>
              </a:xfrm>
              <a:custGeom>
                <a:avLst/>
                <a:gdLst/>
                <a:ahLst/>
                <a:cxnLst/>
                <a:rect l="l" t="t" r="r" b="b"/>
                <a:pathLst>
                  <a:path w="12151" h="4934" extrusionOk="0">
                    <a:moveTo>
                      <a:pt x="0" y="4934"/>
                    </a:moveTo>
                    <a:lnTo>
                      <a:pt x="12151" y="0"/>
                    </a:lnTo>
                    <a:close/>
                  </a:path>
                </a:pathLst>
              </a:custGeom>
              <a:solidFill>
                <a:srgbClr val="804875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3"/>
              <p:cNvSpPr/>
              <p:nvPr/>
            </p:nvSpPr>
            <p:spPr>
              <a:xfrm rot="903193">
                <a:off x="8414107" y="540171"/>
                <a:ext cx="347033" cy="140915"/>
              </a:xfrm>
              <a:custGeom>
                <a:avLst/>
                <a:gdLst/>
                <a:ahLst/>
                <a:cxnLst/>
                <a:rect l="l" t="t" r="r" b="b"/>
                <a:pathLst>
                  <a:path w="12151" h="4934" fill="none" extrusionOk="0">
                    <a:moveTo>
                      <a:pt x="0" y="4934"/>
                    </a:moveTo>
                    <a:lnTo>
                      <a:pt x="12151" y="0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3"/>
              <p:cNvSpPr/>
              <p:nvPr/>
            </p:nvSpPr>
            <p:spPr>
              <a:xfrm rot="903193">
                <a:off x="8293094" y="528797"/>
                <a:ext cx="217028" cy="209145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7323" extrusionOk="0">
                    <a:moveTo>
                      <a:pt x="3800" y="0"/>
                    </a:moveTo>
                    <a:cubicBezTo>
                      <a:pt x="1898" y="0"/>
                      <a:pt x="288" y="1480"/>
                      <a:pt x="147" y="3419"/>
                    </a:cubicBezTo>
                    <a:cubicBezTo>
                      <a:pt x="1" y="5425"/>
                      <a:pt x="1538" y="7181"/>
                      <a:pt x="3558" y="7313"/>
                    </a:cubicBezTo>
                    <a:cubicBezTo>
                      <a:pt x="3647" y="7320"/>
                      <a:pt x="3735" y="7323"/>
                      <a:pt x="3823" y="7323"/>
                    </a:cubicBezTo>
                    <a:cubicBezTo>
                      <a:pt x="5716" y="7323"/>
                      <a:pt x="7326" y="5833"/>
                      <a:pt x="7452" y="3902"/>
                    </a:cubicBezTo>
                    <a:cubicBezTo>
                      <a:pt x="7599" y="1897"/>
                      <a:pt x="6062" y="140"/>
                      <a:pt x="4041" y="8"/>
                    </a:cubicBezTo>
                    <a:cubicBezTo>
                      <a:pt x="3960" y="3"/>
                      <a:pt x="3880" y="0"/>
                      <a:pt x="3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 rot="903193">
                <a:off x="8718736" y="535192"/>
                <a:ext cx="109556" cy="104615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663" extrusionOk="0">
                    <a:moveTo>
                      <a:pt x="1920" y="0"/>
                    </a:moveTo>
                    <a:cubicBezTo>
                      <a:pt x="991" y="0"/>
                      <a:pt x="200" y="719"/>
                      <a:pt x="103" y="1647"/>
                    </a:cubicBezTo>
                    <a:cubicBezTo>
                      <a:pt x="0" y="2657"/>
                      <a:pt x="747" y="3550"/>
                      <a:pt x="1757" y="3653"/>
                    </a:cubicBezTo>
                    <a:cubicBezTo>
                      <a:pt x="1819" y="3659"/>
                      <a:pt x="1881" y="3662"/>
                      <a:pt x="1942" y="3662"/>
                    </a:cubicBezTo>
                    <a:cubicBezTo>
                      <a:pt x="2874" y="3662"/>
                      <a:pt x="3665" y="2946"/>
                      <a:pt x="3748" y="1998"/>
                    </a:cubicBezTo>
                    <a:cubicBezTo>
                      <a:pt x="3836" y="988"/>
                      <a:pt x="3089" y="95"/>
                      <a:pt x="2079" y="7"/>
                    </a:cubicBezTo>
                    <a:cubicBezTo>
                      <a:pt x="2026" y="3"/>
                      <a:pt x="1972" y="0"/>
                      <a:pt x="19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 rot="903193">
                <a:off x="8054805" y="400195"/>
                <a:ext cx="304821" cy="141344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4949" extrusionOk="0">
                    <a:moveTo>
                      <a:pt x="10672" y="4949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4875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 rot="903193">
                <a:off x="8054805" y="400195"/>
                <a:ext cx="304821" cy="141344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4949" fill="none" extrusionOk="0">
                    <a:moveTo>
                      <a:pt x="10672" y="4949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 rot="903193">
                <a:off x="7989283" y="284583"/>
                <a:ext cx="178158" cy="157137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502" extrusionOk="0">
                    <a:moveTo>
                      <a:pt x="3111" y="0"/>
                    </a:moveTo>
                    <a:cubicBezTo>
                      <a:pt x="2053" y="0"/>
                      <a:pt x="1046" y="605"/>
                      <a:pt x="601" y="1635"/>
                    </a:cubicBezTo>
                    <a:cubicBezTo>
                      <a:pt x="1" y="3026"/>
                      <a:pt x="616" y="4666"/>
                      <a:pt x="2006" y="5266"/>
                    </a:cubicBezTo>
                    <a:cubicBezTo>
                      <a:pt x="2368" y="5426"/>
                      <a:pt x="2744" y="5501"/>
                      <a:pt x="3114" y="5501"/>
                    </a:cubicBezTo>
                    <a:cubicBezTo>
                      <a:pt x="4168" y="5501"/>
                      <a:pt x="5171" y="4886"/>
                      <a:pt x="5637" y="3846"/>
                    </a:cubicBezTo>
                    <a:cubicBezTo>
                      <a:pt x="6237" y="2470"/>
                      <a:pt x="5608" y="830"/>
                      <a:pt x="4217" y="230"/>
                    </a:cubicBezTo>
                    <a:cubicBezTo>
                      <a:pt x="3857" y="74"/>
                      <a:pt x="3481" y="0"/>
                      <a:pt x="3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3"/>
              <p:cNvSpPr/>
              <p:nvPr/>
            </p:nvSpPr>
            <p:spPr>
              <a:xfrm rot="903193">
                <a:off x="8142871" y="235405"/>
                <a:ext cx="157252" cy="127949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4480" extrusionOk="0">
                    <a:moveTo>
                      <a:pt x="1" y="4480"/>
                    </a:moveTo>
                    <a:lnTo>
                      <a:pt x="5505" y="0"/>
                    </a:lnTo>
                    <a:close/>
                  </a:path>
                </a:pathLst>
              </a:custGeom>
              <a:solidFill>
                <a:srgbClr val="804875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3"/>
              <p:cNvSpPr/>
              <p:nvPr/>
            </p:nvSpPr>
            <p:spPr>
              <a:xfrm rot="903193">
                <a:off x="8142871" y="235405"/>
                <a:ext cx="157252" cy="127949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4480" fill="none" extrusionOk="0">
                    <a:moveTo>
                      <a:pt x="1" y="4480"/>
                    </a:moveTo>
                    <a:lnTo>
                      <a:pt x="5505" y="0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 rot="903193">
                <a:off x="8278201" y="225969"/>
                <a:ext cx="70686" cy="62804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2199" extrusionOk="0">
                    <a:moveTo>
                      <a:pt x="1235" y="1"/>
                    </a:moveTo>
                    <a:cubicBezTo>
                      <a:pt x="776" y="1"/>
                      <a:pt x="357" y="297"/>
                      <a:pt x="205" y="751"/>
                    </a:cubicBezTo>
                    <a:cubicBezTo>
                      <a:pt x="0" y="1322"/>
                      <a:pt x="322" y="1951"/>
                      <a:pt x="893" y="2142"/>
                    </a:cubicBezTo>
                    <a:cubicBezTo>
                      <a:pt x="1008" y="2180"/>
                      <a:pt x="1125" y="2198"/>
                      <a:pt x="1240" y="2198"/>
                    </a:cubicBezTo>
                    <a:cubicBezTo>
                      <a:pt x="1699" y="2198"/>
                      <a:pt x="2132" y="1910"/>
                      <a:pt x="2284" y="1454"/>
                    </a:cubicBezTo>
                    <a:cubicBezTo>
                      <a:pt x="2474" y="868"/>
                      <a:pt x="2167" y="253"/>
                      <a:pt x="1596" y="63"/>
                    </a:cubicBezTo>
                    <a:cubicBezTo>
                      <a:pt x="1476" y="21"/>
                      <a:pt x="1354" y="1"/>
                      <a:pt x="12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 rot="903193">
                <a:off x="8757111" y="625728"/>
                <a:ext cx="81567" cy="165591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5798" extrusionOk="0">
                    <a:moveTo>
                      <a:pt x="1" y="1"/>
                    </a:moveTo>
                    <a:lnTo>
                      <a:pt x="2855" y="5798"/>
                    </a:lnTo>
                    <a:close/>
                  </a:path>
                </a:pathLst>
              </a:custGeom>
              <a:solidFill>
                <a:srgbClr val="804875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 rot="903193">
                <a:off x="8757111" y="625728"/>
                <a:ext cx="81567" cy="165591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5798" fill="none" extrusionOk="0">
                    <a:moveTo>
                      <a:pt x="1" y="1"/>
                    </a:moveTo>
                    <a:lnTo>
                      <a:pt x="2855" y="5798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3"/>
              <p:cNvSpPr/>
              <p:nvPr/>
            </p:nvSpPr>
            <p:spPr>
              <a:xfrm rot="903193">
                <a:off x="8789635" y="773637"/>
                <a:ext cx="53122" cy="52351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33" extrusionOk="0">
                    <a:moveTo>
                      <a:pt x="926" y="0"/>
                    </a:moveTo>
                    <a:cubicBezTo>
                      <a:pt x="438" y="0"/>
                      <a:pt x="29" y="372"/>
                      <a:pt x="15" y="866"/>
                    </a:cubicBezTo>
                    <a:cubicBezTo>
                      <a:pt x="1" y="1363"/>
                      <a:pt x="367" y="1803"/>
                      <a:pt x="879" y="1832"/>
                    </a:cubicBezTo>
                    <a:cubicBezTo>
                      <a:pt x="888" y="1832"/>
                      <a:pt x="898" y="1832"/>
                      <a:pt x="907" y="1832"/>
                    </a:cubicBezTo>
                    <a:cubicBezTo>
                      <a:pt x="1379" y="1832"/>
                      <a:pt x="1802" y="1471"/>
                      <a:pt x="1845" y="968"/>
                    </a:cubicBezTo>
                    <a:cubicBezTo>
                      <a:pt x="1860" y="485"/>
                      <a:pt x="1494" y="46"/>
                      <a:pt x="982" y="2"/>
                    </a:cubicBezTo>
                    <a:cubicBezTo>
                      <a:pt x="963" y="1"/>
                      <a:pt x="945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3"/>
              <p:cNvSpPr/>
              <p:nvPr/>
            </p:nvSpPr>
            <p:spPr>
              <a:xfrm rot="903193">
                <a:off x="7422512" y="206336"/>
                <a:ext cx="178986" cy="156423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5477" extrusionOk="0">
                    <a:moveTo>
                      <a:pt x="3131" y="1"/>
                    </a:moveTo>
                    <a:cubicBezTo>
                      <a:pt x="2669" y="1"/>
                      <a:pt x="2201" y="117"/>
                      <a:pt x="1772" y="360"/>
                    </a:cubicBezTo>
                    <a:cubicBezTo>
                      <a:pt x="454" y="1092"/>
                      <a:pt x="0" y="2775"/>
                      <a:pt x="747" y="4093"/>
                    </a:cubicBezTo>
                    <a:cubicBezTo>
                      <a:pt x="1260" y="4981"/>
                      <a:pt x="2179" y="5477"/>
                      <a:pt x="3127" y="5477"/>
                    </a:cubicBezTo>
                    <a:cubicBezTo>
                      <a:pt x="3586" y="5477"/>
                      <a:pt x="4051" y="5361"/>
                      <a:pt x="4480" y="5118"/>
                    </a:cubicBezTo>
                    <a:cubicBezTo>
                      <a:pt x="5798" y="4386"/>
                      <a:pt x="6266" y="2702"/>
                      <a:pt x="5505" y="1385"/>
                    </a:cubicBezTo>
                    <a:cubicBezTo>
                      <a:pt x="5011" y="496"/>
                      <a:pt x="4086" y="1"/>
                      <a:pt x="3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 rot="903193">
                <a:off x="7240980" y="326469"/>
                <a:ext cx="110413" cy="104444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3657" extrusionOk="0">
                    <a:moveTo>
                      <a:pt x="1944" y="1"/>
                    </a:moveTo>
                    <a:cubicBezTo>
                      <a:pt x="1873" y="1"/>
                      <a:pt x="1801" y="5"/>
                      <a:pt x="1728" y="13"/>
                    </a:cubicBezTo>
                    <a:cubicBezTo>
                      <a:pt x="733" y="130"/>
                      <a:pt x="1" y="1038"/>
                      <a:pt x="118" y="2034"/>
                    </a:cubicBezTo>
                    <a:cubicBezTo>
                      <a:pt x="226" y="2971"/>
                      <a:pt x="1016" y="3656"/>
                      <a:pt x="1925" y="3656"/>
                    </a:cubicBezTo>
                    <a:cubicBezTo>
                      <a:pt x="1995" y="3656"/>
                      <a:pt x="2066" y="3652"/>
                      <a:pt x="2138" y="3644"/>
                    </a:cubicBezTo>
                    <a:cubicBezTo>
                      <a:pt x="3148" y="3541"/>
                      <a:pt x="3865" y="2634"/>
                      <a:pt x="3763" y="1624"/>
                    </a:cubicBezTo>
                    <a:cubicBezTo>
                      <a:pt x="3654" y="686"/>
                      <a:pt x="2864" y="1"/>
                      <a:pt x="19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3"/>
              <p:cNvSpPr/>
              <p:nvPr/>
            </p:nvSpPr>
            <p:spPr>
              <a:xfrm rot="903193">
                <a:off x="7722284" y="377234"/>
                <a:ext cx="116268" cy="104473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3658" extrusionOk="0">
                    <a:moveTo>
                      <a:pt x="2035" y="1"/>
                    </a:moveTo>
                    <a:cubicBezTo>
                      <a:pt x="1229" y="1"/>
                      <a:pt x="496" y="532"/>
                      <a:pt x="264" y="1339"/>
                    </a:cubicBezTo>
                    <a:cubicBezTo>
                      <a:pt x="0" y="2320"/>
                      <a:pt x="571" y="3330"/>
                      <a:pt x="1538" y="3593"/>
                    </a:cubicBezTo>
                    <a:cubicBezTo>
                      <a:pt x="1699" y="3637"/>
                      <a:pt x="1862" y="3658"/>
                      <a:pt x="2022" y="3658"/>
                    </a:cubicBezTo>
                    <a:cubicBezTo>
                      <a:pt x="2832" y="3658"/>
                      <a:pt x="3572" y="3126"/>
                      <a:pt x="3792" y="2320"/>
                    </a:cubicBezTo>
                    <a:cubicBezTo>
                      <a:pt x="4070" y="1339"/>
                      <a:pt x="3485" y="329"/>
                      <a:pt x="2518" y="65"/>
                    </a:cubicBezTo>
                    <a:cubicBezTo>
                      <a:pt x="2357" y="22"/>
                      <a:pt x="2194" y="1"/>
                      <a:pt x="2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 rot="903193">
                <a:off x="7354028" y="288466"/>
                <a:ext cx="100389" cy="85309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2987" extrusionOk="0">
                    <a:moveTo>
                      <a:pt x="3514" y="0"/>
                    </a:moveTo>
                    <a:lnTo>
                      <a:pt x="1" y="2987"/>
                    </a:lnTo>
                    <a:close/>
                  </a:path>
                </a:pathLst>
              </a:custGeom>
              <a:solidFill>
                <a:srgbClr val="804875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3"/>
              <p:cNvSpPr/>
              <p:nvPr/>
            </p:nvSpPr>
            <p:spPr>
              <a:xfrm rot="903193">
                <a:off x="7354028" y="288466"/>
                <a:ext cx="100389" cy="85309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2987" fill="none" extrusionOk="0">
                    <a:moveTo>
                      <a:pt x="3514" y="0"/>
                    </a:moveTo>
                    <a:lnTo>
                      <a:pt x="1" y="2987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3"/>
              <p:cNvSpPr/>
              <p:nvPr/>
            </p:nvSpPr>
            <p:spPr>
              <a:xfrm rot="903193">
                <a:off x="7779602" y="345778"/>
                <a:ext cx="58976" cy="52236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829" extrusionOk="0">
                    <a:moveTo>
                      <a:pt x="1026" y="0"/>
                    </a:moveTo>
                    <a:cubicBezTo>
                      <a:pt x="934" y="0"/>
                      <a:pt x="841" y="13"/>
                      <a:pt x="747" y="41"/>
                    </a:cubicBezTo>
                    <a:cubicBezTo>
                      <a:pt x="279" y="202"/>
                      <a:pt x="1" y="714"/>
                      <a:pt x="162" y="1197"/>
                    </a:cubicBezTo>
                    <a:cubicBezTo>
                      <a:pt x="292" y="1575"/>
                      <a:pt x="650" y="1829"/>
                      <a:pt x="1037" y="1829"/>
                    </a:cubicBezTo>
                    <a:cubicBezTo>
                      <a:pt x="1130" y="1829"/>
                      <a:pt x="1225" y="1814"/>
                      <a:pt x="1318" y="1783"/>
                    </a:cubicBezTo>
                    <a:cubicBezTo>
                      <a:pt x="1787" y="1622"/>
                      <a:pt x="2065" y="1109"/>
                      <a:pt x="1904" y="626"/>
                    </a:cubicBezTo>
                    <a:cubicBezTo>
                      <a:pt x="1785" y="246"/>
                      <a:pt x="1424" y="0"/>
                      <a:pt x="10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 rot="811087" flipH="1">
                <a:off x="8729258" y="225838"/>
                <a:ext cx="90488" cy="81284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625" extrusionOk="0">
                    <a:moveTo>
                      <a:pt x="919" y="189"/>
                    </a:moveTo>
                    <a:cubicBezTo>
                      <a:pt x="1177" y="189"/>
                      <a:pt x="1421" y="347"/>
                      <a:pt x="1508" y="620"/>
                    </a:cubicBezTo>
                    <a:cubicBezTo>
                      <a:pt x="1608" y="936"/>
                      <a:pt x="1436" y="1294"/>
                      <a:pt x="1106" y="1409"/>
                    </a:cubicBezTo>
                    <a:cubicBezTo>
                      <a:pt x="1045" y="1429"/>
                      <a:pt x="983" y="1438"/>
                      <a:pt x="921" y="1438"/>
                    </a:cubicBezTo>
                    <a:cubicBezTo>
                      <a:pt x="661" y="1438"/>
                      <a:pt x="409" y="1274"/>
                      <a:pt x="316" y="1007"/>
                    </a:cubicBezTo>
                    <a:cubicBezTo>
                      <a:pt x="216" y="691"/>
                      <a:pt x="388" y="333"/>
                      <a:pt x="718" y="218"/>
                    </a:cubicBezTo>
                    <a:cubicBezTo>
                      <a:pt x="790" y="203"/>
                      <a:pt x="847" y="189"/>
                      <a:pt x="919" y="189"/>
                    </a:cubicBezTo>
                    <a:close/>
                    <a:moveTo>
                      <a:pt x="922" y="1"/>
                    </a:moveTo>
                    <a:cubicBezTo>
                      <a:pt x="833" y="1"/>
                      <a:pt x="744" y="16"/>
                      <a:pt x="661" y="45"/>
                    </a:cubicBezTo>
                    <a:cubicBezTo>
                      <a:pt x="230" y="189"/>
                      <a:pt x="0" y="634"/>
                      <a:pt x="144" y="1065"/>
                    </a:cubicBezTo>
                    <a:cubicBezTo>
                      <a:pt x="244" y="1409"/>
                      <a:pt x="574" y="1625"/>
                      <a:pt x="919" y="1625"/>
                    </a:cubicBezTo>
                    <a:cubicBezTo>
                      <a:pt x="1005" y="1625"/>
                      <a:pt x="1077" y="1596"/>
                      <a:pt x="1149" y="1582"/>
                    </a:cubicBezTo>
                    <a:cubicBezTo>
                      <a:pt x="1579" y="1438"/>
                      <a:pt x="1809" y="993"/>
                      <a:pt x="1665" y="562"/>
                    </a:cubicBezTo>
                    <a:cubicBezTo>
                      <a:pt x="1608" y="361"/>
                      <a:pt x="1464" y="189"/>
                      <a:pt x="1278" y="89"/>
                    </a:cubicBezTo>
                    <a:cubicBezTo>
                      <a:pt x="1169" y="30"/>
                      <a:pt x="1045" y="1"/>
                      <a:pt x="9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" name="Google Shape;226;p13"/>
            <p:cNvSpPr/>
            <p:nvPr/>
          </p:nvSpPr>
          <p:spPr>
            <a:xfrm>
              <a:off x="556344" y="4248847"/>
              <a:ext cx="85560" cy="224996"/>
            </a:xfrm>
            <a:custGeom>
              <a:avLst/>
              <a:gdLst/>
              <a:ahLst/>
              <a:cxnLst/>
              <a:rect l="l" t="t" r="r" b="b"/>
              <a:pathLst>
                <a:path w="1683" h="4426" extrusionOk="0">
                  <a:moveTo>
                    <a:pt x="67" y="1"/>
                  </a:moveTo>
                  <a:cubicBezTo>
                    <a:pt x="32" y="1"/>
                    <a:pt x="0" y="26"/>
                    <a:pt x="0" y="80"/>
                  </a:cubicBezTo>
                  <a:cubicBezTo>
                    <a:pt x="34" y="762"/>
                    <a:pt x="425" y="1421"/>
                    <a:pt x="649" y="2059"/>
                  </a:cubicBezTo>
                  <a:cubicBezTo>
                    <a:pt x="906" y="2808"/>
                    <a:pt x="1152" y="3579"/>
                    <a:pt x="1420" y="4339"/>
                  </a:cubicBezTo>
                  <a:cubicBezTo>
                    <a:pt x="1437" y="4400"/>
                    <a:pt x="1483" y="4425"/>
                    <a:pt x="1530" y="4425"/>
                  </a:cubicBezTo>
                  <a:cubicBezTo>
                    <a:pt x="1605" y="4425"/>
                    <a:pt x="1682" y="4361"/>
                    <a:pt x="1655" y="4272"/>
                  </a:cubicBezTo>
                  <a:cubicBezTo>
                    <a:pt x="1398" y="3512"/>
                    <a:pt x="1141" y="2741"/>
                    <a:pt x="917" y="1992"/>
                  </a:cubicBezTo>
                  <a:cubicBezTo>
                    <a:pt x="727" y="1343"/>
                    <a:pt x="481" y="616"/>
                    <a:pt x="134" y="35"/>
                  </a:cubicBezTo>
                  <a:cubicBezTo>
                    <a:pt x="116" y="13"/>
                    <a:pt x="91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577950" y="4421126"/>
              <a:ext cx="135279" cy="134713"/>
            </a:xfrm>
            <a:custGeom>
              <a:avLst/>
              <a:gdLst/>
              <a:ahLst/>
              <a:cxnLst/>
              <a:rect l="l" t="t" r="r" b="b"/>
              <a:pathLst>
                <a:path w="2661" h="2650" extrusionOk="0">
                  <a:moveTo>
                    <a:pt x="1331" y="0"/>
                  </a:moveTo>
                  <a:cubicBezTo>
                    <a:pt x="593" y="0"/>
                    <a:pt x="0" y="604"/>
                    <a:pt x="0" y="1331"/>
                  </a:cubicBezTo>
                  <a:cubicBezTo>
                    <a:pt x="0" y="2068"/>
                    <a:pt x="604" y="2650"/>
                    <a:pt x="1331" y="2650"/>
                  </a:cubicBezTo>
                  <a:cubicBezTo>
                    <a:pt x="2068" y="2650"/>
                    <a:pt x="2661" y="2046"/>
                    <a:pt x="2661" y="1331"/>
                  </a:cubicBezTo>
                  <a:cubicBezTo>
                    <a:pt x="2661" y="604"/>
                    <a:pt x="2057" y="0"/>
                    <a:pt x="1331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597828" y="4439986"/>
              <a:ext cx="58006" cy="35229"/>
            </a:xfrm>
            <a:custGeom>
              <a:avLst/>
              <a:gdLst/>
              <a:ahLst/>
              <a:cxnLst/>
              <a:rect l="l" t="t" r="r" b="b"/>
              <a:pathLst>
                <a:path w="1141" h="693" extrusionOk="0">
                  <a:moveTo>
                    <a:pt x="822" y="1"/>
                  </a:moveTo>
                  <a:cubicBezTo>
                    <a:pt x="714" y="1"/>
                    <a:pt x="582" y="34"/>
                    <a:pt x="448" y="99"/>
                  </a:cubicBezTo>
                  <a:cubicBezTo>
                    <a:pt x="168" y="222"/>
                    <a:pt x="0" y="445"/>
                    <a:pt x="67" y="591"/>
                  </a:cubicBezTo>
                  <a:cubicBezTo>
                    <a:pt x="107" y="659"/>
                    <a:pt x="197" y="693"/>
                    <a:pt x="312" y="693"/>
                  </a:cubicBezTo>
                  <a:cubicBezTo>
                    <a:pt x="423" y="693"/>
                    <a:pt x="557" y="662"/>
                    <a:pt x="694" y="602"/>
                  </a:cubicBezTo>
                  <a:cubicBezTo>
                    <a:pt x="973" y="479"/>
                    <a:pt x="1141" y="255"/>
                    <a:pt x="1063" y="121"/>
                  </a:cubicBezTo>
                  <a:cubicBezTo>
                    <a:pt x="1028" y="40"/>
                    <a:pt x="939" y="1"/>
                    <a:pt x="822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479" y="0"/>
            <a:ext cx="91270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8"/>
          <p:cNvSpPr txBox="1">
            <a:spLocks noGrp="1"/>
          </p:cNvSpPr>
          <p:nvPr>
            <p:ph type="title"/>
          </p:nvPr>
        </p:nvSpPr>
        <p:spPr>
          <a:xfrm>
            <a:off x="5228350" y="2299400"/>
            <a:ext cx="30534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6" name="Google Shape;366;p18"/>
          <p:cNvSpPr txBox="1">
            <a:spLocks noGrp="1"/>
          </p:cNvSpPr>
          <p:nvPr>
            <p:ph type="title" idx="2" hasCustomPrompt="1"/>
          </p:nvPr>
        </p:nvSpPr>
        <p:spPr>
          <a:xfrm>
            <a:off x="4036800" y="2981675"/>
            <a:ext cx="1122000" cy="83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18"/>
          <p:cNvSpPr txBox="1">
            <a:spLocks noGrp="1"/>
          </p:cNvSpPr>
          <p:nvPr>
            <p:ph type="subTitle" idx="1"/>
          </p:nvPr>
        </p:nvSpPr>
        <p:spPr>
          <a:xfrm>
            <a:off x="5228350" y="3809150"/>
            <a:ext cx="30534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" name="Google Shape;942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flipH="1">
            <a:off x="8479" y="0"/>
            <a:ext cx="9127042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3" name="Google Shape;943;p30"/>
          <p:cNvGrpSpPr/>
          <p:nvPr/>
        </p:nvGrpSpPr>
        <p:grpSpPr>
          <a:xfrm>
            <a:off x="100592" y="246543"/>
            <a:ext cx="8862710" cy="4802715"/>
            <a:chOff x="100592" y="246543"/>
            <a:chExt cx="8862710" cy="4802715"/>
          </a:xfrm>
        </p:grpSpPr>
        <p:sp>
          <p:nvSpPr>
            <p:cNvPr id="944" name="Google Shape;944;p30"/>
            <p:cNvSpPr/>
            <p:nvPr/>
          </p:nvSpPr>
          <p:spPr>
            <a:xfrm rot="-5230025" flipH="1">
              <a:off x="8102919" y="759299"/>
              <a:ext cx="89055" cy="78224"/>
            </a:xfrm>
            <a:custGeom>
              <a:avLst/>
              <a:gdLst/>
              <a:ahLst/>
              <a:cxnLst/>
              <a:rect l="l" t="t" r="r" b="b"/>
              <a:pathLst>
                <a:path w="2442" h="2145" extrusionOk="0">
                  <a:moveTo>
                    <a:pt x="1232" y="0"/>
                  </a:moveTo>
                  <a:cubicBezTo>
                    <a:pt x="1074" y="0"/>
                    <a:pt x="913" y="35"/>
                    <a:pt x="761" y="109"/>
                  </a:cubicBezTo>
                  <a:cubicBezTo>
                    <a:pt x="216" y="353"/>
                    <a:pt x="1" y="999"/>
                    <a:pt x="259" y="1545"/>
                  </a:cubicBezTo>
                  <a:cubicBezTo>
                    <a:pt x="458" y="1921"/>
                    <a:pt x="839" y="2145"/>
                    <a:pt x="1242" y="2145"/>
                  </a:cubicBezTo>
                  <a:cubicBezTo>
                    <a:pt x="1392" y="2145"/>
                    <a:pt x="1546" y="2113"/>
                    <a:pt x="1695" y="2047"/>
                  </a:cubicBezTo>
                  <a:cubicBezTo>
                    <a:pt x="2226" y="1789"/>
                    <a:pt x="2441" y="1143"/>
                    <a:pt x="2197" y="611"/>
                  </a:cubicBezTo>
                  <a:cubicBezTo>
                    <a:pt x="2012" y="221"/>
                    <a:pt x="1629" y="0"/>
                    <a:pt x="1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 rot="-5230025" flipH="1">
              <a:off x="8099234" y="756576"/>
              <a:ext cx="96896" cy="85262"/>
            </a:xfrm>
            <a:custGeom>
              <a:avLst/>
              <a:gdLst/>
              <a:ahLst/>
              <a:cxnLst/>
              <a:rect l="l" t="t" r="r" b="b"/>
              <a:pathLst>
                <a:path w="2657" h="2338" extrusionOk="0">
                  <a:moveTo>
                    <a:pt x="1326" y="171"/>
                  </a:moveTo>
                  <a:cubicBezTo>
                    <a:pt x="1437" y="171"/>
                    <a:pt x="1547" y="190"/>
                    <a:pt x="1651" y="227"/>
                  </a:cubicBezTo>
                  <a:cubicBezTo>
                    <a:pt x="1910" y="327"/>
                    <a:pt x="2096" y="500"/>
                    <a:pt x="2211" y="729"/>
                  </a:cubicBezTo>
                  <a:cubicBezTo>
                    <a:pt x="2441" y="1217"/>
                    <a:pt x="2226" y="1806"/>
                    <a:pt x="1737" y="2050"/>
                  </a:cubicBezTo>
                  <a:cubicBezTo>
                    <a:pt x="1608" y="2112"/>
                    <a:pt x="1470" y="2142"/>
                    <a:pt x="1332" y="2142"/>
                  </a:cubicBezTo>
                  <a:cubicBezTo>
                    <a:pt x="963" y="2142"/>
                    <a:pt x="598" y="1931"/>
                    <a:pt x="431" y="1576"/>
                  </a:cubicBezTo>
                  <a:cubicBezTo>
                    <a:pt x="201" y="1088"/>
                    <a:pt x="402" y="500"/>
                    <a:pt x="891" y="270"/>
                  </a:cubicBezTo>
                  <a:cubicBezTo>
                    <a:pt x="1030" y="204"/>
                    <a:pt x="1179" y="171"/>
                    <a:pt x="1326" y="171"/>
                  </a:cubicBezTo>
                  <a:close/>
                  <a:moveTo>
                    <a:pt x="1348" y="0"/>
                  </a:moveTo>
                  <a:cubicBezTo>
                    <a:pt x="1173" y="0"/>
                    <a:pt x="1001" y="36"/>
                    <a:pt x="833" y="112"/>
                  </a:cubicBezTo>
                  <a:cubicBezTo>
                    <a:pt x="230" y="399"/>
                    <a:pt x="0" y="1088"/>
                    <a:pt x="273" y="1662"/>
                  </a:cubicBezTo>
                  <a:cubicBezTo>
                    <a:pt x="474" y="2079"/>
                    <a:pt x="905" y="2337"/>
                    <a:pt x="1336" y="2337"/>
                  </a:cubicBezTo>
                  <a:cubicBezTo>
                    <a:pt x="1493" y="2337"/>
                    <a:pt x="1651" y="2294"/>
                    <a:pt x="1838" y="2208"/>
                  </a:cubicBezTo>
                  <a:cubicBezTo>
                    <a:pt x="2427" y="1921"/>
                    <a:pt x="2656" y="1217"/>
                    <a:pt x="2383" y="643"/>
                  </a:cubicBezTo>
                  <a:cubicBezTo>
                    <a:pt x="2269" y="370"/>
                    <a:pt x="2025" y="141"/>
                    <a:pt x="1723" y="54"/>
                  </a:cubicBezTo>
                  <a:cubicBezTo>
                    <a:pt x="1598" y="19"/>
                    <a:pt x="1472" y="0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 rot="-5230025" flipH="1">
              <a:off x="8302838" y="967945"/>
              <a:ext cx="501035" cy="86393"/>
            </a:xfrm>
            <a:custGeom>
              <a:avLst/>
              <a:gdLst/>
              <a:ahLst/>
              <a:cxnLst/>
              <a:rect l="l" t="t" r="r" b="b"/>
              <a:pathLst>
                <a:path w="13739" h="2369" extrusionOk="0">
                  <a:moveTo>
                    <a:pt x="0" y="0"/>
                  </a:moveTo>
                  <a:lnTo>
                    <a:pt x="13739" y="2369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 rot="-5230025" flipH="1">
              <a:off x="8298533" y="965228"/>
              <a:ext cx="508876" cy="93358"/>
            </a:xfrm>
            <a:custGeom>
              <a:avLst/>
              <a:gdLst/>
              <a:ahLst/>
              <a:cxnLst/>
              <a:rect l="l" t="t" r="r" b="b"/>
              <a:pathLst>
                <a:path w="13954" h="2560" extrusionOk="0">
                  <a:moveTo>
                    <a:pt x="101" y="1"/>
                  </a:moveTo>
                  <a:cubicBezTo>
                    <a:pt x="58" y="1"/>
                    <a:pt x="26" y="29"/>
                    <a:pt x="15" y="76"/>
                  </a:cubicBezTo>
                  <a:cubicBezTo>
                    <a:pt x="0" y="134"/>
                    <a:pt x="29" y="191"/>
                    <a:pt x="86" y="191"/>
                  </a:cubicBezTo>
                  <a:lnTo>
                    <a:pt x="13839" y="2560"/>
                  </a:lnTo>
                  <a:cubicBezTo>
                    <a:pt x="13868" y="2560"/>
                    <a:pt x="13911" y="2517"/>
                    <a:pt x="13940" y="2488"/>
                  </a:cubicBezTo>
                  <a:cubicBezTo>
                    <a:pt x="13954" y="2431"/>
                    <a:pt x="13925" y="2373"/>
                    <a:pt x="13868" y="2373"/>
                  </a:cubicBezTo>
                  <a:lnTo>
                    <a:pt x="129" y="5"/>
                  </a:lnTo>
                  <a:cubicBezTo>
                    <a:pt x="120" y="2"/>
                    <a:pt x="110" y="1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 rot="-5230025" flipH="1">
              <a:off x="7782283" y="245069"/>
              <a:ext cx="209436" cy="394257"/>
            </a:xfrm>
            <a:custGeom>
              <a:avLst/>
              <a:gdLst/>
              <a:ahLst/>
              <a:cxnLst/>
              <a:rect l="l" t="t" r="r" b="b"/>
              <a:pathLst>
                <a:path w="5743" h="10811" extrusionOk="0">
                  <a:moveTo>
                    <a:pt x="5743" y="10810"/>
                  </a:moveTo>
                  <a:lnTo>
                    <a:pt x="1" y="0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0"/>
            <p:cNvSpPr/>
            <p:nvPr/>
          </p:nvSpPr>
          <p:spPr>
            <a:xfrm rot="-5230025" flipH="1">
              <a:off x="7778628" y="241989"/>
              <a:ext cx="216766" cy="401477"/>
            </a:xfrm>
            <a:custGeom>
              <a:avLst/>
              <a:gdLst/>
              <a:ahLst/>
              <a:cxnLst/>
              <a:rect l="l" t="t" r="r" b="b"/>
              <a:pathLst>
                <a:path w="5944" h="11009" extrusionOk="0">
                  <a:moveTo>
                    <a:pt x="90" y="0"/>
                  </a:moveTo>
                  <a:cubicBezTo>
                    <a:pt x="77" y="0"/>
                    <a:pt x="66" y="4"/>
                    <a:pt x="58" y="12"/>
                  </a:cubicBezTo>
                  <a:cubicBezTo>
                    <a:pt x="15" y="41"/>
                    <a:pt x="1" y="98"/>
                    <a:pt x="15" y="127"/>
                  </a:cubicBezTo>
                  <a:lnTo>
                    <a:pt x="5757" y="10951"/>
                  </a:lnTo>
                  <a:cubicBezTo>
                    <a:pt x="5757" y="10994"/>
                    <a:pt x="5800" y="11009"/>
                    <a:pt x="5829" y="11009"/>
                  </a:cubicBezTo>
                  <a:cubicBezTo>
                    <a:pt x="5843" y="11009"/>
                    <a:pt x="5872" y="11009"/>
                    <a:pt x="5886" y="10994"/>
                  </a:cubicBezTo>
                  <a:cubicBezTo>
                    <a:pt x="5929" y="10951"/>
                    <a:pt x="5944" y="10894"/>
                    <a:pt x="5929" y="10865"/>
                  </a:cubicBezTo>
                  <a:lnTo>
                    <a:pt x="187" y="41"/>
                  </a:lnTo>
                  <a:cubicBezTo>
                    <a:pt x="157" y="21"/>
                    <a:pt x="119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0"/>
            <p:cNvSpPr/>
            <p:nvPr/>
          </p:nvSpPr>
          <p:spPr>
            <a:xfrm rot="-5230025" flipH="1">
              <a:off x="7993951" y="637165"/>
              <a:ext cx="238210" cy="80631"/>
            </a:xfrm>
            <a:custGeom>
              <a:avLst/>
              <a:gdLst/>
              <a:ahLst/>
              <a:cxnLst/>
              <a:rect l="l" t="t" r="r" b="b"/>
              <a:pathLst>
                <a:path w="6532" h="2211" extrusionOk="0">
                  <a:moveTo>
                    <a:pt x="0" y="0"/>
                  </a:moveTo>
                  <a:lnTo>
                    <a:pt x="6532" y="2211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0"/>
            <p:cNvSpPr/>
            <p:nvPr/>
          </p:nvSpPr>
          <p:spPr>
            <a:xfrm rot="-5230025" flipH="1">
              <a:off x="7991251" y="634515"/>
              <a:ext cx="245576" cy="86028"/>
            </a:xfrm>
            <a:custGeom>
              <a:avLst/>
              <a:gdLst/>
              <a:ahLst/>
              <a:cxnLst/>
              <a:rect l="l" t="t" r="r" b="b"/>
              <a:pathLst>
                <a:path w="6734" h="2359" extrusionOk="0">
                  <a:moveTo>
                    <a:pt x="106" y="0"/>
                  </a:moveTo>
                  <a:cubicBezTo>
                    <a:pt x="68" y="0"/>
                    <a:pt x="27" y="26"/>
                    <a:pt x="15" y="61"/>
                  </a:cubicBezTo>
                  <a:cubicBezTo>
                    <a:pt x="1" y="90"/>
                    <a:pt x="15" y="148"/>
                    <a:pt x="72" y="162"/>
                  </a:cubicBezTo>
                  <a:lnTo>
                    <a:pt x="6604" y="2358"/>
                  </a:lnTo>
                  <a:lnTo>
                    <a:pt x="6633" y="2358"/>
                  </a:lnTo>
                  <a:cubicBezTo>
                    <a:pt x="6676" y="2358"/>
                    <a:pt x="6705" y="2315"/>
                    <a:pt x="6705" y="2301"/>
                  </a:cubicBezTo>
                  <a:cubicBezTo>
                    <a:pt x="6733" y="2258"/>
                    <a:pt x="6705" y="2215"/>
                    <a:pt x="6662" y="2186"/>
                  </a:cubicBezTo>
                  <a:lnTo>
                    <a:pt x="130" y="4"/>
                  </a:lnTo>
                  <a:cubicBezTo>
                    <a:pt x="122" y="1"/>
                    <a:pt x="114" y="0"/>
                    <a:pt x="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0"/>
            <p:cNvSpPr/>
            <p:nvPr/>
          </p:nvSpPr>
          <p:spPr>
            <a:xfrm rot="-5230025" flipH="1">
              <a:off x="7931989" y="425872"/>
              <a:ext cx="293714" cy="261841"/>
            </a:xfrm>
            <a:custGeom>
              <a:avLst/>
              <a:gdLst/>
              <a:ahLst/>
              <a:cxnLst/>
              <a:rect l="l" t="t" r="r" b="b"/>
              <a:pathLst>
                <a:path w="8054" h="7180" extrusionOk="0">
                  <a:moveTo>
                    <a:pt x="4018" y="1"/>
                  </a:moveTo>
                  <a:cubicBezTo>
                    <a:pt x="2990" y="1"/>
                    <a:pt x="1971" y="442"/>
                    <a:pt x="1264" y="1303"/>
                  </a:cubicBezTo>
                  <a:cubicBezTo>
                    <a:pt x="0" y="2824"/>
                    <a:pt x="201" y="5092"/>
                    <a:pt x="1737" y="6356"/>
                  </a:cubicBezTo>
                  <a:cubicBezTo>
                    <a:pt x="2405" y="6910"/>
                    <a:pt x="3215" y="7179"/>
                    <a:pt x="4022" y="7179"/>
                  </a:cubicBezTo>
                  <a:cubicBezTo>
                    <a:pt x="5055" y="7179"/>
                    <a:pt x="6081" y="6737"/>
                    <a:pt x="6791" y="5882"/>
                  </a:cubicBezTo>
                  <a:cubicBezTo>
                    <a:pt x="8054" y="4346"/>
                    <a:pt x="7839" y="2092"/>
                    <a:pt x="6317" y="829"/>
                  </a:cubicBezTo>
                  <a:cubicBezTo>
                    <a:pt x="5641" y="273"/>
                    <a:pt x="4827" y="1"/>
                    <a:pt x="40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0"/>
            <p:cNvSpPr/>
            <p:nvPr/>
          </p:nvSpPr>
          <p:spPr>
            <a:xfrm rot="-5230025" flipH="1">
              <a:off x="7933326" y="430442"/>
              <a:ext cx="291125" cy="267931"/>
            </a:xfrm>
            <a:custGeom>
              <a:avLst/>
              <a:gdLst/>
              <a:ahLst/>
              <a:cxnLst/>
              <a:rect l="l" t="t" r="r" b="b"/>
              <a:pathLst>
                <a:path w="7983" h="7347" extrusionOk="0">
                  <a:moveTo>
                    <a:pt x="3776" y="169"/>
                  </a:moveTo>
                  <a:cubicBezTo>
                    <a:pt x="4135" y="169"/>
                    <a:pt x="4508" y="226"/>
                    <a:pt x="4881" y="327"/>
                  </a:cubicBezTo>
                  <a:cubicBezTo>
                    <a:pt x="5757" y="614"/>
                    <a:pt x="6475" y="1245"/>
                    <a:pt x="6906" y="2064"/>
                  </a:cubicBezTo>
                  <a:cubicBezTo>
                    <a:pt x="7781" y="3786"/>
                    <a:pt x="7107" y="5897"/>
                    <a:pt x="5384" y="6772"/>
                  </a:cubicBezTo>
                  <a:cubicBezTo>
                    <a:pt x="4874" y="7032"/>
                    <a:pt x="4329" y="7155"/>
                    <a:pt x="3793" y="7155"/>
                  </a:cubicBezTo>
                  <a:cubicBezTo>
                    <a:pt x="2519" y="7155"/>
                    <a:pt x="1291" y="6459"/>
                    <a:pt x="675" y="5236"/>
                  </a:cubicBezTo>
                  <a:cubicBezTo>
                    <a:pt x="245" y="4404"/>
                    <a:pt x="173" y="3442"/>
                    <a:pt x="460" y="2566"/>
                  </a:cubicBezTo>
                  <a:cubicBezTo>
                    <a:pt x="747" y="1690"/>
                    <a:pt x="1379" y="973"/>
                    <a:pt x="2197" y="542"/>
                  </a:cubicBezTo>
                  <a:cubicBezTo>
                    <a:pt x="2699" y="298"/>
                    <a:pt x="3245" y="169"/>
                    <a:pt x="3776" y="169"/>
                  </a:cubicBezTo>
                  <a:close/>
                  <a:moveTo>
                    <a:pt x="3781" y="0"/>
                  </a:moveTo>
                  <a:cubicBezTo>
                    <a:pt x="3217" y="0"/>
                    <a:pt x="2656" y="133"/>
                    <a:pt x="2125" y="398"/>
                  </a:cubicBezTo>
                  <a:cubicBezTo>
                    <a:pt x="1249" y="843"/>
                    <a:pt x="603" y="1604"/>
                    <a:pt x="302" y="2537"/>
                  </a:cubicBezTo>
                  <a:cubicBezTo>
                    <a:pt x="0" y="3470"/>
                    <a:pt x="72" y="4461"/>
                    <a:pt x="517" y="5337"/>
                  </a:cubicBezTo>
                  <a:cubicBezTo>
                    <a:pt x="962" y="6212"/>
                    <a:pt x="1709" y="6858"/>
                    <a:pt x="2656" y="7160"/>
                  </a:cubicBezTo>
                  <a:cubicBezTo>
                    <a:pt x="3030" y="7289"/>
                    <a:pt x="3417" y="7347"/>
                    <a:pt x="3790" y="7347"/>
                  </a:cubicBezTo>
                  <a:cubicBezTo>
                    <a:pt x="4350" y="7347"/>
                    <a:pt x="4924" y="7217"/>
                    <a:pt x="5456" y="6973"/>
                  </a:cubicBezTo>
                  <a:cubicBezTo>
                    <a:pt x="7264" y="6026"/>
                    <a:pt x="7982" y="3829"/>
                    <a:pt x="7063" y="2006"/>
                  </a:cubicBezTo>
                  <a:cubicBezTo>
                    <a:pt x="6618" y="1130"/>
                    <a:pt x="5858" y="484"/>
                    <a:pt x="4924" y="183"/>
                  </a:cubicBezTo>
                  <a:cubicBezTo>
                    <a:pt x="4548" y="61"/>
                    <a:pt x="4164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 rot="-5230025" flipH="1">
              <a:off x="7833543" y="555888"/>
              <a:ext cx="111045" cy="175412"/>
            </a:xfrm>
            <a:custGeom>
              <a:avLst/>
              <a:gdLst/>
              <a:ahLst/>
              <a:cxnLst/>
              <a:rect l="l" t="t" r="r" b="b"/>
              <a:pathLst>
                <a:path w="3045" h="4810" extrusionOk="0">
                  <a:moveTo>
                    <a:pt x="1" y="4810"/>
                  </a:moveTo>
                  <a:lnTo>
                    <a:pt x="3044" y="1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 rot="-5230025" flipH="1">
              <a:off x="7829818" y="552123"/>
              <a:ext cx="118886" cy="182413"/>
            </a:xfrm>
            <a:custGeom>
              <a:avLst/>
              <a:gdLst/>
              <a:ahLst/>
              <a:cxnLst/>
              <a:rect l="l" t="t" r="r" b="b"/>
              <a:pathLst>
                <a:path w="3260" h="5002" extrusionOk="0">
                  <a:moveTo>
                    <a:pt x="3166" y="0"/>
                  </a:moveTo>
                  <a:cubicBezTo>
                    <a:pt x="3127" y="0"/>
                    <a:pt x="3084" y="16"/>
                    <a:pt x="3073" y="49"/>
                  </a:cubicBezTo>
                  <a:lnTo>
                    <a:pt x="30" y="4844"/>
                  </a:lnTo>
                  <a:cubicBezTo>
                    <a:pt x="1" y="4887"/>
                    <a:pt x="30" y="4958"/>
                    <a:pt x="58" y="4973"/>
                  </a:cubicBezTo>
                  <a:cubicBezTo>
                    <a:pt x="73" y="5001"/>
                    <a:pt x="87" y="5001"/>
                    <a:pt x="116" y="5001"/>
                  </a:cubicBezTo>
                  <a:cubicBezTo>
                    <a:pt x="130" y="5001"/>
                    <a:pt x="173" y="5001"/>
                    <a:pt x="188" y="4944"/>
                  </a:cubicBezTo>
                  <a:lnTo>
                    <a:pt x="3231" y="135"/>
                  </a:lnTo>
                  <a:cubicBezTo>
                    <a:pt x="3260" y="92"/>
                    <a:pt x="3231" y="20"/>
                    <a:pt x="3202" y="6"/>
                  </a:cubicBezTo>
                  <a:cubicBezTo>
                    <a:pt x="3191" y="2"/>
                    <a:pt x="3179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 rot="-5230025" flipH="1">
              <a:off x="7754562" y="655310"/>
              <a:ext cx="89055" cy="78771"/>
            </a:xfrm>
            <a:custGeom>
              <a:avLst/>
              <a:gdLst/>
              <a:ahLst/>
              <a:cxnLst/>
              <a:rect l="l" t="t" r="r" b="b"/>
              <a:pathLst>
                <a:path w="2442" h="2160" extrusionOk="0">
                  <a:moveTo>
                    <a:pt x="1232" y="0"/>
                  </a:moveTo>
                  <a:cubicBezTo>
                    <a:pt x="1074" y="0"/>
                    <a:pt x="913" y="35"/>
                    <a:pt x="762" y="109"/>
                  </a:cubicBezTo>
                  <a:cubicBezTo>
                    <a:pt x="216" y="353"/>
                    <a:pt x="1" y="999"/>
                    <a:pt x="259" y="1545"/>
                  </a:cubicBezTo>
                  <a:cubicBezTo>
                    <a:pt x="435" y="1926"/>
                    <a:pt x="818" y="2160"/>
                    <a:pt x="1222" y="2160"/>
                  </a:cubicBezTo>
                  <a:cubicBezTo>
                    <a:pt x="1380" y="2160"/>
                    <a:pt x="1541" y="2124"/>
                    <a:pt x="1695" y="2047"/>
                  </a:cubicBezTo>
                  <a:cubicBezTo>
                    <a:pt x="2226" y="1789"/>
                    <a:pt x="2441" y="1143"/>
                    <a:pt x="2197" y="611"/>
                  </a:cubicBezTo>
                  <a:cubicBezTo>
                    <a:pt x="2013" y="221"/>
                    <a:pt x="1630" y="0"/>
                    <a:pt x="1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0"/>
            <p:cNvSpPr/>
            <p:nvPr/>
          </p:nvSpPr>
          <p:spPr>
            <a:xfrm rot="-5230025" flipH="1">
              <a:off x="7753103" y="653864"/>
              <a:ext cx="91644" cy="85335"/>
            </a:xfrm>
            <a:custGeom>
              <a:avLst/>
              <a:gdLst/>
              <a:ahLst/>
              <a:cxnLst/>
              <a:rect l="l" t="t" r="r" b="b"/>
              <a:pathLst>
                <a:path w="2513" h="2340" extrusionOk="0">
                  <a:moveTo>
                    <a:pt x="1206" y="187"/>
                  </a:moveTo>
                  <a:cubicBezTo>
                    <a:pt x="1565" y="187"/>
                    <a:pt x="1924" y="402"/>
                    <a:pt x="2096" y="732"/>
                  </a:cubicBezTo>
                  <a:cubicBezTo>
                    <a:pt x="2326" y="1220"/>
                    <a:pt x="2111" y="1809"/>
                    <a:pt x="1622" y="2038"/>
                  </a:cubicBezTo>
                  <a:cubicBezTo>
                    <a:pt x="1491" y="2104"/>
                    <a:pt x="1346" y="2137"/>
                    <a:pt x="1200" y="2137"/>
                  </a:cubicBezTo>
                  <a:cubicBezTo>
                    <a:pt x="1090" y="2137"/>
                    <a:pt x="981" y="2118"/>
                    <a:pt x="876" y="2082"/>
                  </a:cubicBezTo>
                  <a:cubicBezTo>
                    <a:pt x="618" y="1995"/>
                    <a:pt x="417" y="1809"/>
                    <a:pt x="316" y="1579"/>
                  </a:cubicBezTo>
                  <a:cubicBezTo>
                    <a:pt x="86" y="1091"/>
                    <a:pt x="287" y="502"/>
                    <a:pt x="775" y="273"/>
                  </a:cubicBezTo>
                  <a:cubicBezTo>
                    <a:pt x="919" y="215"/>
                    <a:pt x="1063" y="187"/>
                    <a:pt x="1206" y="187"/>
                  </a:cubicBezTo>
                  <a:close/>
                  <a:moveTo>
                    <a:pt x="1195" y="1"/>
                  </a:moveTo>
                  <a:cubicBezTo>
                    <a:pt x="1025" y="1"/>
                    <a:pt x="852" y="38"/>
                    <a:pt x="689" y="115"/>
                  </a:cubicBezTo>
                  <a:cubicBezTo>
                    <a:pt x="417" y="230"/>
                    <a:pt x="201" y="488"/>
                    <a:pt x="101" y="775"/>
                  </a:cubicBezTo>
                  <a:cubicBezTo>
                    <a:pt x="0" y="1077"/>
                    <a:pt x="0" y="1378"/>
                    <a:pt x="144" y="1665"/>
                  </a:cubicBezTo>
                  <a:cubicBezTo>
                    <a:pt x="273" y="1938"/>
                    <a:pt x="531" y="2153"/>
                    <a:pt x="819" y="2268"/>
                  </a:cubicBezTo>
                  <a:cubicBezTo>
                    <a:pt x="948" y="2311"/>
                    <a:pt x="1077" y="2340"/>
                    <a:pt x="1206" y="2340"/>
                  </a:cubicBezTo>
                  <a:cubicBezTo>
                    <a:pt x="1393" y="2340"/>
                    <a:pt x="1551" y="2297"/>
                    <a:pt x="1694" y="2225"/>
                  </a:cubicBezTo>
                  <a:cubicBezTo>
                    <a:pt x="2283" y="1938"/>
                    <a:pt x="2512" y="1235"/>
                    <a:pt x="2254" y="660"/>
                  </a:cubicBezTo>
                  <a:cubicBezTo>
                    <a:pt x="2048" y="238"/>
                    <a:pt x="1628" y="1"/>
                    <a:pt x="1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0"/>
            <p:cNvSpPr/>
            <p:nvPr/>
          </p:nvSpPr>
          <p:spPr>
            <a:xfrm rot="-5230025" flipH="1">
              <a:off x="7620460" y="262740"/>
              <a:ext cx="149227" cy="130811"/>
            </a:xfrm>
            <a:custGeom>
              <a:avLst/>
              <a:gdLst/>
              <a:ahLst/>
              <a:cxnLst/>
              <a:rect l="l" t="t" r="r" b="b"/>
              <a:pathLst>
                <a:path w="4092" h="3587" extrusionOk="0">
                  <a:moveTo>
                    <a:pt x="2045" y="1"/>
                  </a:moveTo>
                  <a:cubicBezTo>
                    <a:pt x="1787" y="1"/>
                    <a:pt x="1525" y="57"/>
                    <a:pt x="1278" y="177"/>
                  </a:cubicBezTo>
                  <a:cubicBezTo>
                    <a:pt x="373" y="593"/>
                    <a:pt x="0" y="1670"/>
                    <a:pt x="431" y="2574"/>
                  </a:cubicBezTo>
                  <a:cubicBezTo>
                    <a:pt x="740" y="3213"/>
                    <a:pt x="1382" y="3586"/>
                    <a:pt x="2044" y="3586"/>
                  </a:cubicBezTo>
                  <a:cubicBezTo>
                    <a:pt x="2304" y="3586"/>
                    <a:pt x="2567" y="3529"/>
                    <a:pt x="2814" y="3407"/>
                  </a:cubicBezTo>
                  <a:cubicBezTo>
                    <a:pt x="3718" y="3005"/>
                    <a:pt x="4092" y="1928"/>
                    <a:pt x="3661" y="1024"/>
                  </a:cubicBezTo>
                  <a:cubicBezTo>
                    <a:pt x="3360" y="382"/>
                    <a:pt x="2716" y="1"/>
                    <a:pt x="2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 rot="-5230025" flipH="1">
              <a:off x="7616759" y="259330"/>
              <a:ext cx="156594" cy="137631"/>
            </a:xfrm>
            <a:custGeom>
              <a:avLst/>
              <a:gdLst/>
              <a:ahLst/>
              <a:cxnLst/>
              <a:rect l="l" t="t" r="r" b="b"/>
              <a:pathLst>
                <a:path w="4294" h="3774" extrusionOk="0">
                  <a:moveTo>
                    <a:pt x="2143" y="187"/>
                  </a:moveTo>
                  <a:cubicBezTo>
                    <a:pt x="2787" y="187"/>
                    <a:pt x="3402" y="545"/>
                    <a:pt x="3705" y="1161"/>
                  </a:cubicBezTo>
                  <a:cubicBezTo>
                    <a:pt x="4106" y="2022"/>
                    <a:pt x="3748" y="3027"/>
                    <a:pt x="2901" y="3429"/>
                  </a:cubicBezTo>
                  <a:cubicBezTo>
                    <a:pt x="2661" y="3541"/>
                    <a:pt x="2411" y="3594"/>
                    <a:pt x="2165" y="3594"/>
                  </a:cubicBezTo>
                  <a:cubicBezTo>
                    <a:pt x="1526" y="3594"/>
                    <a:pt x="919" y="3237"/>
                    <a:pt x="618" y="2625"/>
                  </a:cubicBezTo>
                  <a:cubicBezTo>
                    <a:pt x="202" y="1778"/>
                    <a:pt x="561" y="759"/>
                    <a:pt x="1422" y="343"/>
                  </a:cubicBezTo>
                  <a:cubicBezTo>
                    <a:pt x="1657" y="237"/>
                    <a:pt x="1902" y="187"/>
                    <a:pt x="2143" y="187"/>
                  </a:cubicBezTo>
                  <a:close/>
                  <a:moveTo>
                    <a:pt x="2150" y="1"/>
                  </a:moveTo>
                  <a:cubicBezTo>
                    <a:pt x="1876" y="1"/>
                    <a:pt x="1598" y="60"/>
                    <a:pt x="1336" y="185"/>
                  </a:cubicBezTo>
                  <a:cubicBezTo>
                    <a:pt x="403" y="630"/>
                    <a:pt x="1" y="1764"/>
                    <a:pt x="460" y="2697"/>
                  </a:cubicBezTo>
                  <a:cubicBezTo>
                    <a:pt x="776" y="3386"/>
                    <a:pt x="1465" y="3774"/>
                    <a:pt x="2154" y="3774"/>
                  </a:cubicBezTo>
                  <a:cubicBezTo>
                    <a:pt x="2427" y="3774"/>
                    <a:pt x="2700" y="3716"/>
                    <a:pt x="2972" y="3573"/>
                  </a:cubicBezTo>
                  <a:cubicBezTo>
                    <a:pt x="3905" y="3128"/>
                    <a:pt x="4293" y="1994"/>
                    <a:pt x="3848" y="1061"/>
                  </a:cubicBezTo>
                  <a:cubicBezTo>
                    <a:pt x="3528" y="390"/>
                    <a:pt x="2852" y="1"/>
                    <a:pt x="2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 rot="-5230025" flipH="1">
              <a:off x="8249153" y="471491"/>
              <a:ext cx="164435" cy="391120"/>
            </a:xfrm>
            <a:custGeom>
              <a:avLst/>
              <a:gdLst/>
              <a:ahLst/>
              <a:cxnLst/>
              <a:rect l="l" t="t" r="r" b="b"/>
              <a:pathLst>
                <a:path w="4509" h="10725" extrusionOk="0">
                  <a:moveTo>
                    <a:pt x="1" y="0"/>
                  </a:moveTo>
                  <a:lnTo>
                    <a:pt x="4508" y="10724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 rot="-5230025" flipH="1">
              <a:off x="8245128" y="468532"/>
              <a:ext cx="172275" cy="397575"/>
            </a:xfrm>
            <a:custGeom>
              <a:avLst/>
              <a:gdLst/>
              <a:ahLst/>
              <a:cxnLst/>
              <a:rect l="l" t="t" r="r" b="b"/>
              <a:pathLst>
                <a:path w="4724" h="10902" extrusionOk="0">
                  <a:moveTo>
                    <a:pt x="102" y="0"/>
                  </a:moveTo>
                  <a:cubicBezTo>
                    <a:pt x="92" y="0"/>
                    <a:pt x="82" y="2"/>
                    <a:pt x="72" y="5"/>
                  </a:cubicBezTo>
                  <a:cubicBezTo>
                    <a:pt x="15" y="48"/>
                    <a:pt x="0" y="77"/>
                    <a:pt x="15" y="134"/>
                  </a:cubicBezTo>
                  <a:lnTo>
                    <a:pt x="4522" y="10844"/>
                  </a:lnTo>
                  <a:cubicBezTo>
                    <a:pt x="4537" y="10887"/>
                    <a:pt x="4580" y="10901"/>
                    <a:pt x="4608" y="10901"/>
                  </a:cubicBezTo>
                  <a:lnTo>
                    <a:pt x="4651" y="10901"/>
                  </a:lnTo>
                  <a:cubicBezTo>
                    <a:pt x="4694" y="10858"/>
                    <a:pt x="4723" y="10829"/>
                    <a:pt x="4694" y="10772"/>
                  </a:cubicBezTo>
                  <a:lnTo>
                    <a:pt x="201" y="63"/>
                  </a:lnTo>
                  <a:cubicBezTo>
                    <a:pt x="168" y="19"/>
                    <a:pt x="13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 rot="-5230025" flipH="1">
              <a:off x="8620045" y="544464"/>
              <a:ext cx="127784" cy="316762"/>
            </a:xfrm>
            <a:custGeom>
              <a:avLst/>
              <a:gdLst/>
              <a:ahLst/>
              <a:cxnLst/>
              <a:rect l="l" t="t" r="r" b="b"/>
              <a:pathLst>
                <a:path w="3504" h="8686" extrusionOk="0">
                  <a:moveTo>
                    <a:pt x="3503" y="0"/>
                  </a:moveTo>
                  <a:lnTo>
                    <a:pt x="1" y="8685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0"/>
            <p:cNvSpPr/>
            <p:nvPr/>
          </p:nvSpPr>
          <p:spPr>
            <a:xfrm rot="-5230025" flipH="1">
              <a:off x="8615747" y="541218"/>
              <a:ext cx="135625" cy="323764"/>
            </a:xfrm>
            <a:custGeom>
              <a:avLst/>
              <a:gdLst/>
              <a:ahLst/>
              <a:cxnLst/>
              <a:rect l="l" t="t" r="r" b="b"/>
              <a:pathLst>
                <a:path w="3719" h="8878" extrusionOk="0">
                  <a:moveTo>
                    <a:pt x="3606" y="0"/>
                  </a:moveTo>
                  <a:cubicBezTo>
                    <a:pt x="3564" y="0"/>
                    <a:pt x="3528" y="19"/>
                    <a:pt x="3517" y="63"/>
                  </a:cubicBezTo>
                  <a:lnTo>
                    <a:pt x="14" y="8748"/>
                  </a:lnTo>
                  <a:cubicBezTo>
                    <a:pt x="0" y="8806"/>
                    <a:pt x="14" y="8863"/>
                    <a:pt x="72" y="8877"/>
                  </a:cubicBezTo>
                  <a:lnTo>
                    <a:pt x="101" y="8877"/>
                  </a:lnTo>
                  <a:cubicBezTo>
                    <a:pt x="144" y="8877"/>
                    <a:pt x="172" y="8863"/>
                    <a:pt x="201" y="8820"/>
                  </a:cubicBezTo>
                  <a:lnTo>
                    <a:pt x="3689" y="135"/>
                  </a:lnTo>
                  <a:cubicBezTo>
                    <a:pt x="3718" y="77"/>
                    <a:pt x="3689" y="34"/>
                    <a:pt x="3646" y="6"/>
                  </a:cubicBezTo>
                  <a:cubicBezTo>
                    <a:pt x="3633" y="2"/>
                    <a:pt x="3619" y="0"/>
                    <a:pt x="3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 rot="-5230025" flipH="1">
              <a:off x="8815724" y="620609"/>
              <a:ext cx="58677" cy="52514"/>
            </a:xfrm>
            <a:custGeom>
              <a:avLst/>
              <a:gdLst/>
              <a:ahLst/>
              <a:cxnLst/>
              <a:rect l="l" t="t" r="r" b="b"/>
              <a:pathLst>
                <a:path w="1609" h="1440" extrusionOk="0">
                  <a:moveTo>
                    <a:pt x="818" y="1"/>
                  </a:moveTo>
                  <a:cubicBezTo>
                    <a:pt x="666" y="1"/>
                    <a:pt x="510" y="50"/>
                    <a:pt x="374" y="151"/>
                  </a:cubicBezTo>
                  <a:cubicBezTo>
                    <a:pt x="58" y="381"/>
                    <a:pt x="1" y="826"/>
                    <a:pt x="230" y="1156"/>
                  </a:cubicBezTo>
                  <a:cubicBezTo>
                    <a:pt x="375" y="1343"/>
                    <a:pt x="589" y="1439"/>
                    <a:pt x="806" y="1439"/>
                  </a:cubicBezTo>
                  <a:cubicBezTo>
                    <a:pt x="956" y="1439"/>
                    <a:pt x="1106" y="1393"/>
                    <a:pt x="1235" y="1300"/>
                  </a:cubicBezTo>
                  <a:cubicBezTo>
                    <a:pt x="1565" y="1055"/>
                    <a:pt x="1608" y="610"/>
                    <a:pt x="1379" y="295"/>
                  </a:cubicBezTo>
                  <a:cubicBezTo>
                    <a:pt x="1244" y="101"/>
                    <a:pt x="1035" y="1"/>
                    <a:pt x="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 rot="-5230025" flipH="1">
              <a:off x="8815541" y="617672"/>
              <a:ext cx="59698" cy="58422"/>
            </a:xfrm>
            <a:custGeom>
              <a:avLst/>
              <a:gdLst/>
              <a:ahLst/>
              <a:cxnLst/>
              <a:rect l="l" t="t" r="r" b="b"/>
              <a:pathLst>
                <a:path w="1637" h="1602" extrusionOk="0">
                  <a:moveTo>
                    <a:pt x="919" y="166"/>
                  </a:moveTo>
                  <a:cubicBezTo>
                    <a:pt x="1077" y="180"/>
                    <a:pt x="1221" y="266"/>
                    <a:pt x="1321" y="395"/>
                  </a:cubicBezTo>
                  <a:cubicBezTo>
                    <a:pt x="1436" y="539"/>
                    <a:pt x="1465" y="697"/>
                    <a:pt x="1450" y="869"/>
                  </a:cubicBezTo>
                  <a:cubicBezTo>
                    <a:pt x="1436" y="1027"/>
                    <a:pt x="1364" y="1171"/>
                    <a:pt x="1221" y="1271"/>
                  </a:cubicBezTo>
                  <a:cubicBezTo>
                    <a:pt x="1099" y="1368"/>
                    <a:pt x="968" y="1404"/>
                    <a:pt x="826" y="1404"/>
                  </a:cubicBezTo>
                  <a:cubicBezTo>
                    <a:pt x="800" y="1404"/>
                    <a:pt x="773" y="1402"/>
                    <a:pt x="747" y="1400"/>
                  </a:cubicBezTo>
                  <a:cubicBezTo>
                    <a:pt x="589" y="1386"/>
                    <a:pt x="445" y="1300"/>
                    <a:pt x="345" y="1171"/>
                  </a:cubicBezTo>
                  <a:cubicBezTo>
                    <a:pt x="230" y="1027"/>
                    <a:pt x="201" y="869"/>
                    <a:pt x="216" y="697"/>
                  </a:cubicBezTo>
                  <a:cubicBezTo>
                    <a:pt x="230" y="539"/>
                    <a:pt x="316" y="395"/>
                    <a:pt x="445" y="295"/>
                  </a:cubicBezTo>
                  <a:cubicBezTo>
                    <a:pt x="560" y="194"/>
                    <a:pt x="675" y="166"/>
                    <a:pt x="819" y="166"/>
                  </a:cubicBezTo>
                  <a:close/>
                  <a:moveTo>
                    <a:pt x="811" y="1"/>
                  </a:moveTo>
                  <a:cubicBezTo>
                    <a:pt x="636" y="1"/>
                    <a:pt x="471" y="58"/>
                    <a:pt x="316" y="166"/>
                  </a:cubicBezTo>
                  <a:cubicBezTo>
                    <a:pt x="158" y="309"/>
                    <a:pt x="58" y="481"/>
                    <a:pt x="15" y="697"/>
                  </a:cubicBezTo>
                  <a:cubicBezTo>
                    <a:pt x="0" y="912"/>
                    <a:pt x="58" y="1113"/>
                    <a:pt x="173" y="1300"/>
                  </a:cubicBezTo>
                  <a:cubicBezTo>
                    <a:pt x="316" y="1458"/>
                    <a:pt x="503" y="1558"/>
                    <a:pt x="718" y="1601"/>
                  </a:cubicBezTo>
                  <a:lnTo>
                    <a:pt x="819" y="1601"/>
                  </a:lnTo>
                  <a:cubicBezTo>
                    <a:pt x="1005" y="1601"/>
                    <a:pt x="1177" y="1544"/>
                    <a:pt x="1307" y="1443"/>
                  </a:cubicBezTo>
                  <a:cubicBezTo>
                    <a:pt x="1465" y="1300"/>
                    <a:pt x="1579" y="1113"/>
                    <a:pt x="1608" y="898"/>
                  </a:cubicBezTo>
                  <a:cubicBezTo>
                    <a:pt x="1637" y="682"/>
                    <a:pt x="1579" y="481"/>
                    <a:pt x="1450" y="309"/>
                  </a:cubicBezTo>
                  <a:cubicBezTo>
                    <a:pt x="1307" y="151"/>
                    <a:pt x="1134" y="36"/>
                    <a:pt x="919" y="8"/>
                  </a:cubicBezTo>
                  <a:cubicBezTo>
                    <a:pt x="883" y="3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 rot="-5230025" flipH="1">
              <a:off x="8412910" y="660222"/>
              <a:ext cx="219392" cy="196636"/>
            </a:xfrm>
            <a:custGeom>
              <a:avLst/>
              <a:gdLst/>
              <a:ahLst/>
              <a:cxnLst/>
              <a:rect l="l" t="t" r="r" b="b"/>
              <a:pathLst>
                <a:path w="6016" h="5392" extrusionOk="0">
                  <a:moveTo>
                    <a:pt x="3007" y="1"/>
                  </a:moveTo>
                  <a:cubicBezTo>
                    <a:pt x="2383" y="1"/>
                    <a:pt x="1756" y="216"/>
                    <a:pt x="1250" y="658"/>
                  </a:cubicBezTo>
                  <a:cubicBezTo>
                    <a:pt x="130" y="1634"/>
                    <a:pt x="1" y="3328"/>
                    <a:pt x="977" y="4462"/>
                  </a:cubicBezTo>
                  <a:cubicBezTo>
                    <a:pt x="1512" y="5075"/>
                    <a:pt x="2262" y="5391"/>
                    <a:pt x="3015" y="5391"/>
                  </a:cubicBezTo>
                  <a:cubicBezTo>
                    <a:pt x="3637" y="5391"/>
                    <a:pt x="4260" y="5176"/>
                    <a:pt x="4767" y="4735"/>
                  </a:cubicBezTo>
                  <a:cubicBezTo>
                    <a:pt x="5901" y="3758"/>
                    <a:pt x="6016" y="2064"/>
                    <a:pt x="5054" y="930"/>
                  </a:cubicBezTo>
                  <a:cubicBezTo>
                    <a:pt x="4519" y="317"/>
                    <a:pt x="3765" y="1"/>
                    <a:pt x="3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0"/>
            <p:cNvSpPr/>
            <p:nvPr/>
          </p:nvSpPr>
          <p:spPr>
            <a:xfrm rot="-5230025" flipH="1">
              <a:off x="8418581" y="657391"/>
              <a:ext cx="207868" cy="202289"/>
            </a:xfrm>
            <a:custGeom>
              <a:avLst/>
              <a:gdLst/>
              <a:ahLst/>
              <a:cxnLst/>
              <a:rect l="l" t="t" r="r" b="b"/>
              <a:pathLst>
                <a:path w="5700" h="5547" extrusionOk="0">
                  <a:moveTo>
                    <a:pt x="2857" y="163"/>
                  </a:moveTo>
                  <a:cubicBezTo>
                    <a:pt x="4149" y="163"/>
                    <a:pt x="5283" y="1140"/>
                    <a:pt x="5441" y="2460"/>
                  </a:cubicBezTo>
                  <a:cubicBezTo>
                    <a:pt x="5513" y="3164"/>
                    <a:pt x="5341" y="3853"/>
                    <a:pt x="4910" y="4384"/>
                  </a:cubicBezTo>
                  <a:cubicBezTo>
                    <a:pt x="4480" y="4944"/>
                    <a:pt x="3848" y="5288"/>
                    <a:pt x="3159" y="5375"/>
                  </a:cubicBezTo>
                  <a:cubicBezTo>
                    <a:pt x="3063" y="5385"/>
                    <a:pt x="2967" y="5389"/>
                    <a:pt x="2871" y="5389"/>
                  </a:cubicBezTo>
                  <a:cubicBezTo>
                    <a:pt x="2281" y="5389"/>
                    <a:pt x="1707" y="5200"/>
                    <a:pt x="1250" y="4829"/>
                  </a:cubicBezTo>
                  <a:cubicBezTo>
                    <a:pt x="690" y="4398"/>
                    <a:pt x="345" y="3781"/>
                    <a:pt x="259" y="3092"/>
                  </a:cubicBezTo>
                  <a:cubicBezTo>
                    <a:pt x="187" y="2389"/>
                    <a:pt x="359" y="1728"/>
                    <a:pt x="790" y="1168"/>
                  </a:cubicBezTo>
                  <a:cubicBezTo>
                    <a:pt x="1221" y="623"/>
                    <a:pt x="1852" y="278"/>
                    <a:pt x="2542" y="192"/>
                  </a:cubicBezTo>
                  <a:cubicBezTo>
                    <a:pt x="2642" y="163"/>
                    <a:pt x="2757" y="163"/>
                    <a:pt x="2857" y="163"/>
                  </a:cubicBezTo>
                  <a:close/>
                  <a:moveTo>
                    <a:pt x="2850" y="0"/>
                  </a:moveTo>
                  <a:cubicBezTo>
                    <a:pt x="2738" y="0"/>
                    <a:pt x="2626" y="7"/>
                    <a:pt x="2513" y="20"/>
                  </a:cubicBezTo>
                  <a:cubicBezTo>
                    <a:pt x="1781" y="120"/>
                    <a:pt x="1135" y="494"/>
                    <a:pt x="675" y="1068"/>
                  </a:cubicBezTo>
                  <a:cubicBezTo>
                    <a:pt x="202" y="1642"/>
                    <a:pt x="1" y="2374"/>
                    <a:pt x="101" y="3106"/>
                  </a:cubicBezTo>
                  <a:cubicBezTo>
                    <a:pt x="273" y="4513"/>
                    <a:pt x="1479" y="5547"/>
                    <a:pt x="2857" y="5547"/>
                  </a:cubicBezTo>
                  <a:cubicBezTo>
                    <a:pt x="2958" y="5547"/>
                    <a:pt x="3073" y="5547"/>
                    <a:pt x="3188" y="5532"/>
                  </a:cubicBezTo>
                  <a:cubicBezTo>
                    <a:pt x="3920" y="5446"/>
                    <a:pt x="4566" y="5073"/>
                    <a:pt x="5025" y="4499"/>
                  </a:cubicBezTo>
                  <a:cubicBezTo>
                    <a:pt x="5499" y="3925"/>
                    <a:pt x="5700" y="3178"/>
                    <a:pt x="5599" y="2446"/>
                  </a:cubicBezTo>
                  <a:cubicBezTo>
                    <a:pt x="5513" y="1714"/>
                    <a:pt x="5154" y="1068"/>
                    <a:pt x="4566" y="594"/>
                  </a:cubicBezTo>
                  <a:cubicBezTo>
                    <a:pt x="4078" y="204"/>
                    <a:pt x="3477" y="0"/>
                    <a:pt x="2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0"/>
            <p:cNvSpPr/>
            <p:nvPr/>
          </p:nvSpPr>
          <p:spPr>
            <a:xfrm rot="-5230025" flipH="1">
              <a:off x="8426007" y="529323"/>
              <a:ext cx="281169" cy="68596"/>
            </a:xfrm>
            <a:custGeom>
              <a:avLst/>
              <a:gdLst/>
              <a:ahLst/>
              <a:cxnLst/>
              <a:rect l="l" t="t" r="r" b="b"/>
              <a:pathLst>
                <a:path w="7710" h="1881" extrusionOk="0">
                  <a:moveTo>
                    <a:pt x="7710" y="0"/>
                  </a:moveTo>
                  <a:lnTo>
                    <a:pt x="1" y="1881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 rot="-5230025" flipH="1">
              <a:off x="8421745" y="526115"/>
              <a:ext cx="289010" cy="75525"/>
            </a:xfrm>
            <a:custGeom>
              <a:avLst/>
              <a:gdLst/>
              <a:ahLst/>
              <a:cxnLst/>
              <a:rect l="l" t="t" r="r" b="b"/>
              <a:pathLst>
                <a:path w="7925" h="2071" extrusionOk="0">
                  <a:moveTo>
                    <a:pt x="7818" y="1"/>
                  </a:moveTo>
                  <a:cubicBezTo>
                    <a:pt x="7811" y="1"/>
                    <a:pt x="7803" y="2"/>
                    <a:pt x="7796" y="4"/>
                  </a:cubicBezTo>
                  <a:lnTo>
                    <a:pt x="87" y="1899"/>
                  </a:lnTo>
                  <a:cubicBezTo>
                    <a:pt x="29" y="1913"/>
                    <a:pt x="0" y="1942"/>
                    <a:pt x="15" y="1999"/>
                  </a:cubicBezTo>
                  <a:cubicBezTo>
                    <a:pt x="29" y="2042"/>
                    <a:pt x="72" y="2071"/>
                    <a:pt x="101" y="2071"/>
                  </a:cubicBezTo>
                  <a:lnTo>
                    <a:pt x="115" y="2071"/>
                  </a:lnTo>
                  <a:lnTo>
                    <a:pt x="7839" y="190"/>
                  </a:lnTo>
                  <a:cubicBezTo>
                    <a:pt x="7896" y="176"/>
                    <a:pt x="7925" y="133"/>
                    <a:pt x="7910" y="75"/>
                  </a:cubicBezTo>
                  <a:cubicBezTo>
                    <a:pt x="7898" y="38"/>
                    <a:pt x="7864" y="1"/>
                    <a:pt x="7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0"/>
            <p:cNvSpPr/>
            <p:nvPr/>
          </p:nvSpPr>
          <p:spPr>
            <a:xfrm rot="-5230025" flipH="1">
              <a:off x="8562696" y="385502"/>
              <a:ext cx="89566" cy="78333"/>
            </a:xfrm>
            <a:custGeom>
              <a:avLst/>
              <a:gdLst/>
              <a:ahLst/>
              <a:cxnLst/>
              <a:rect l="l" t="t" r="r" b="b"/>
              <a:pathLst>
                <a:path w="2456" h="2148" extrusionOk="0">
                  <a:moveTo>
                    <a:pt x="1236" y="1"/>
                  </a:moveTo>
                  <a:cubicBezTo>
                    <a:pt x="1060" y="1"/>
                    <a:pt x="882" y="44"/>
                    <a:pt x="718" y="135"/>
                  </a:cubicBezTo>
                  <a:cubicBezTo>
                    <a:pt x="187" y="394"/>
                    <a:pt x="0" y="1068"/>
                    <a:pt x="287" y="1585"/>
                  </a:cubicBezTo>
                  <a:cubicBezTo>
                    <a:pt x="465" y="1941"/>
                    <a:pt x="841" y="2147"/>
                    <a:pt x="1226" y="2147"/>
                  </a:cubicBezTo>
                  <a:cubicBezTo>
                    <a:pt x="1400" y="2147"/>
                    <a:pt x="1577" y="2105"/>
                    <a:pt x="1737" y="2016"/>
                  </a:cubicBezTo>
                  <a:cubicBezTo>
                    <a:pt x="2283" y="1743"/>
                    <a:pt x="2455" y="1083"/>
                    <a:pt x="2168" y="566"/>
                  </a:cubicBezTo>
                  <a:cubicBezTo>
                    <a:pt x="1982" y="203"/>
                    <a:pt x="1614" y="1"/>
                    <a:pt x="1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0"/>
            <p:cNvSpPr/>
            <p:nvPr/>
          </p:nvSpPr>
          <p:spPr>
            <a:xfrm rot="-5230025" flipH="1">
              <a:off x="8561549" y="379612"/>
              <a:ext cx="92702" cy="84898"/>
            </a:xfrm>
            <a:custGeom>
              <a:avLst/>
              <a:gdLst/>
              <a:ahLst/>
              <a:cxnLst/>
              <a:rect l="l" t="t" r="r" b="b"/>
              <a:pathLst>
                <a:path w="2542" h="2328" extrusionOk="0">
                  <a:moveTo>
                    <a:pt x="1350" y="174"/>
                  </a:moveTo>
                  <a:cubicBezTo>
                    <a:pt x="1436" y="174"/>
                    <a:pt x="1537" y="174"/>
                    <a:pt x="1651" y="232"/>
                  </a:cubicBezTo>
                  <a:cubicBezTo>
                    <a:pt x="1910" y="318"/>
                    <a:pt x="2125" y="476"/>
                    <a:pt x="2254" y="720"/>
                  </a:cubicBezTo>
                  <a:cubicBezTo>
                    <a:pt x="2369" y="949"/>
                    <a:pt x="2398" y="1222"/>
                    <a:pt x="2326" y="1466"/>
                  </a:cubicBezTo>
                  <a:cubicBezTo>
                    <a:pt x="2226" y="1725"/>
                    <a:pt x="2068" y="1940"/>
                    <a:pt x="1838" y="2055"/>
                  </a:cubicBezTo>
                  <a:cubicBezTo>
                    <a:pt x="1689" y="2133"/>
                    <a:pt x="1536" y="2170"/>
                    <a:pt x="1380" y="2170"/>
                  </a:cubicBezTo>
                  <a:cubicBezTo>
                    <a:pt x="1279" y="2170"/>
                    <a:pt x="1178" y="2155"/>
                    <a:pt x="1077" y="2127"/>
                  </a:cubicBezTo>
                  <a:cubicBezTo>
                    <a:pt x="833" y="2040"/>
                    <a:pt x="618" y="1883"/>
                    <a:pt x="489" y="1653"/>
                  </a:cubicBezTo>
                  <a:cubicBezTo>
                    <a:pt x="216" y="1165"/>
                    <a:pt x="402" y="547"/>
                    <a:pt x="891" y="303"/>
                  </a:cubicBezTo>
                  <a:cubicBezTo>
                    <a:pt x="1034" y="217"/>
                    <a:pt x="1192" y="174"/>
                    <a:pt x="1350" y="174"/>
                  </a:cubicBezTo>
                  <a:close/>
                  <a:moveTo>
                    <a:pt x="1345" y="1"/>
                  </a:moveTo>
                  <a:cubicBezTo>
                    <a:pt x="1151" y="1"/>
                    <a:pt x="954" y="52"/>
                    <a:pt x="776" y="145"/>
                  </a:cubicBezTo>
                  <a:cubicBezTo>
                    <a:pt x="216" y="447"/>
                    <a:pt x="1" y="1150"/>
                    <a:pt x="316" y="1725"/>
                  </a:cubicBezTo>
                  <a:cubicBezTo>
                    <a:pt x="474" y="1983"/>
                    <a:pt x="704" y="2184"/>
                    <a:pt x="1005" y="2270"/>
                  </a:cubicBezTo>
                  <a:cubicBezTo>
                    <a:pt x="1120" y="2313"/>
                    <a:pt x="1249" y="2328"/>
                    <a:pt x="1350" y="2328"/>
                  </a:cubicBezTo>
                  <a:cubicBezTo>
                    <a:pt x="1551" y="2328"/>
                    <a:pt x="1723" y="2270"/>
                    <a:pt x="1895" y="2184"/>
                  </a:cubicBezTo>
                  <a:cubicBezTo>
                    <a:pt x="2154" y="2026"/>
                    <a:pt x="2355" y="1796"/>
                    <a:pt x="2441" y="1481"/>
                  </a:cubicBezTo>
                  <a:cubicBezTo>
                    <a:pt x="2541" y="1193"/>
                    <a:pt x="2498" y="878"/>
                    <a:pt x="2355" y="605"/>
                  </a:cubicBezTo>
                  <a:cubicBezTo>
                    <a:pt x="2197" y="332"/>
                    <a:pt x="1967" y="145"/>
                    <a:pt x="1651" y="45"/>
                  </a:cubicBezTo>
                  <a:cubicBezTo>
                    <a:pt x="1552" y="15"/>
                    <a:pt x="1449" y="1"/>
                    <a:pt x="1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0"/>
            <p:cNvSpPr/>
            <p:nvPr/>
          </p:nvSpPr>
          <p:spPr>
            <a:xfrm rot="-5230025" flipH="1">
              <a:off x="8265989" y="1050418"/>
              <a:ext cx="73848" cy="65424"/>
            </a:xfrm>
            <a:custGeom>
              <a:avLst/>
              <a:gdLst/>
              <a:ahLst/>
              <a:cxnLst/>
              <a:rect l="l" t="t" r="r" b="b"/>
              <a:pathLst>
                <a:path w="2025" h="1794" extrusionOk="0">
                  <a:moveTo>
                    <a:pt x="1015" y="0"/>
                  </a:moveTo>
                  <a:cubicBezTo>
                    <a:pt x="912" y="0"/>
                    <a:pt x="807" y="19"/>
                    <a:pt x="704" y="57"/>
                  </a:cubicBezTo>
                  <a:cubicBezTo>
                    <a:pt x="230" y="229"/>
                    <a:pt x="1" y="746"/>
                    <a:pt x="173" y="1206"/>
                  </a:cubicBezTo>
                  <a:cubicBezTo>
                    <a:pt x="307" y="1573"/>
                    <a:pt x="648" y="1794"/>
                    <a:pt x="1008" y="1794"/>
                  </a:cubicBezTo>
                  <a:cubicBezTo>
                    <a:pt x="1113" y="1794"/>
                    <a:pt x="1218" y="1775"/>
                    <a:pt x="1321" y="1737"/>
                  </a:cubicBezTo>
                  <a:cubicBezTo>
                    <a:pt x="1795" y="1564"/>
                    <a:pt x="2025" y="1048"/>
                    <a:pt x="1853" y="588"/>
                  </a:cubicBezTo>
                  <a:cubicBezTo>
                    <a:pt x="1708" y="221"/>
                    <a:pt x="1373" y="0"/>
                    <a:pt x="1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 rot="-5230025" flipH="1">
              <a:off x="8265650" y="1046352"/>
              <a:ext cx="73848" cy="72499"/>
            </a:xfrm>
            <a:custGeom>
              <a:avLst/>
              <a:gdLst/>
              <a:ahLst/>
              <a:cxnLst/>
              <a:rect l="l" t="t" r="r" b="b"/>
              <a:pathLst>
                <a:path w="2025" h="1988" extrusionOk="0">
                  <a:moveTo>
                    <a:pt x="1020" y="193"/>
                  </a:moveTo>
                  <a:cubicBezTo>
                    <a:pt x="1149" y="193"/>
                    <a:pt x="1249" y="222"/>
                    <a:pt x="1335" y="265"/>
                  </a:cubicBezTo>
                  <a:cubicBezTo>
                    <a:pt x="1536" y="351"/>
                    <a:pt x="1694" y="509"/>
                    <a:pt x="1766" y="710"/>
                  </a:cubicBezTo>
                  <a:cubicBezTo>
                    <a:pt x="1838" y="911"/>
                    <a:pt x="1838" y="1112"/>
                    <a:pt x="1752" y="1313"/>
                  </a:cubicBezTo>
                  <a:cubicBezTo>
                    <a:pt x="1666" y="1514"/>
                    <a:pt x="1493" y="1671"/>
                    <a:pt x="1307" y="1743"/>
                  </a:cubicBezTo>
                  <a:cubicBezTo>
                    <a:pt x="1211" y="1778"/>
                    <a:pt x="1112" y="1795"/>
                    <a:pt x="1012" y="1795"/>
                  </a:cubicBezTo>
                  <a:cubicBezTo>
                    <a:pt x="903" y="1795"/>
                    <a:pt x="794" y="1774"/>
                    <a:pt x="689" y="1729"/>
                  </a:cubicBezTo>
                  <a:cubicBezTo>
                    <a:pt x="488" y="1643"/>
                    <a:pt x="331" y="1470"/>
                    <a:pt x="259" y="1284"/>
                  </a:cubicBezTo>
                  <a:cubicBezTo>
                    <a:pt x="187" y="1083"/>
                    <a:pt x="187" y="868"/>
                    <a:pt x="273" y="667"/>
                  </a:cubicBezTo>
                  <a:cubicBezTo>
                    <a:pt x="374" y="466"/>
                    <a:pt x="531" y="308"/>
                    <a:pt x="732" y="236"/>
                  </a:cubicBezTo>
                  <a:cubicBezTo>
                    <a:pt x="819" y="207"/>
                    <a:pt x="919" y="193"/>
                    <a:pt x="1020" y="193"/>
                  </a:cubicBezTo>
                  <a:close/>
                  <a:moveTo>
                    <a:pt x="1025" y="1"/>
                  </a:moveTo>
                  <a:cubicBezTo>
                    <a:pt x="902" y="1"/>
                    <a:pt x="778" y="22"/>
                    <a:pt x="661" y="64"/>
                  </a:cubicBezTo>
                  <a:cubicBezTo>
                    <a:pt x="402" y="150"/>
                    <a:pt x="216" y="351"/>
                    <a:pt x="101" y="580"/>
                  </a:cubicBezTo>
                  <a:cubicBezTo>
                    <a:pt x="0" y="810"/>
                    <a:pt x="0" y="1083"/>
                    <a:pt x="86" y="1341"/>
                  </a:cubicBezTo>
                  <a:cubicBezTo>
                    <a:pt x="173" y="1585"/>
                    <a:pt x="374" y="1786"/>
                    <a:pt x="603" y="1887"/>
                  </a:cubicBezTo>
                  <a:cubicBezTo>
                    <a:pt x="747" y="1944"/>
                    <a:pt x="876" y="1987"/>
                    <a:pt x="1020" y="1987"/>
                  </a:cubicBezTo>
                  <a:cubicBezTo>
                    <a:pt x="1149" y="1987"/>
                    <a:pt x="1264" y="1959"/>
                    <a:pt x="1364" y="1916"/>
                  </a:cubicBezTo>
                  <a:cubicBezTo>
                    <a:pt x="1608" y="1815"/>
                    <a:pt x="1809" y="1628"/>
                    <a:pt x="1910" y="1384"/>
                  </a:cubicBezTo>
                  <a:cubicBezTo>
                    <a:pt x="2024" y="1155"/>
                    <a:pt x="2024" y="882"/>
                    <a:pt x="1938" y="638"/>
                  </a:cubicBezTo>
                  <a:cubicBezTo>
                    <a:pt x="1838" y="379"/>
                    <a:pt x="1651" y="193"/>
                    <a:pt x="1407" y="78"/>
                  </a:cubicBezTo>
                  <a:cubicBezTo>
                    <a:pt x="1288" y="26"/>
                    <a:pt x="1157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 rot="-5230025" flipH="1">
              <a:off x="8356140" y="1051887"/>
              <a:ext cx="191676" cy="287442"/>
            </a:xfrm>
            <a:custGeom>
              <a:avLst/>
              <a:gdLst/>
              <a:ahLst/>
              <a:cxnLst/>
              <a:rect l="l" t="t" r="r" b="b"/>
              <a:pathLst>
                <a:path w="5256" h="7882" extrusionOk="0">
                  <a:moveTo>
                    <a:pt x="1" y="0"/>
                  </a:moveTo>
                  <a:lnTo>
                    <a:pt x="5255" y="7882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 rot="-5230025" flipH="1">
              <a:off x="8352730" y="1048999"/>
              <a:ext cx="198970" cy="293240"/>
            </a:xfrm>
            <a:custGeom>
              <a:avLst/>
              <a:gdLst/>
              <a:ahLst/>
              <a:cxnLst/>
              <a:rect l="l" t="t" r="r" b="b"/>
              <a:pathLst>
                <a:path w="5456" h="8041" extrusionOk="0">
                  <a:moveTo>
                    <a:pt x="97" y="1"/>
                  </a:moveTo>
                  <a:cubicBezTo>
                    <a:pt x="82" y="1"/>
                    <a:pt x="68" y="6"/>
                    <a:pt x="58" y="16"/>
                  </a:cubicBezTo>
                  <a:cubicBezTo>
                    <a:pt x="15" y="59"/>
                    <a:pt x="0" y="116"/>
                    <a:pt x="44" y="145"/>
                  </a:cubicBezTo>
                  <a:lnTo>
                    <a:pt x="5283" y="8012"/>
                  </a:lnTo>
                  <a:cubicBezTo>
                    <a:pt x="5298" y="8026"/>
                    <a:pt x="5312" y="8041"/>
                    <a:pt x="5355" y="8041"/>
                  </a:cubicBezTo>
                  <a:cubicBezTo>
                    <a:pt x="5370" y="8041"/>
                    <a:pt x="5384" y="8026"/>
                    <a:pt x="5398" y="8026"/>
                  </a:cubicBezTo>
                  <a:cubicBezTo>
                    <a:pt x="5441" y="7983"/>
                    <a:pt x="5456" y="7940"/>
                    <a:pt x="5427" y="7897"/>
                  </a:cubicBezTo>
                  <a:lnTo>
                    <a:pt x="187" y="45"/>
                  </a:lnTo>
                  <a:cubicBezTo>
                    <a:pt x="159" y="17"/>
                    <a:pt x="126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 rot="-5230025" flipH="1">
              <a:off x="8676366" y="1056455"/>
              <a:ext cx="168628" cy="331933"/>
            </a:xfrm>
            <a:custGeom>
              <a:avLst/>
              <a:gdLst/>
              <a:ahLst/>
              <a:cxnLst/>
              <a:rect l="l" t="t" r="r" b="b"/>
              <a:pathLst>
                <a:path w="4624" h="9102" extrusionOk="0">
                  <a:moveTo>
                    <a:pt x="1" y="9102"/>
                  </a:moveTo>
                  <a:lnTo>
                    <a:pt x="4623" y="1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 rot="-5230025" flipH="1">
              <a:off x="8672884" y="1052919"/>
              <a:ext cx="174901" cy="338971"/>
            </a:xfrm>
            <a:custGeom>
              <a:avLst/>
              <a:gdLst/>
              <a:ahLst/>
              <a:cxnLst/>
              <a:rect l="l" t="t" r="r" b="b"/>
              <a:pathLst>
                <a:path w="4796" h="9295" extrusionOk="0">
                  <a:moveTo>
                    <a:pt x="4695" y="1"/>
                  </a:moveTo>
                  <a:cubicBezTo>
                    <a:pt x="4654" y="1"/>
                    <a:pt x="4619" y="17"/>
                    <a:pt x="4609" y="49"/>
                  </a:cubicBezTo>
                  <a:lnTo>
                    <a:pt x="15" y="9151"/>
                  </a:lnTo>
                  <a:cubicBezTo>
                    <a:pt x="1" y="9208"/>
                    <a:pt x="15" y="9251"/>
                    <a:pt x="58" y="9280"/>
                  </a:cubicBezTo>
                  <a:cubicBezTo>
                    <a:pt x="58" y="9294"/>
                    <a:pt x="72" y="9294"/>
                    <a:pt x="87" y="9294"/>
                  </a:cubicBezTo>
                  <a:cubicBezTo>
                    <a:pt x="130" y="9294"/>
                    <a:pt x="158" y="9280"/>
                    <a:pt x="173" y="9237"/>
                  </a:cubicBezTo>
                  <a:lnTo>
                    <a:pt x="4781" y="135"/>
                  </a:lnTo>
                  <a:cubicBezTo>
                    <a:pt x="4795" y="78"/>
                    <a:pt x="4781" y="35"/>
                    <a:pt x="4738" y="6"/>
                  </a:cubicBezTo>
                  <a:cubicBezTo>
                    <a:pt x="4724" y="2"/>
                    <a:pt x="4709" y="1"/>
                    <a:pt x="4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 rot="-5230025" flipH="1">
              <a:off x="8472178" y="1411246"/>
              <a:ext cx="294772" cy="72280"/>
            </a:xfrm>
            <a:custGeom>
              <a:avLst/>
              <a:gdLst/>
              <a:ahLst/>
              <a:cxnLst/>
              <a:rect l="l" t="t" r="r" b="b"/>
              <a:pathLst>
                <a:path w="8083" h="1982" extrusionOk="0">
                  <a:moveTo>
                    <a:pt x="8082" y="1982"/>
                  </a:moveTo>
                  <a:lnTo>
                    <a:pt x="0" y="1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 rot="-5230025" flipH="1">
              <a:off x="8468787" y="1407831"/>
              <a:ext cx="302102" cy="79099"/>
            </a:xfrm>
            <a:custGeom>
              <a:avLst/>
              <a:gdLst/>
              <a:ahLst/>
              <a:cxnLst/>
              <a:rect l="l" t="t" r="r" b="b"/>
              <a:pathLst>
                <a:path w="8284" h="2169" extrusionOk="0">
                  <a:moveTo>
                    <a:pt x="116" y="0"/>
                  </a:moveTo>
                  <a:cubicBezTo>
                    <a:pt x="58" y="0"/>
                    <a:pt x="29" y="15"/>
                    <a:pt x="1" y="72"/>
                  </a:cubicBezTo>
                  <a:cubicBezTo>
                    <a:pt x="1" y="115"/>
                    <a:pt x="29" y="158"/>
                    <a:pt x="72" y="173"/>
                  </a:cubicBezTo>
                  <a:lnTo>
                    <a:pt x="8169" y="2168"/>
                  </a:lnTo>
                  <a:lnTo>
                    <a:pt x="8183" y="2168"/>
                  </a:lnTo>
                  <a:cubicBezTo>
                    <a:pt x="8226" y="2168"/>
                    <a:pt x="8255" y="2125"/>
                    <a:pt x="8284" y="2096"/>
                  </a:cubicBezTo>
                  <a:cubicBezTo>
                    <a:pt x="8284" y="2039"/>
                    <a:pt x="8255" y="2010"/>
                    <a:pt x="8212" y="198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 rot="-5230025" flipH="1">
              <a:off x="8444213" y="1166866"/>
              <a:ext cx="292146" cy="261950"/>
            </a:xfrm>
            <a:custGeom>
              <a:avLst/>
              <a:gdLst/>
              <a:ahLst/>
              <a:cxnLst/>
              <a:rect l="l" t="t" r="r" b="b"/>
              <a:pathLst>
                <a:path w="8011" h="7183" extrusionOk="0">
                  <a:moveTo>
                    <a:pt x="4004" y="0"/>
                  </a:moveTo>
                  <a:cubicBezTo>
                    <a:pt x="3006" y="0"/>
                    <a:pt x="2015" y="413"/>
                    <a:pt x="1307" y="1222"/>
                  </a:cubicBezTo>
                  <a:cubicBezTo>
                    <a:pt x="1" y="2715"/>
                    <a:pt x="144" y="4984"/>
                    <a:pt x="1637" y="6290"/>
                  </a:cubicBezTo>
                  <a:cubicBezTo>
                    <a:pt x="2321" y="6888"/>
                    <a:pt x="3166" y="7182"/>
                    <a:pt x="4008" y="7182"/>
                  </a:cubicBezTo>
                  <a:cubicBezTo>
                    <a:pt x="5005" y="7182"/>
                    <a:pt x="5996" y="6769"/>
                    <a:pt x="6705" y="5960"/>
                  </a:cubicBezTo>
                  <a:cubicBezTo>
                    <a:pt x="8011" y="4467"/>
                    <a:pt x="7867" y="2199"/>
                    <a:pt x="6374" y="892"/>
                  </a:cubicBezTo>
                  <a:cubicBezTo>
                    <a:pt x="5691" y="294"/>
                    <a:pt x="4845" y="0"/>
                    <a:pt x="4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 rot="-5230025" flipH="1">
              <a:off x="8439084" y="1163420"/>
              <a:ext cx="303159" cy="268369"/>
            </a:xfrm>
            <a:custGeom>
              <a:avLst/>
              <a:gdLst/>
              <a:ahLst/>
              <a:cxnLst/>
              <a:rect l="l" t="t" r="r" b="b"/>
              <a:pathLst>
                <a:path w="8313" h="7359" extrusionOk="0">
                  <a:moveTo>
                    <a:pt x="4178" y="181"/>
                  </a:moveTo>
                  <a:cubicBezTo>
                    <a:pt x="5571" y="181"/>
                    <a:pt x="6920" y="1042"/>
                    <a:pt x="7437" y="2463"/>
                  </a:cubicBezTo>
                  <a:cubicBezTo>
                    <a:pt x="8097" y="4258"/>
                    <a:pt x="7207" y="6282"/>
                    <a:pt x="5398" y="6971"/>
                  </a:cubicBezTo>
                  <a:cubicBezTo>
                    <a:pt x="5001" y="7117"/>
                    <a:pt x="4592" y="7187"/>
                    <a:pt x="4188" y="7187"/>
                  </a:cubicBezTo>
                  <a:cubicBezTo>
                    <a:pt x="2768" y="7187"/>
                    <a:pt x="1416" y="6327"/>
                    <a:pt x="891" y="4918"/>
                  </a:cubicBezTo>
                  <a:cubicBezTo>
                    <a:pt x="230" y="3124"/>
                    <a:pt x="1120" y="1099"/>
                    <a:pt x="2929" y="410"/>
                  </a:cubicBezTo>
                  <a:cubicBezTo>
                    <a:pt x="3346" y="252"/>
                    <a:pt x="3762" y="181"/>
                    <a:pt x="4178" y="181"/>
                  </a:cubicBezTo>
                  <a:close/>
                  <a:moveTo>
                    <a:pt x="4158" y="0"/>
                  </a:moveTo>
                  <a:cubicBezTo>
                    <a:pt x="3726" y="0"/>
                    <a:pt x="3287" y="77"/>
                    <a:pt x="2857" y="238"/>
                  </a:cubicBezTo>
                  <a:cubicBezTo>
                    <a:pt x="977" y="956"/>
                    <a:pt x="1" y="3066"/>
                    <a:pt x="718" y="4976"/>
                  </a:cubicBezTo>
                  <a:cubicBezTo>
                    <a:pt x="1278" y="6440"/>
                    <a:pt x="2685" y="7359"/>
                    <a:pt x="4178" y="7359"/>
                  </a:cubicBezTo>
                  <a:cubicBezTo>
                    <a:pt x="4609" y="7359"/>
                    <a:pt x="5054" y="7272"/>
                    <a:pt x="5470" y="7115"/>
                  </a:cubicBezTo>
                  <a:cubicBezTo>
                    <a:pt x="7351" y="6397"/>
                    <a:pt x="8313" y="4272"/>
                    <a:pt x="7595" y="2377"/>
                  </a:cubicBezTo>
                  <a:cubicBezTo>
                    <a:pt x="7038" y="908"/>
                    <a:pt x="5646" y="0"/>
                    <a:pt x="4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 rot="-5230025" flipH="1">
              <a:off x="8396553" y="1281729"/>
              <a:ext cx="82746" cy="161809"/>
            </a:xfrm>
            <a:custGeom>
              <a:avLst/>
              <a:gdLst/>
              <a:ahLst/>
              <a:cxnLst/>
              <a:rect l="l" t="t" r="r" b="b"/>
              <a:pathLst>
                <a:path w="2269" h="4437" extrusionOk="0">
                  <a:moveTo>
                    <a:pt x="1" y="4437"/>
                  </a:moveTo>
                  <a:lnTo>
                    <a:pt x="2269" y="1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 rot="-5230025" flipH="1">
              <a:off x="8392802" y="1278485"/>
              <a:ext cx="89566" cy="168811"/>
            </a:xfrm>
            <a:custGeom>
              <a:avLst/>
              <a:gdLst/>
              <a:ahLst/>
              <a:cxnLst/>
              <a:rect l="l" t="t" r="r" b="b"/>
              <a:pathLst>
                <a:path w="2456" h="4629" extrusionOk="0">
                  <a:moveTo>
                    <a:pt x="2370" y="0"/>
                  </a:moveTo>
                  <a:cubicBezTo>
                    <a:pt x="2329" y="0"/>
                    <a:pt x="2294" y="16"/>
                    <a:pt x="2283" y="49"/>
                  </a:cubicBezTo>
                  <a:lnTo>
                    <a:pt x="15" y="4484"/>
                  </a:lnTo>
                  <a:cubicBezTo>
                    <a:pt x="1" y="4542"/>
                    <a:pt x="15" y="4585"/>
                    <a:pt x="58" y="4614"/>
                  </a:cubicBezTo>
                  <a:cubicBezTo>
                    <a:pt x="58" y="4628"/>
                    <a:pt x="72" y="4628"/>
                    <a:pt x="87" y="4628"/>
                  </a:cubicBezTo>
                  <a:cubicBezTo>
                    <a:pt x="130" y="4628"/>
                    <a:pt x="159" y="4614"/>
                    <a:pt x="187" y="4571"/>
                  </a:cubicBezTo>
                  <a:lnTo>
                    <a:pt x="2441" y="135"/>
                  </a:lnTo>
                  <a:cubicBezTo>
                    <a:pt x="2455" y="77"/>
                    <a:pt x="2441" y="34"/>
                    <a:pt x="2412" y="6"/>
                  </a:cubicBezTo>
                  <a:cubicBezTo>
                    <a:pt x="2398" y="2"/>
                    <a:pt x="2384" y="0"/>
                    <a:pt x="2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 rot="-5230025" flipH="1">
              <a:off x="8243576" y="1300905"/>
              <a:ext cx="223586" cy="196563"/>
            </a:xfrm>
            <a:custGeom>
              <a:avLst/>
              <a:gdLst/>
              <a:ahLst/>
              <a:cxnLst/>
              <a:rect l="l" t="t" r="r" b="b"/>
              <a:pathLst>
                <a:path w="6131" h="5390" extrusionOk="0">
                  <a:moveTo>
                    <a:pt x="3066" y="1"/>
                  </a:moveTo>
                  <a:cubicBezTo>
                    <a:pt x="2037" y="1"/>
                    <a:pt x="1062" y="592"/>
                    <a:pt x="618" y="1598"/>
                  </a:cubicBezTo>
                  <a:cubicBezTo>
                    <a:pt x="1" y="2962"/>
                    <a:pt x="618" y="4555"/>
                    <a:pt x="1982" y="5158"/>
                  </a:cubicBezTo>
                  <a:cubicBezTo>
                    <a:pt x="2333" y="5315"/>
                    <a:pt x="2702" y="5390"/>
                    <a:pt x="3065" y="5390"/>
                  </a:cubicBezTo>
                  <a:cubicBezTo>
                    <a:pt x="4094" y="5390"/>
                    <a:pt x="5082" y="4792"/>
                    <a:pt x="5527" y="3794"/>
                  </a:cubicBezTo>
                  <a:cubicBezTo>
                    <a:pt x="6130" y="2431"/>
                    <a:pt x="5527" y="837"/>
                    <a:pt x="4164" y="234"/>
                  </a:cubicBezTo>
                  <a:cubicBezTo>
                    <a:pt x="3805" y="76"/>
                    <a:pt x="3432" y="1"/>
                    <a:pt x="3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 rot="-5230025" flipH="1">
              <a:off x="8245144" y="1303895"/>
              <a:ext cx="219392" cy="203127"/>
            </a:xfrm>
            <a:custGeom>
              <a:avLst/>
              <a:gdLst/>
              <a:ahLst/>
              <a:cxnLst/>
              <a:rect l="l" t="t" r="r" b="b"/>
              <a:pathLst>
                <a:path w="6016" h="5570" extrusionOk="0">
                  <a:moveTo>
                    <a:pt x="2871" y="187"/>
                  </a:moveTo>
                  <a:cubicBezTo>
                    <a:pt x="3230" y="187"/>
                    <a:pt x="3589" y="273"/>
                    <a:pt x="3948" y="388"/>
                  </a:cubicBezTo>
                  <a:cubicBezTo>
                    <a:pt x="4580" y="675"/>
                    <a:pt x="5068" y="1206"/>
                    <a:pt x="5312" y="1852"/>
                  </a:cubicBezTo>
                  <a:cubicBezTo>
                    <a:pt x="5829" y="3187"/>
                    <a:pt x="5154" y="4709"/>
                    <a:pt x="3804" y="5211"/>
                  </a:cubicBezTo>
                  <a:cubicBezTo>
                    <a:pt x="3499" y="5328"/>
                    <a:pt x="3186" y="5383"/>
                    <a:pt x="2878" y="5383"/>
                  </a:cubicBezTo>
                  <a:cubicBezTo>
                    <a:pt x="1825" y="5383"/>
                    <a:pt x="834" y="4737"/>
                    <a:pt x="445" y="3704"/>
                  </a:cubicBezTo>
                  <a:cubicBezTo>
                    <a:pt x="201" y="3058"/>
                    <a:pt x="216" y="2340"/>
                    <a:pt x="503" y="1708"/>
                  </a:cubicBezTo>
                  <a:cubicBezTo>
                    <a:pt x="790" y="1077"/>
                    <a:pt x="1307" y="589"/>
                    <a:pt x="1953" y="345"/>
                  </a:cubicBezTo>
                  <a:cubicBezTo>
                    <a:pt x="2240" y="230"/>
                    <a:pt x="2570" y="187"/>
                    <a:pt x="2871" y="187"/>
                  </a:cubicBezTo>
                  <a:close/>
                  <a:moveTo>
                    <a:pt x="2868" y="0"/>
                  </a:moveTo>
                  <a:cubicBezTo>
                    <a:pt x="2536" y="0"/>
                    <a:pt x="2203" y="62"/>
                    <a:pt x="1881" y="187"/>
                  </a:cubicBezTo>
                  <a:cubicBezTo>
                    <a:pt x="1206" y="431"/>
                    <a:pt x="646" y="947"/>
                    <a:pt x="345" y="1637"/>
                  </a:cubicBezTo>
                  <a:cubicBezTo>
                    <a:pt x="43" y="2311"/>
                    <a:pt x="0" y="3072"/>
                    <a:pt x="273" y="3776"/>
                  </a:cubicBezTo>
                  <a:cubicBezTo>
                    <a:pt x="689" y="4881"/>
                    <a:pt x="1737" y="5570"/>
                    <a:pt x="2871" y="5570"/>
                  </a:cubicBezTo>
                  <a:cubicBezTo>
                    <a:pt x="3202" y="5570"/>
                    <a:pt x="3517" y="5513"/>
                    <a:pt x="3862" y="5383"/>
                  </a:cubicBezTo>
                  <a:cubicBezTo>
                    <a:pt x="5297" y="4852"/>
                    <a:pt x="6015" y="3230"/>
                    <a:pt x="5470" y="1794"/>
                  </a:cubicBezTo>
                  <a:cubicBezTo>
                    <a:pt x="5226" y="1105"/>
                    <a:pt x="4694" y="560"/>
                    <a:pt x="4020" y="258"/>
                  </a:cubicBezTo>
                  <a:cubicBezTo>
                    <a:pt x="3654" y="87"/>
                    <a:pt x="3262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 rot="-5230025" flipH="1">
              <a:off x="8900680" y="1120591"/>
              <a:ext cx="59735" cy="52733"/>
            </a:xfrm>
            <a:custGeom>
              <a:avLst/>
              <a:gdLst/>
              <a:ahLst/>
              <a:cxnLst/>
              <a:rect l="l" t="t" r="r" b="b"/>
              <a:pathLst>
                <a:path w="1638" h="1446" extrusionOk="0">
                  <a:moveTo>
                    <a:pt x="820" y="1"/>
                  </a:moveTo>
                  <a:cubicBezTo>
                    <a:pt x="734" y="1"/>
                    <a:pt x="646" y="16"/>
                    <a:pt x="561" y="49"/>
                  </a:cubicBezTo>
                  <a:cubicBezTo>
                    <a:pt x="202" y="193"/>
                    <a:pt x="1" y="609"/>
                    <a:pt x="144" y="982"/>
                  </a:cubicBezTo>
                  <a:cubicBezTo>
                    <a:pt x="256" y="1262"/>
                    <a:pt x="533" y="1445"/>
                    <a:pt x="826" y="1445"/>
                  </a:cubicBezTo>
                  <a:cubicBezTo>
                    <a:pt x="910" y="1445"/>
                    <a:pt x="995" y="1431"/>
                    <a:pt x="1077" y="1399"/>
                  </a:cubicBezTo>
                  <a:cubicBezTo>
                    <a:pt x="1436" y="1255"/>
                    <a:pt x="1637" y="839"/>
                    <a:pt x="1494" y="466"/>
                  </a:cubicBezTo>
                  <a:cubicBezTo>
                    <a:pt x="1383" y="178"/>
                    <a:pt x="1110" y="1"/>
                    <a:pt x="8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 rot="-5230025" flipH="1">
              <a:off x="8898169" y="1117721"/>
              <a:ext cx="64439" cy="59005"/>
            </a:xfrm>
            <a:custGeom>
              <a:avLst/>
              <a:gdLst/>
              <a:ahLst/>
              <a:cxnLst/>
              <a:rect l="l" t="t" r="r" b="b"/>
              <a:pathLst>
                <a:path w="1767" h="1618" extrusionOk="0">
                  <a:moveTo>
                    <a:pt x="862" y="182"/>
                  </a:moveTo>
                  <a:cubicBezTo>
                    <a:pt x="948" y="182"/>
                    <a:pt x="1048" y="197"/>
                    <a:pt x="1120" y="240"/>
                  </a:cubicBezTo>
                  <a:cubicBezTo>
                    <a:pt x="1264" y="312"/>
                    <a:pt x="1378" y="426"/>
                    <a:pt x="1436" y="599"/>
                  </a:cubicBezTo>
                  <a:cubicBezTo>
                    <a:pt x="1565" y="914"/>
                    <a:pt x="1407" y="1273"/>
                    <a:pt x="1077" y="1403"/>
                  </a:cubicBezTo>
                  <a:cubicBezTo>
                    <a:pt x="1002" y="1430"/>
                    <a:pt x="928" y="1444"/>
                    <a:pt x="852" y="1444"/>
                  </a:cubicBezTo>
                  <a:cubicBezTo>
                    <a:pt x="767" y="1444"/>
                    <a:pt x="680" y="1426"/>
                    <a:pt x="589" y="1388"/>
                  </a:cubicBezTo>
                  <a:cubicBezTo>
                    <a:pt x="445" y="1316"/>
                    <a:pt x="330" y="1187"/>
                    <a:pt x="273" y="1029"/>
                  </a:cubicBezTo>
                  <a:cubicBezTo>
                    <a:pt x="216" y="857"/>
                    <a:pt x="216" y="699"/>
                    <a:pt x="287" y="541"/>
                  </a:cubicBezTo>
                  <a:cubicBezTo>
                    <a:pt x="359" y="398"/>
                    <a:pt x="488" y="268"/>
                    <a:pt x="646" y="211"/>
                  </a:cubicBezTo>
                  <a:cubicBezTo>
                    <a:pt x="718" y="197"/>
                    <a:pt x="790" y="182"/>
                    <a:pt x="862" y="182"/>
                  </a:cubicBezTo>
                  <a:close/>
                  <a:moveTo>
                    <a:pt x="855" y="1"/>
                  </a:moveTo>
                  <a:cubicBezTo>
                    <a:pt x="755" y="1"/>
                    <a:pt x="656" y="19"/>
                    <a:pt x="560" y="53"/>
                  </a:cubicBezTo>
                  <a:cubicBezTo>
                    <a:pt x="359" y="139"/>
                    <a:pt x="201" y="283"/>
                    <a:pt x="115" y="484"/>
                  </a:cubicBezTo>
                  <a:cubicBezTo>
                    <a:pt x="29" y="685"/>
                    <a:pt x="0" y="900"/>
                    <a:pt x="101" y="1101"/>
                  </a:cubicBezTo>
                  <a:cubicBezTo>
                    <a:pt x="187" y="1288"/>
                    <a:pt x="330" y="1460"/>
                    <a:pt x="531" y="1546"/>
                  </a:cubicBezTo>
                  <a:cubicBezTo>
                    <a:pt x="632" y="1604"/>
                    <a:pt x="761" y="1618"/>
                    <a:pt x="862" y="1618"/>
                  </a:cubicBezTo>
                  <a:cubicBezTo>
                    <a:pt x="976" y="1618"/>
                    <a:pt x="1063" y="1589"/>
                    <a:pt x="1134" y="1561"/>
                  </a:cubicBezTo>
                  <a:cubicBezTo>
                    <a:pt x="1551" y="1403"/>
                    <a:pt x="1766" y="929"/>
                    <a:pt x="1608" y="527"/>
                  </a:cubicBezTo>
                  <a:cubicBezTo>
                    <a:pt x="1508" y="326"/>
                    <a:pt x="1364" y="168"/>
                    <a:pt x="1177" y="68"/>
                  </a:cubicBezTo>
                  <a:cubicBezTo>
                    <a:pt x="1072" y="22"/>
                    <a:pt x="963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 rot="-5230025" flipH="1">
              <a:off x="8596367" y="1550305"/>
              <a:ext cx="104226" cy="91571"/>
            </a:xfrm>
            <a:custGeom>
              <a:avLst/>
              <a:gdLst/>
              <a:ahLst/>
              <a:cxnLst/>
              <a:rect l="l" t="t" r="r" b="b"/>
              <a:pathLst>
                <a:path w="2858" h="2511" extrusionOk="0">
                  <a:moveTo>
                    <a:pt x="1424" y="1"/>
                  </a:moveTo>
                  <a:cubicBezTo>
                    <a:pt x="1280" y="1"/>
                    <a:pt x="1134" y="25"/>
                    <a:pt x="991" y="75"/>
                  </a:cubicBezTo>
                  <a:cubicBezTo>
                    <a:pt x="345" y="305"/>
                    <a:pt x="1" y="1052"/>
                    <a:pt x="259" y="1698"/>
                  </a:cubicBezTo>
                  <a:cubicBezTo>
                    <a:pt x="438" y="2199"/>
                    <a:pt x="919" y="2510"/>
                    <a:pt x="1427" y="2510"/>
                  </a:cubicBezTo>
                  <a:cubicBezTo>
                    <a:pt x="1574" y="2510"/>
                    <a:pt x="1722" y="2484"/>
                    <a:pt x="1867" y="2430"/>
                  </a:cubicBezTo>
                  <a:cubicBezTo>
                    <a:pt x="2513" y="2200"/>
                    <a:pt x="2858" y="1454"/>
                    <a:pt x="2614" y="808"/>
                  </a:cubicBezTo>
                  <a:cubicBezTo>
                    <a:pt x="2423" y="304"/>
                    <a:pt x="1936" y="1"/>
                    <a:pt x="1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0"/>
            <p:cNvSpPr/>
            <p:nvPr/>
          </p:nvSpPr>
          <p:spPr>
            <a:xfrm rot="-5230025" flipH="1">
              <a:off x="8592481" y="1547809"/>
              <a:ext cx="112066" cy="98136"/>
            </a:xfrm>
            <a:custGeom>
              <a:avLst/>
              <a:gdLst/>
              <a:ahLst/>
              <a:cxnLst/>
              <a:rect l="l" t="t" r="r" b="b"/>
              <a:pathLst>
                <a:path w="3073" h="2691" extrusionOk="0">
                  <a:moveTo>
                    <a:pt x="1522" y="178"/>
                  </a:moveTo>
                  <a:cubicBezTo>
                    <a:pt x="1996" y="178"/>
                    <a:pt x="2441" y="465"/>
                    <a:pt x="2628" y="939"/>
                  </a:cubicBezTo>
                  <a:cubicBezTo>
                    <a:pt x="2843" y="1542"/>
                    <a:pt x="2556" y="2216"/>
                    <a:pt x="1939" y="2446"/>
                  </a:cubicBezTo>
                  <a:cubicBezTo>
                    <a:pt x="1804" y="2494"/>
                    <a:pt x="1666" y="2517"/>
                    <a:pt x="1529" y="2517"/>
                  </a:cubicBezTo>
                  <a:cubicBezTo>
                    <a:pt x="1052" y="2517"/>
                    <a:pt x="599" y="2237"/>
                    <a:pt x="431" y="1757"/>
                  </a:cubicBezTo>
                  <a:cubicBezTo>
                    <a:pt x="216" y="1154"/>
                    <a:pt x="503" y="494"/>
                    <a:pt x="1120" y="250"/>
                  </a:cubicBezTo>
                  <a:cubicBezTo>
                    <a:pt x="1264" y="206"/>
                    <a:pt x="1379" y="178"/>
                    <a:pt x="1522" y="178"/>
                  </a:cubicBezTo>
                  <a:close/>
                  <a:moveTo>
                    <a:pt x="1546" y="0"/>
                  </a:moveTo>
                  <a:cubicBezTo>
                    <a:pt x="1386" y="0"/>
                    <a:pt x="1223" y="30"/>
                    <a:pt x="1063" y="92"/>
                  </a:cubicBezTo>
                  <a:cubicBezTo>
                    <a:pt x="360" y="364"/>
                    <a:pt x="1" y="1140"/>
                    <a:pt x="273" y="1829"/>
                  </a:cubicBezTo>
                  <a:cubicBezTo>
                    <a:pt x="474" y="2360"/>
                    <a:pt x="991" y="2690"/>
                    <a:pt x="1522" y="2690"/>
                  </a:cubicBezTo>
                  <a:cubicBezTo>
                    <a:pt x="1695" y="2690"/>
                    <a:pt x="1853" y="2661"/>
                    <a:pt x="2010" y="2618"/>
                  </a:cubicBezTo>
                  <a:cubicBezTo>
                    <a:pt x="2714" y="2360"/>
                    <a:pt x="3073" y="1585"/>
                    <a:pt x="2800" y="881"/>
                  </a:cubicBezTo>
                  <a:cubicBezTo>
                    <a:pt x="2589" y="338"/>
                    <a:pt x="2088" y="0"/>
                    <a:pt x="1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 rot="-5230025" flipH="1">
              <a:off x="8901943" y="1551033"/>
              <a:ext cx="59188" cy="52076"/>
            </a:xfrm>
            <a:custGeom>
              <a:avLst/>
              <a:gdLst/>
              <a:ahLst/>
              <a:cxnLst/>
              <a:rect l="l" t="t" r="r" b="b"/>
              <a:pathLst>
                <a:path w="1623" h="1428" extrusionOk="0">
                  <a:moveTo>
                    <a:pt x="811" y="1"/>
                  </a:moveTo>
                  <a:cubicBezTo>
                    <a:pt x="742" y="1"/>
                    <a:pt x="672" y="11"/>
                    <a:pt x="604" y="33"/>
                  </a:cubicBezTo>
                  <a:cubicBezTo>
                    <a:pt x="216" y="134"/>
                    <a:pt x="1" y="550"/>
                    <a:pt x="130" y="923"/>
                  </a:cubicBezTo>
                  <a:cubicBezTo>
                    <a:pt x="224" y="1228"/>
                    <a:pt x="509" y="1428"/>
                    <a:pt x="822" y="1428"/>
                  </a:cubicBezTo>
                  <a:cubicBezTo>
                    <a:pt x="892" y="1428"/>
                    <a:pt x="964" y="1418"/>
                    <a:pt x="1034" y="1397"/>
                  </a:cubicBezTo>
                  <a:cubicBezTo>
                    <a:pt x="1408" y="1282"/>
                    <a:pt x="1623" y="866"/>
                    <a:pt x="1494" y="493"/>
                  </a:cubicBezTo>
                  <a:cubicBezTo>
                    <a:pt x="1389" y="190"/>
                    <a:pt x="1105" y="1"/>
                    <a:pt x="8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 rot="-5230025" flipH="1">
              <a:off x="8899092" y="1547212"/>
              <a:ext cx="65971" cy="59261"/>
            </a:xfrm>
            <a:custGeom>
              <a:avLst/>
              <a:gdLst/>
              <a:ahLst/>
              <a:cxnLst/>
              <a:rect l="l" t="t" r="r" b="b"/>
              <a:pathLst>
                <a:path w="1809" h="1625" extrusionOk="0">
                  <a:moveTo>
                    <a:pt x="919" y="189"/>
                  </a:moveTo>
                  <a:cubicBezTo>
                    <a:pt x="1177" y="189"/>
                    <a:pt x="1421" y="347"/>
                    <a:pt x="1508" y="620"/>
                  </a:cubicBezTo>
                  <a:cubicBezTo>
                    <a:pt x="1608" y="936"/>
                    <a:pt x="1436" y="1294"/>
                    <a:pt x="1106" y="1409"/>
                  </a:cubicBezTo>
                  <a:cubicBezTo>
                    <a:pt x="1045" y="1429"/>
                    <a:pt x="983" y="1438"/>
                    <a:pt x="921" y="1438"/>
                  </a:cubicBezTo>
                  <a:cubicBezTo>
                    <a:pt x="661" y="1438"/>
                    <a:pt x="409" y="1274"/>
                    <a:pt x="316" y="1007"/>
                  </a:cubicBezTo>
                  <a:cubicBezTo>
                    <a:pt x="216" y="691"/>
                    <a:pt x="388" y="333"/>
                    <a:pt x="718" y="218"/>
                  </a:cubicBezTo>
                  <a:cubicBezTo>
                    <a:pt x="790" y="203"/>
                    <a:pt x="847" y="189"/>
                    <a:pt x="919" y="189"/>
                  </a:cubicBezTo>
                  <a:close/>
                  <a:moveTo>
                    <a:pt x="922" y="1"/>
                  </a:moveTo>
                  <a:cubicBezTo>
                    <a:pt x="833" y="1"/>
                    <a:pt x="744" y="16"/>
                    <a:pt x="661" y="45"/>
                  </a:cubicBezTo>
                  <a:cubicBezTo>
                    <a:pt x="230" y="189"/>
                    <a:pt x="0" y="634"/>
                    <a:pt x="144" y="1065"/>
                  </a:cubicBezTo>
                  <a:cubicBezTo>
                    <a:pt x="244" y="1409"/>
                    <a:pt x="574" y="1625"/>
                    <a:pt x="919" y="1625"/>
                  </a:cubicBezTo>
                  <a:cubicBezTo>
                    <a:pt x="1005" y="1625"/>
                    <a:pt x="1077" y="1596"/>
                    <a:pt x="1149" y="1582"/>
                  </a:cubicBezTo>
                  <a:cubicBezTo>
                    <a:pt x="1579" y="1438"/>
                    <a:pt x="1809" y="993"/>
                    <a:pt x="1665" y="562"/>
                  </a:cubicBezTo>
                  <a:cubicBezTo>
                    <a:pt x="1608" y="361"/>
                    <a:pt x="1464" y="189"/>
                    <a:pt x="1278" y="89"/>
                  </a:cubicBezTo>
                  <a:cubicBezTo>
                    <a:pt x="1169" y="30"/>
                    <a:pt x="1045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 rot="-3178202" flipH="1">
              <a:off x="903850" y="4032959"/>
              <a:ext cx="134789" cy="118192"/>
            </a:xfrm>
            <a:custGeom>
              <a:avLst/>
              <a:gdLst/>
              <a:ahLst/>
              <a:cxnLst/>
              <a:rect l="l" t="t" r="r" b="b"/>
              <a:pathLst>
                <a:path w="4093" h="3589" extrusionOk="0">
                  <a:moveTo>
                    <a:pt x="2038" y="0"/>
                  </a:moveTo>
                  <a:cubicBezTo>
                    <a:pt x="1380" y="0"/>
                    <a:pt x="747" y="364"/>
                    <a:pt x="431" y="995"/>
                  </a:cubicBezTo>
                  <a:cubicBezTo>
                    <a:pt x="1" y="1885"/>
                    <a:pt x="360" y="2962"/>
                    <a:pt x="1250" y="3407"/>
                  </a:cubicBezTo>
                  <a:cubicBezTo>
                    <a:pt x="1504" y="3530"/>
                    <a:pt x="1774" y="3589"/>
                    <a:pt x="2040" y="3589"/>
                  </a:cubicBezTo>
                  <a:cubicBezTo>
                    <a:pt x="2703" y="3589"/>
                    <a:pt x="3340" y="3224"/>
                    <a:pt x="3647" y="2589"/>
                  </a:cubicBezTo>
                  <a:cubicBezTo>
                    <a:pt x="4092" y="1699"/>
                    <a:pt x="3733" y="622"/>
                    <a:pt x="2843" y="191"/>
                  </a:cubicBezTo>
                  <a:cubicBezTo>
                    <a:pt x="2584" y="62"/>
                    <a:pt x="2309" y="0"/>
                    <a:pt x="2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 rot="-3178202" flipH="1">
              <a:off x="906662" y="4027512"/>
              <a:ext cx="133373" cy="124547"/>
            </a:xfrm>
            <a:custGeom>
              <a:avLst/>
              <a:gdLst/>
              <a:ahLst/>
              <a:cxnLst/>
              <a:rect l="l" t="t" r="r" b="b"/>
              <a:pathLst>
                <a:path w="4050" h="3782" extrusionOk="0">
                  <a:moveTo>
                    <a:pt x="2097" y="192"/>
                  </a:moveTo>
                  <a:cubicBezTo>
                    <a:pt x="2815" y="192"/>
                    <a:pt x="3504" y="637"/>
                    <a:pt x="3676" y="1369"/>
                  </a:cubicBezTo>
                  <a:cubicBezTo>
                    <a:pt x="3820" y="1800"/>
                    <a:pt x="3791" y="2245"/>
                    <a:pt x="3590" y="2661"/>
                  </a:cubicBezTo>
                  <a:cubicBezTo>
                    <a:pt x="3389" y="3063"/>
                    <a:pt x="3030" y="3365"/>
                    <a:pt x="2599" y="3508"/>
                  </a:cubicBezTo>
                  <a:cubicBezTo>
                    <a:pt x="2420" y="3568"/>
                    <a:pt x="2238" y="3598"/>
                    <a:pt x="2057" y="3598"/>
                  </a:cubicBezTo>
                  <a:cubicBezTo>
                    <a:pt x="1803" y="3598"/>
                    <a:pt x="1550" y="3540"/>
                    <a:pt x="1307" y="3422"/>
                  </a:cubicBezTo>
                  <a:cubicBezTo>
                    <a:pt x="920" y="3221"/>
                    <a:pt x="604" y="2862"/>
                    <a:pt x="460" y="2432"/>
                  </a:cubicBezTo>
                  <a:cubicBezTo>
                    <a:pt x="173" y="1527"/>
                    <a:pt x="661" y="566"/>
                    <a:pt x="1566" y="278"/>
                  </a:cubicBezTo>
                  <a:cubicBezTo>
                    <a:pt x="1738" y="221"/>
                    <a:pt x="1925" y="192"/>
                    <a:pt x="2097" y="192"/>
                  </a:cubicBezTo>
                  <a:close/>
                  <a:moveTo>
                    <a:pt x="2105" y="1"/>
                  </a:moveTo>
                  <a:cubicBezTo>
                    <a:pt x="1912" y="1"/>
                    <a:pt x="1716" y="30"/>
                    <a:pt x="1523" y="92"/>
                  </a:cubicBezTo>
                  <a:cubicBezTo>
                    <a:pt x="532" y="436"/>
                    <a:pt x="1" y="1499"/>
                    <a:pt x="317" y="2489"/>
                  </a:cubicBezTo>
                  <a:cubicBezTo>
                    <a:pt x="460" y="2963"/>
                    <a:pt x="805" y="3351"/>
                    <a:pt x="1250" y="3580"/>
                  </a:cubicBezTo>
                  <a:cubicBezTo>
                    <a:pt x="1523" y="3709"/>
                    <a:pt x="1810" y="3781"/>
                    <a:pt x="2097" y="3781"/>
                  </a:cubicBezTo>
                  <a:cubicBezTo>
                    <a:pt x="2298" y="3781"/>
                    <a:pt x="2513" y="3738"/>
                    <a:pt x="2685" y="3666"/>
                  </a:cubicBezTo>
                  <a:cubicBezTo>
                    <a:pt x="3174" y="3523"/>
                    <a:pt x="3561" y="3178"/>
                    <a:pt x="3791" y="2733"/>
                  </a:cubicBezTo>
                  <a:cubicBezTo>
                    <a:pt x="4021" y="2288"/>
                    <a:pt x="4049" y="1786"/>
                    <a:pt x="3891" y="1298"/>
                  </a:cubicBezTo>
                  <a:cubicBezTo>
                    <a:pt x="3637" y="500"/>
                    <a:pt x="2899" y="1"/>
                    <a:pt x="2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 rot="-3178202" flipH="1">
              <a:off x="725822" y="4173625"/>
              <a:ext cx="67181" cy="65040"/>
            </a:xfrm>
            <a:custGeom>
              <a:avLst/>
              <a:gdLst/>
              <a:ahLst/>
              <a:cxnLst/>
              <a:rect l="l" t="t" r="r" b="b"/>
              <a:pathLst>
                <a:path w="2040" h="1975" extrusionOk="0">
                  <a:moveTo>
                    <a:pt x="1020" y="180"/>
                  </a:moveTo>
                  <a:cubicBezTo>
                    <a:pt x="1149" y="180"/>
                    <a:pt x="1278" y="208"/>
                    <a:pt x="1393" y="266"/>
                  </a:cubicBezTo>
                  <a:cubicBezTo>
                    <a:pt x="1580" y="352"/>
                    <a:pt x="1723" y="538"/>
                    <a:pt x="1795" y="725"/>
                  </a:cubicBezTo>
                  <a:cubicBezTo>
                    <a:pt x="1852" y="926"/>
                    <a:pt x="1824" y="1141"/>
                    <a:pt x="1738" y="1342"/>
                  </a:cubicBezTo>
                  <a:cubicBezTo>
                    <a:pt x="1652" y="1515"/>
                    <a:pt x="1465" y="1658"/>
                    <a:pt x="1278" y="1730"/>
                  </a:cubicBezTo>
                  <a:cubicBezTo>
                    <a:pt x="1194" y="1755"/>
                    <a:pt x="1110" y="1767"/>
                    <a:pt x="1026" y="1767"/>
                  </a:cubicBezTo>
                  <a:cubicBezTo>
                    <a:pt x="681" y="1767"/>
                    <a:pt x="360" y="1560"/>
                    <a:pt x="245" y="1213"/>
                  </a:cubicBezTo>
                  <a:cubicBezTo>
                    <a:pt x="202" y="1012"/>
                    <a:pt x="216" y="783"/>
                    <a:pt x="302" y="610"/>
                  </a:cubicBezTo>
                  <a:cubicBezTo>
                    <a:pt x="388" y="424"/>
                    <a:pt x="575" y="280"/>
                    <a:pt x="776" y="208"/>
                  </a:cubicBezTo>
                  <a:cubicBezTo>
                    <a:pt x="862" y="194"/>
                    <a:pt x="934" y="180"/>
                    <a:pt x="1020" y="180"/>
                  </a:cubicBezTo>
                  <a:close/>
                  <a:moveTo>
                    <a:pt x="1016" y="0"/>
                  </a:moveTo>
                  <a:cubicBezTo>
                    <a:pt x="915" y="0"/>
                    <a:pt x="815" y="16"/>
                    <a:pt x="718" y="50"/>
                  </a:cubicBezTo>
                  <a:cubicBezTo>
                    <a:pt x="460" y="122"/>
                    <a:pt x="273" y="294"/>
                    <a:pt x="144" y="538"/>
                  </a:cubicBezTo>
                  <a:cubicBezTo>
                    <a:pt x="29" y="768"/>
                    <a:pt x="1" y="1041"/>
                    <a:pt x="87" y="1285"/>
                  </a:cubicBezTo>
                  <a:cubicBezTo>
                    <a:pt x="216" y="1701"/>
                    <a:pt x="604" y="1974"/>
                    <a:pt x="1020" y="1974"/>
                  </a:cubicBezTo>
                  <a:cubicBezTo>
                    <a:pt x="1135" y="1974"/>
                    <a:pt x="1235" y="1945"/>
                    <a:pt x="1321" y="1917"/>
                  </a:cubicBezTo>
                  <a:cubicBezTo>
                    <a:pt x="1580" y="1845"/>
                    <a:pt x="1781" y="1658"/>
                    <a:pt x="1896" y="1429"/>
                  </a:cubicBezTo>
                  <a:cubicBezTo>
                    <a:pt x="2010" y="1199"/>
                    <a:pt x="2039" y="926"/>
                    <a:pt x="1953" y="682"/>
                  </a:cubicBezTo>
                  <a:cubicBezTo>
                    <a:pt x="1881" y="424"/>
                    <a:pt x="1709" y="223"/>
                    <a:pt x="1465" y="108"/>
                  </a:cubicBezTo>
                  <a:cubicBezTo>
                    <a:pt x="1326" y="38"/>
                    <a:pt x="1171" y="0"/>
                    <a:pt x="1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 rot="-3178202" flipH="1">
              <a:off x="766974" y="4124514"/>
              <a:ext cx="155108" cy="71396"/>
            </a:xfrm>
            <a:custGeom>
              <a:avLst/>
              <a:gdLst/>
              <a:ahLst/>
              <a:cxnLst/>
              <a:rect l="l" t="t" r="r" b="b"/>
              <a:pathLst>
                <a:path w="4710" h="2168" extrusionOk="0">
                  <a:moveTo>
                    <a:pt x="0" y="2168"/>
                  </a:moveTo>
                  <a:lnTo>
                    <a:pt x="4709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 rot="-3178202" flipH="1">
              <a:off x="763412" y="4121141"/>
              <a:ext cx="161727" cy="77719"/>
            </a:xfrm>
            <a:custGeom>
              <a:avLst/>
              <a:gdLst/>
              <a:ahLst/>
              <a:cxnLst/>
              <a:rect l="l" t="t" r="r" b="b"/>
              <a:pathLst>
                <a:path w="4911" h="2360" extrusionOk="0">
                  <a:moveTo>
                    <a:pt x="4799" y="0"/>
                  </a:moveTo>
                  <a:cubicBezTo>
                    <a:pt x="4789" y="0"/>
                    <a:pt x="4778" y="2"/>
                    <a:pt x="4767" y="6"/>
                  </a:cubicBezTo>
                  <a:lnTo>
                    <a:pt x="44" y="2188"/>
                  </a:lnTo>
                  <a:cubicBezTo>
                    <a:pt x="15" y="2216"/>
                    <a:pt x="1" y="2259"/>
                    <a:pt x="15" y="2303"/>
                  </a:cubicBezTo>
                  <a:cubicBezTo>
                    <a:pt x="30" y="2346"/>
                    <a:pt x="58" y="2360"/>
                    <a:pt x="101" y="2360"/>
                  </a:cubicBezTo>
                  <a:cubicBezTo>
                    <a:pt x="101" y="2360"/>
                    <a:pt x="116" y="2360"/>
                    <a:pt x="144" y="2346"/>
                  </a:cubicBezTo>
                  <a:lnTo>
                    <a:pt x="4853" y="178"/>
                  </a:lnTo>
                  <a:cubicBezTo>
                    <a:pt x="4896" y="135"/>
                    <a:pt x="4911" y="106"/>
                    <a:pt x="4896" y="49"/>
                  </a:cubicBezTo>
                  <a:cubicBezTo>
                    <a:pt x="4864" y="16"/>
                    <a:pt x="4832" y="0"/>
                    <a:pt x="4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244724" y="3458132"/>
              <a:ext cx="196175" cy="45602"/>
            </a:xfrm>
            <a:custGeom>
              <a:avLst/>
              <a:gdLst/>
              <a:ahLst/>
              <a:cxnLst/>
              <a:rect l="l" t="t" r="r" b="b"/>
              <a:pathLst>
                <a:path w="3708" h="862" extrusionOk="0">
                  <a:moveTo>
                    <a:pt x="3325" y="1"/>
                  </a:moveTo>
                  <a:cubicBezTo>
                    <a:pt x="2885" y="1"/>
                    <a:pt x="2440" y="150"/>
                    <a:pt x="2030" y="257"/>
                  </a:cubicBezTo>
                  <a:cubicBezTo>
                    <a:pt x="1382" y="424"/>
                    <a:pt x="722" y="581"/>
                    <a:pt x="74" y="760"/>
                  </a:cubicBezTo>
                  <a:cubicBezTo>
                    <a:pt x="0" y="781"/>
                    <a:pt x="25" y="861"/>
                    <a:pt x="85" y="861"/>
                  </a:cubicBezTo>
                  <a:cubicBezTo>
                    <a:pt x="88" y="861"/>
                    <a:pt x="92" y="861"/>
                    <a:pt x="96" y="860"/>
                  </a:cubicBezTo>
                  <a:cubicBezTo>
                    <a:pt x="666" y="749"/>
                    <a:pt x="1248" y="693"/>
                    <a:pt x="1807" y="536"/>
                  </a:cubicBezTo>
                  <a:cubicBezTo>
                    <a:pt x="2422" y="369"/>
                    <a:pt x="3048" y="301"/>
                    <a:pt x="3662" y="145"/>
                  </a:cubicBezTo>
                  <a:cubicBezTo>
                    <a:pt x="3707" y="123"/>
                    <a:pt x="3707" y="56"/>
                    <a:pt x="3662" y="33"/>
                  </a:cubicBezTo>
                  <a:cubicBezTo>
                    <a:pt x="3551" y="10"/>
                    <a:pt x="3438" y="1"/>
                    <a:pt x="3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239275" y="3526852"/>
              <a:ext cx="301563" cy="251498"/>
            </a:xfrm>
            <a:custGeom>
              <a:avLst/>
              <a:gdLst/>
              <a:ahLst/>
              <a:cxnLst/>
              <a:rect l="l" t="t" r="r" b="b"/>
              <a:pathLst>
                <a:path w="5700" h="4754" extrusionOk="0">
                  <a:moveTo>
                    <a:pt x="86" y="1"/>
                  </a:moveTo>
                  <a:cubicBezTo>
                    <a:pt x="43" y="1"/>
                    <a:pt x="0" y="34"/>
                    <a:pt x="20" y="87"/>
                  </a:cubicBezTo>
                  <a:cubicBezTo>
                    <a:pt x="635" y="2122"/>
                    <a:pt x="2435" y="3709"/>
                    <a:pt x="4269" y="4648"/>
                  </a:cubicBezTo>
                  <a:cubicBezTo>
                    <a:pt x="4280" y="4648"/>
                    <a:pt x="4280" y="4660"/>
                    <a:pt x="4291" y="4660"/>
                  </a:cubicBezTo>
                  <a:cubicBezTo>
                    <a:pt x="4284" y="4715"/>
                    <a:pt x="4328" y="4753"/>
                    <a:pt x="4369" y="4753"/>
                  </a:cubicBezTo>
                  <a:cubicBezTo>
                    <a:pt x="4393" y="4753"/>
                    <a:pt x="4417" y="4738"/>
                    <a:pt x="4425" y="4704"/>
                  </a:cubicBezTo>
                  <a:cubicBezTo>
                    <a:pt x="4515" y="4134"/>
                    <a:pt x="4727" y="3564"/>
                    <a:pt x="4951" y="3016"/>
                  </a:cubicBezTo>
                  <a:cubicBezTo>
                    <a:pt x="5185" y="2435"/>
                    <a:pt x="5521" y="1865"/>
                    <a:pt x="5677" y="1250"/>
                  </a:cubicBezTo>
                  <a:cubicBezTo>
                    <a:pt x="5699" y="1198"/>
                    <a:pt x="5668" y="1166"/>
                    <a:pt x="5631" y="1166"/>
                  </a:cubicBezTo>
                  <a:cubicBezTo>
                    <a:pt x="5612" y="1166"/>
                    <a:pt x="5592" y="1175"/>
                    <a:pt x="5577" y="1194"/>
                  </a:cubicBezTo>
                  <a:cubicBezTo>
                    <a:pt x="5264" y="1686"/>
                    <a:pt x="5040" y="2256"/>
                    <a:pt x="4816" y="2804"/>
                  </a:cubicBezTo>
                  <a:cubicBezTo>
                    <a:pt x="4593" y="3340"/>
                    <a:pt x="4436" y="3866"/>
                    <a:pt x="4336" y="4425"/>
                  </a:cubicBezTo>
                  <a:cubicBezTo>
                    <a:pt x="3933" y="4190"/>
                    <a:pt x="3508" y="3989"/>
                    <a:pt x="3117" y="3743"/>
                  </a:cubicBezTo>
                  <a:cubicBezTo>
                    <a:pt x="2670" y="3430"/>
                    <a:pt x="2279" y="3072"/>
                    <a:pt x="1921" y="2681"/>
                  </a:cubicBezTo>
                  <a:cubicBezTo>
                    <a:pt x="1194" y="1898"/>
                    <a:pt x="479" y="1082"/>
                    <a:pt x="154" y="53"/>
                  </a:cubicBezTo>
                  <a:cubicBezTo>
                    <a:pt x="145" y="17"/>
                    <a:pt x="115" y="1"/>
                    <a:pt x="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346778" y="3241020"/>
              <a:ext cx="464989" cy="463742"/>
            </a:xfrm>
            <a:custGeom>
              <a:avLst/>
              <a:gdLst/>
              <a:ahLst/>
              <a:cxnLst/>
              <a:rect l="l" t="t" r="r" b="b"/>
              <a:pathLst>
                <a:path w="8789" h="8766" extrusionOk="0">
                  <a:moveTo>
                    <a:pt x="4396" y="1"/>
                  </a:moveTo>
                  <a:cubicBezTo>
                    <a:pt x="1991" y="1"/>
                    <a:pt x="23" y="1953"/>
                    <a:pt x="12" y="4361"/>
                  </a:cubicBezTo>
                  <a:cubicBezTo>
                    <a:pt x="1" y="6787"/>
                    <a:pt x="1957" y="8754"/>
                    <a:pt x="4372" y="8766"/>
                  </a:cubicBezTo>
                  <a:cubicBezTo>
                    <a:pt x="4379" y="8766"/>
                    <a:pt x="4386" y="8766"/>
                    <a:pt x="4393" y="8766"/>
                  </a:cubicBezTo>
                  <a:cubicBezTo>
                    <a:pt x="6798" y="8766"/>
                    <a:pt x="8766" y="6813"/>
                    <a:pt x="8777" y="4405"/>
                  </a:cubicBezTo>
                  <a:cubicBezTo>
                    <a:pt x="8788" y="1991"/>
                    <a:pt x="6832" y="23"/>
                    <a:pt x="4417" y="1"/>
                  </a:cubicBezTo>
                  <a:cubicBezTo>
                    <a:pt x="4410" y="1"/>
                    <a:pt x="4403" y="1"/>
                    <a:pt x="43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429574" y="3289373"/>
              <a:ext cx="138454" cy="86019"/>
            </a:xfrm>
            <a:custGeom>
              <a:avLst/>
              <a:gdLst/>
              <a:ahLst/>
              <a:cxnLst/>
              <a:rect l="l" t="t" r="r" b="b"/>
              <a:pathLst>
                <a:path w="2617" h="1626" extrusionOk="0">
                  <a:moveTo>
                    <a:pt x="1897" y="0"/>
                  </a:moveTo>
                  <a:cubicBezTo>
                    <a:pt x="1642" y="0"/>
                    <a:pt x="1331" y="76"/>
                    <a:pt x="1018" y="227"/>
                  </a:cubicBezTo>
                  <a:cubicBezTo>
                    <a:pt x="381" y="529"/>
                    <a:pt x="1" y="1032"/>
                    <a:pt x="157" y="1367"/>
                  </a:cubicBezTo>
                  <a:cubicBezTo>
                    <a:pt x="246" y="1538"/>
                    <a:pt x="464" y="1625"/>
                    <a:pt x="743" y="1625"/>
                  </a:cubicBezTo>
                  <a:cubicBezTo>
                    <a:pt x="993" y="1625"/>
                    <a:pt x="1292" y="1555"/>
                    <a:pt x="1588" y="1412"/>
                  </a:cubicBezTo>
                  <a:cubicBezTo>
                    <a:pt x="2237" y="1099"/>
                    <a:pt x="2617" y="596"/>
                    <a:pt x="2460" y="260"/>
                  </a:cubicBezTo>
                  <a:cubicBezTo>
                    <a:pt x="2379" y="87"/>
                    <a:pt x="2170" y="0"/>
                    <a:pt x="1897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194200" y="3461623"/>
              <a:ext cx="117715" cy="116015"/>
            </a:xfrm>
            <a:custGeom>
              <a:avLst/>
              <a:gdLst/>
              <a:ahLst/>
              <a:cxnLst/>
              <a:rect l="l" t="t" r="r" b="b"/>
              <a:pathLst>
                <a:path w="2225" h="2193" extrusionOk="0">
                  <a:moveTo>
                    <a:pt x="1098" y="1"/>
                  </a:moveTo>
                  <a:cubicBezTo>
                    <a:pt x="503" y="1"/>
                    <a:pt x="23" y="477"/>
                    <a:pt x="23" y="1085"/>
                  </a:cubicBezTo>
                  <a:cubicBezTo>
                    <a:pt x="0" y="1689"/>
                    <a:pt x="492" y="2192"/>
                    <a:pt x="1107" y="2192"/>
                  </a:cubicBezTo>
                  <a:cubicBezTo>
                    <a:pt x="1114" y="2192"/>
                    <a:pt x="1121" y="2192"/>
                    <a:pt x="1128" y="2192"/>
                  </a:cubicBezTo>
                  <a:cubicBezTo>
                    <a:pt x="1722" y="2192"/>
                    <a:pt x="2214" y="1715"/>
                    <a:pt x="2214" y="1108"/>
                  </a:cubicBezTo>
                  <a:cubicBezTo>
                    <a:pt x="2225" y="504"/>
                    <a:pt x="1733" y="1"/>
                    <a:pt x="1118" y="1"/>
                  </a:cubicBezTo>
                  <a:cubicBezTo>
                    <a:pt x="1111" y="1"/>
                    <a:pt x="1104" y="1"/>
                    <a:pt x="1098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0"/>
            <p:cNvSpPr/>
            <p:nvPr/>
          </p:nvSpPr>
          <p:spPr>
            <a:xfrm>
              <a:off x="213087" y="3480721"/>
              <a:ext cx="51530" cy="32641"/>
            </a:xfrm>
            <a:custGeom>
              <a:avLst/>
              <a:gdLst/>
              <a:ahLst/>
              <a:cxnLst/>
              <a:rect l="l" t="t" r="r" b="b"/>
              <a:pathLst>
                <a:path w="974" h="617" extrusionOk="0">
                  <a:moveTo>
                    <a:pt x="697" y="0"/>
                  </a:moveTo>
                  <a:cubicBezTo>
                    <a:pt x="602" y="0"/>
                    <a:pt x="487" y="28"/>
                    <a:pt x="370" y="87"/>
                  </a:cubicBezTo>
                  <a:cubicBezTo>
                    <a:pt x="135" y="199"/>
                    <a:pt x="1" y="389"/>
                    <a:pt x="57" y="523"/>
                  </a:cubicBezTo>
                  <a:cubicBezTo>
                    <a:pt x="91" y="586"/>
                    <a:pt x="169" y="617"/>
                    <a:pt x="269" y="617"/>
                  </a:cubicBezTo>
                  <a:cubicBezTo>
                    <a:pt x="364" y="617"/>
                    <a:pt x="479" y="589"/>
                    <a:pt x="593" y="534"/>
                  </a:cubicBezTo>
                  <a:cubicBezTo>
                    <a:pt x="839" y="422"/>
                    <a:pt x="974" y="221"/>
                    <a:pt x="918" y="98"/>
                  </a:cubicBezTo>
                  <a:cubicBezTo>
                    <a:pt x="883" y="34"/>
                    <a:pt x="802" y="0"/>
                    <a:pt x="697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261019" y="3607687"/>
              <a:ext cx="117768" cy="116597"/>
            </a:xfrm>
            <a:custGeom>
              <a:avLst/>
              <a:gdLst/>
              <a:ahLst/>
              <a:cxnLst/>
              <a:rect l="l" t="t" r="r" b="b"/>
              <a:pathLst>
                <a:path w="2226" h="2204" extrusionOk="0">
                  <a:moveTo>
                    <a:pt x="1099" y="1"/>
                  </a:moveTo>
                  <a:cubicBezTo>
                    <a:pt x="504" y="1"/>
                    <a:pt x="12" y="500"/>
                    <a:pt x="12" y="1097"/>
                  </a:cubicBezTo>
                  <a:cubicBezTo>
                    <a:pt x="0" y="1701"/>
                    <a:pt x="481" y="2204"/>
                    <a:pt x="1096" y="2204"/>
                  </a:cubicBezTo>
                  <a:cubicBezTo>
                    <a:pt x="1103" y="2204"/>
                    <a:pt x="1110" y="2204"/>
                    <a:pt x="1116" y="2204"/>
                  </a:cubicBezTo>
                  <a:cubicBezTo>
                    <a:pt x="1711" y="2204"/>
                    <a:pt x="2203" y="1716"/>
                    <a:pt x="2203" y="1108"/>
                  </a:cubicBezTo>
                  <a:cubicBezTo>
                    <a:pt x="2225" y="504"/>
                    <a:pt x="1733" y="1"/>
                    <a:pt x="1118" y="1"/>
                  </a:cubicBezTo>
                  <a:cubicBezTo>
                    <a:pt x="1112" y="1"/>
                    <a:pt x="1105" y="1"/>
                    <a:pt x="1099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284667" y="3627737"/>
              <a:ext cx="51530" cy="32852"/>
            </a:xfrm>
            <a:custGeom>
              <a:avLst/>
              <a:gdLst/>
              <a:ahLst/>
              <a:cxnLst/>
              <a:rect l="l" t="t" r="r" b="b"/>
              <a:pathLst>
                <a:path w="974" h="621" extrusionOk="0">
                  <a:moveTo>
                    <a:pt x="691" y="0"/>
                  </a:moveTo>
                  <a:cubicBezTo>
                    <a:pt x="597" y="0"/>
                    <a:pt x="485" y="29"/>
                    <a:pt x="370" y="92"/>
                  </a:cubicBezTo>
                  <a:cubicBezTo>
                    <a:pt x="135" y="204"/>
                    <a:pt x="1" y="394"/>
                    <a:pt x="57" y="517"/>
                  </a:cubicBezTo>
                  <a:cubicBezTo>
                    <a:pt x="92" y="587"/>
                    <a:pt x="173" y="620"/>
                    <a:pt x="277" y="620"/>
                  </a:cubicBezTo>
                  <a:cubicBezTo>
                    <a:pt x="372" y="620"/>
                    <a:pt x="487" y="592"/>
                    <a:pt x="604" y="539"/>
                  </a:cubicBezTo>
                  <a:cubicBezTo>
                    <a:pt x="839" y="427"/>
                    <a:pt x="973" y="226"/>
                    <a:pt x="917" y="103"/>
                  </a:cubicBezTo>
                  <a:cubicBezTo>
                    <a:pt x="882" y="37"/>
                    <a:pt x="798" y="0"/>
                    <a:pt x="691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394710" y="3701166"/>
              <a:ext cx="117133" cy="116015"/>
            </a:xfrm>
            <a:custGeom>
              <a:avLst/>
              <a:gdLst/>
              <a:ahLst/>
              <a:cxnLst/>
              <a:rect l="l" t="t" r="r" b="b"/>
              <a:pathLst>
                <a:path w="2214" h="2193" extrusionOk="0">
                  <a:moveTo>
                    <a:pt x="1098" y="0"/>
                  </a:moveTo>
                  <a:cubicBezTo>
                    <a:pt x="503" y="0"/>
                    <a:pt x="11" y="477"/>
                    <a:pt x="11" y="1085"/>
                  </a:cubicBezTo>
                  <a:cubicBezTo>
                    <a:pt x="0" y="1689"/>
                    <a:pt x="492" y="2192"/>
                    <a:pt x="1107" y="2192"/>
                  </a:cubicBezTo>
                  <a:cubicBezTo>
                    <a:pt x="1114" y="2192"/>
                    <a:pt x="1121" y="2192"/>
                    <a:pt x="1128" y="2192"/>
                  </a:cubicBezTo>
                  <a:cubicBezTo>
                    <a:pt x="1722" y="2192"/>
                    <a:pt x="2214" y="1715"/>
                    <a:pt x="2214" y="1107"/>
                  </a:cubicBezTo>
                  <a:cubicBezTo>
                    <a:pt x="2214" y="504"/>
                    <a:pt x="1722" y="1"/>
                    <a:pt x="1118" y="1"/>
                  </a:cubicBezTo>
                  <a:cubicBezTo>
                    <a:pt x="1111" y="0"/>
                    <a:pt x="1104" y="0"/>
                    <a:pt x="109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414814" y="3722380"/>
              <a:ext cx="51477" cy="32799"/>
            </a:xfrm>
            <a:custGeom>
              <a:avLst/>
              <a:gdLst/>
              <a:ahLst/>
              <a:cxnLst/>
              <a:rect l="l" t="t" r="r" b="b"/>
              <a:pathLst>
                <a:path w="973" h="620" extrusionOk="0">
                  <a:moveTo>
                    <a:pt x="693" y="0"/>
                  </a:moveTo>
                  <a:cubicBezTo>
                    <a:pt x="600" y="0"/>
                    <a:pt x="490" y="29"/>
                    <a:pt x="380" y="92"/>
                  </a:cubicBezTo>
                  <a:cubicBezTo>
                    <a:pt x="134" y="203"/>
                    <a:pt x="0" y="393"/>
                    <a:pt x="56" y="516"/>
                  </a:cubicBezTo>
                  <a:cubicBezTo>
                    <a:pt x="91" y="586"/>
                    <a:pt x="172" y="620"/>
                    <a:pt x="277" y="620"/>
                  </a:cubicBezTo>
                  <a:cubicBezTo>
                    <a:pt x="372" y="620"/>
                    <a:pt x="487" y="592"/>
                    <a:pt x="604" y="539"/>
                  </a:cubicBezTo>
                  <a:cubicBezTo>
                    <a:pt x="839" y="427"/>
                    <a:pt x="973" y="226"/>
                    <a:pt x="917" y="103"/>
                  </a:cubicBezTo>
                  <a:cubicBezTo>
                    <a:pt x="881" y="37"/>
                    <a:pt x="798" y="0"/>
                    <a:pt x="693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 rot="-968142">
              <a:off x="659255" y="4664277"/>
              <a:ext cx="406664" cy="74577"/>
            </a:xfrm>
            <a:custGeom>
              <a:avLst/>
              <a:gdLst/>
              <a:ahLst/>
              <a:cxnLst/>
              <a:rect l="l" t="t" r="r" b="b"/>
              <a:pathLst>
                <a:path w="13954" h="2559" extrusionOk="0">
                  <a:moveTo>
                    <a:pt x="106" y="1"/>
                  </a:moveTo>
                  <a:cubicBezTo>
                    <a:pt x="58" y="1"/>
                    <a:pt x="15" y="38"/>
                    <a:pt x="15" y="75"/>
                  </a:cubicBezTo>
                  <a:cubicBezTo>
                    <a:pt x="0" y="133"/>
                    <a:pt x="29" y="190"/>
                    <a:pt x="86" y="190"/>
                  </a:cubicBezTo>
                  <a:lnTo>
                    <a:pt x="13839" y="2559"/>
                  </a:lnTo>
                  <a:cubicBezTo>
                    <a:pt x="13868" y="2559"/>
                    <a:pt x="13911" y="2516"/>
                    <a:pt x="13940" y="2487"/>
                  </a:cubicBezTo>
                  <a:cubicBezTo>
                    <a:pt x="13954" y="2430"/>
                    <a:pt x="13925" y="2372"/>
                    <a:pt x="13868" y="2372"/>
                  </a:cubicBezTo>
                  <a:lnTo>
                    <a:pt x="129" y="3"/>
                  </a:lnTo>
                  <a:cubicBezTo>
                    <a:pt x="122" y="2"/>
                    <a:pt x="114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 rot="-968142">
              <a:off x="210185" y="4126753"/>
              <a:ext cx="173227" cy="320837"/>
            </a:xfrm>
            <a:custGeom>
              <a:avLst/>
              <a:gdLst/>
              <a:ahLst/>
              <a:cxnLst/>
              <a:rect l="l" t="t" r="r" b="b"/>
              <a:pathLst>
                <a:path w="5944" h="11009" extrusionOk="0">
                  <a:moveTo>
                    <a:pt x="90" y="0"/>
                  </a:moveTo>
                  <a:cubicBezTo>
                    <a:pt x="77" y="0"/>
                    <a:pt x="66" y="4"/>
                    <a:pt x="58" y="12"/>
                  </a:cubicBezTo>
                  <a:cubicBezTo>
                    <a:pt x="15" y="41"/>
                    <a:pt x="1" y="98"/>
                    <a:pt x="15" y="127"/>
                  </a:cubicBezTo>
                  <a:lnTo>
                    <a:pt x="5757" y="10951"/>
                  </a:lnTo>
                  <a:cubicBezTo>
                    <a:pt x="5757" y="10994"/>
                    <a:pt x="5800" y="11008"/>
                    <a:pt x="5829" y="11008"/>
                  </a:cubicBezTo>
                  <a:cubicBezTo>
                    <a:pt x="5843" y="11008"/>
                    <a:pt x="5872" y="11008"/>
                    <a:pt x="5886" y="10994"/>
                  </a:cubicBezTo>
                  <a:cubicBezTo>
                    <a:pt x="5929" y="10951"/>
                    <a:pt x="5944" y="10894"/>
                    <a:pt x="5929" y="10865"/>
                  </a:cubicBezTo>
                  <a:lnTo>
                    <a:pt x="187" y="41"/>
                  </a:lnTo>
                  <a:cubicBezTo>
                    <a:pt x="157" y="20"/>
                    <a:pt x="119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 rot="-968142">
              <a:off x="422823" y="4385619"/>
              <a:ext cx="196250" cy="68486"/>
            </a:xfrm>
            <a:custGeom>
              <a:avLst/>
              <a:gdLst/>
              <a:ahLst/>
              <a:cxnLst/>
              <a:rect l="l" t="t" r="r" b="b"/>
              <a:pathLst>
                <a:path w="6734" h="2350" extrusionOk="0">
                  <a:moveTo>
                    <a:pt x="98" y="0"/>
                  </a:moveTo>
                  <a:cubicBezTo>
                    <a:pt x="62" y="0"/>
                    <a:pt x="26" y="31"/>
                    <a:pt x="15" y="53"/>
                  </a:cubicBezTo>
                  <a:cubicBezTo>
                    <a:pt x="1" y="96"/>
                    <a:pt x="15" y="153"/>
                    <a:pt x="72" y="167"/>
                  </a:cubicBezTo>
                  <a:lnTo>
                    <a:pt x="6604" y="2349"/>
                  </a:lnTo>
                  <a:lnTo>
                    <a:pt x="6633" y="2349"/>
                  </a:lnTo>
                  <a:cubicBezTo>
                    <a:pt x="6676" y="2349"/>
                    <a:pt x="6705" y="2335"/>
                    <a:pt x="6705" y="2306"/>
                  </a:cubicBezTo>
                  <a:cubicBezTo>
                    <a:pt x="6733" y="2263"/>
                    <a:pt x="6705" y="2206"/>
                    <a:pt x="6662" y="2192"/>
                  </a:cubicBezTo>
                  <a:lnTo>
                    <a:pt x="130" y="10"/>
                  </a:lnTo>
                  <a:cubicBezTo>
                    <a:pt x="120" y="3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 rot="-968142">
              <a:off x="484310" y="4432473"/>
              <a:ext cx="137672" cy="317748"/>
            </a:xfrm>
            <a:custGeom>
              <a:avLst/>
              <a:gdLst/>
              <a:ahLst/>
              <a:cxnLst/>
              <a:rect l="l" t="t" r="r" b="b"/>
              <a:pathLst>
                <a:path w="4724" h="10903" extrusionOk="0">
                  <a:moveTo>
                    <a:pt x="102" y="1"/>
                  </a:moveTo>
                  <a:cubicBezTo>
                    <a:pt x="92" y="1"/>
                    <a:pt x="82" y="3"/>
                    <a:pt x="72" y="6"/>
                  </a:cubicBezTo>
                  <a:cubicBezTo>
                    <a:pt x="15" y="49"/>
                    <a:pt x="0" y="78"/>
                    <a:pt x="15" y="135"/>
                  </a:cubicBezTo>
                  <a:lnTo>
                    <a:pt x="4522" y="10845"/>
                  </a:lnTo>
                  <a:cubicBezTo>
                    <a:pt x="4537" y="10888"/>
                    <a:pt x="4580" y="10902"/>
                    <a:pt x="4608" y="10902"/>
                  </a:cubicBezTo>
                  <a:lnTo>
                    <a:pt x="4651" y="10902"/>
                  </a:lnTo>
                  <a:cubicBezTo>
                    <a:pt x="4694" y="10859"/>
                    <a:pt x="4723" y="10830"/>
                    <a:pt x="4694" y="10773"/>
                  </a:cubicBezTo>
                  <a:lnTo>
                    <a:pt x="201" y="64"/>
                  </a:lnTo>
                  <a:cubicBezTo>
                    <a:pt x="168" y="20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0"/>
            <p:cNvSpPr/>
            <p:nvPr/>
          </p:nvSpPr>
          <p:spPr>
            <a:xfrm rot="-968142">
              <a:off x="592247" y="4730528"/>
              <a:ext cx="108383" cy="258733"/>
            </a:xfrm>
            <a:custGeom>
              <a:avLst/>
              <a:gdLst/>
              <a:ahLst/>
              <a:cxnLst/>
              <a:rect l="l" t="t" r="r" b="b"/>
              <a:pathLst>
                <a:path w="3719" h="8878" extrusionOk="0">
                  <a:moveTo>
                    <a:pt x="3606" y="0"/>
                  </a:moveTo>
                  <a:cubicBezTo>
                    <a:pt x="3564" y="0"/>
                    <a:pt x="3528" y="19"/>
                    <a:pt x="3517" y="63"/>
                  </a:cubicBezTo>
                  <a:lnTo>
                    <a:pt x="14" y="8748"/>
                  </a:lnTo>
                  <a:cubicBezTo>
                    <a:pt x="0" y="8806"/>
                    <a:pt x="14" y="8849"/>
                    <a:pt x="72" y="8877"/>
                  </a:cubicBezTo>
                  <a:lnTo>
                    <a:pt x="101" y="8877"/>
                  </a:lnTo>
                  <a:cubicBezTo>
                    <a:pt x="144" y="8877"/>
                    <a:pt x="172" y="8863"/>
                    <a:pt x="201" y="8820"/>
                  </a:cubicBezTo>
                  <a:lnTo>
                    <a:pt x="3689" y="135"/>
                  </a:lnTo>
                  <a:cubicBezTo>
                    <a:pt x="3718" y="77"/>
                    <a:pt x="3689" y="34"/>
                    <a:pt x="3646" y="5"/>
                  </a:cubicBezTo>
                  <a:cubicBezTo>
                    <a:pt x="3633" y="2"/>
                    <a:pt x="3619" y="0"/>
                    <a:pt x="3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0"/>
            <p:cNvSpPr/>
            <p:nvPr/>
          </p:nvSpPr>
          <p:spPr>
            <a:xfrm rot="-968142">
              <a:off x="401119" y="4764087"/>
              <a:ext cx="230960" cy="60355"/>
            </a:xfrm>
            <a:custGeom>
              <a:avLst/>
              <a:gdLst/>
              <a:ahLst/>
              <a:cxnLst/>
              <a:rect l="l" t="t" r="r" b="b"/>
              <a:pathLst>
                <a:path w="7925" h="2071" extrusionOk="0">
                  <a:moveTo>
                    <a:pt x="7818" y="1"/>
                  </a:moveTo>
                  <a:cubicBezTo>
                    <a:pt x="7811" y="1"/>
                    <a:pt x="7803" y="2"/>
                    <a:pt x="7796" y="3"/>
                  </a:cubicBezTo>
                  <a:lnTo>
                    <a:pt x="87" y="1898"/>
                  </a:lnTo>
                  <a:cubicBezTo>
                    <a:pt x="29" y="1913"/>
                    <a:pt x="0" y="1941"/>
                    <a:pt x="15" y="1999"/>
                  </a:cubicBezTo>
                  <a:cubicBezTo>
                    <a:pt x="29" y="2042"/>
                    <a:pt x="72" y="2071"/>
                    <a:pt x="101" y="2071"/>
                  </a:cubicBezTo>
                  <a:lnTo>
                    <a:pt x="115" y="2071"/>
                  </a:lnTo>
                  <a:lnTo>
                    <a:pt x="7839" y="190"/>
                  </a:lnTo>
                  <a:cubicBezTo>
                    <a:pt x="7896" y="176"/>
                    <a:pt x="7925" y="133"/>
                    <a:pt x="7910" y="75"/>
                  </a:cubicBezTo>
                  <a:cubicBezTo>
                    <a:pt x="7898" y="38"/>
                    <a:pt x="7864" y="1"/>
                    <a:pt x="7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 rot="-968142">
              <a:off x="907419" y="4472245"/>
              <a:ext cx="159005" cy="234340"/>
            </a:xfrm>
            <a:custGeom>
              <a:avLst/>
              <a:gdLst/>
              <a:ahLst/>
              <a:cxnLst/>
              <a:rect l="l" t="t" r="r" b="b"/>
              <a:pathLst>
                <a:path w="5456" h="8041" extrusionOk="0">
                  <a:moveTo>
                    <a:pt x="97" y="1"/>
                  </a:moveTo>
                  <a:cubicBezTo>
                    <a:pt x="82" y="1"/>
                    <a:pt x="68" y="5"/>
                    <a:pt x="58" y="16"/>
                  </a:cubicBezTo>
                  <a:cubicBezTo>
                    <a:pt x="15" y="59"/>
                    <a:pt x="0" y="116"/>
                    <a:pt x="44" y="145"/>
                  </a:cubicBezTo>
                  <a:lnTo>
                    <a:pt x="5283" y="8012"/>
                  </a:lnTo>
                  <a:cubicBezTo>
                    <a:pt x="5298" y="8026"/>
                    <a:pt x="5312" y="8040"/>
                    <a:pt x="5355" y="8040"/>
                  </a:cubicBezTo>
                  <a:cubicBezTo>
                    <a:pt x="5370" y="8040"/>
                    <a:pt x="5384" y="8026"/>
                    <a:pt x="5398" y="8026"/>
                  </a:cubicBezTo>
                  <a:cubicBezTo>
                    <a:pt x="5441" y="7983"/>
                    <a:pt x="5456" y="7940"/>
                    <a:pt x="5427" y="7897"/>
                  </a:cubicBezTo>
                  <a:lnTo>
                    <a:pt x="187" y="44"/>
                  </a:lnTo>
                  <a:cubicBezTo>
                    <a:pt x="159" y="17"/>
                    <a:pt x="126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 rot="-968142">
              <a:off x="1092821" y="4641871"/>
              <a:ext cx="241422" cy="63182"/>
            </a:xfrm>
            <a:custGeom>
              <a:avLst/>
              <a:gdLst/>
              <a:ahLst/>
              <a:cxnLst/>
              <a:rect l="l" t="t" r="r" b="b"/>
              <a:pathLst>
                <a:path w="8284" h="2168" extrusionOk="0">
                  <a:moveTo>
                    <a:pt x="116" y="0"/>
                  </a:moveTo>
                  <a:cubicBezTo>
                    <a:pt x="58" y="0"/>
                    <a:pt x="29" y="15"/>
                    <a:pt x="1" y="72"/>
                  </a:cubicBezTo>
                  <a:cubicBezTo>
                    <a:pt x="1" y="115"/>
                    <a:pt x="29" y="158"/>
                    <a:pt x="72" y="172"/>
                  </a:cubicBezTo>
                  <a:lnTo>
                    <a:pt x="8169" y="2168"/>
                  </a:lnTo>
                  <a:lnTo>
                    <a:pt x="8183" y="2168"/>
                  </a:lnTo>
                  <a:cubicBezTo>
                    <a:pt x="8226" y="2168"/>
                    <a:pt x="8255" y="2125"/>
                    <a:pt x="8284" y="2096"/>
                  </a:cubicBezTo>
                  <a:cubicBezTo>
                    <a:pt x="8284" y="2039"/>
                    <a:pt x="8255" y="2010"/>
                    <a:pt x="8212" y="198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 rot="-968142">
              <a:off x="661173" y="4666302"/>
              <a:ext cx="400398" cy="69069"/>
            </a:xfrm>
            <a:custGeom>
              <a:avLst/>
              <a:gdLst/>
              <a:ahLst/>
              <a:cxnLst/>
              <a:rect l="l" t="t" r="r" b="b"/>
              <a:pathLst>
                <a:path w="13739" h="2370" extrusionOk="0">
                  <a:moveTo>
                    <a:pt x="0" y="1"/>
                  </a:moveTo>
                  <a:lnTo>
                    <a:pt x="13739" y="237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 rot="-968142">
              <a:off x="212695" y="4129728"/>
              <a:ext cx="167369" cy="315038"/>
            </a:xfrm>
            <a:custGeom>
              <a:avLst/>
              <a:gdLst/>
              <a:ahLst/>
              <a:cxnLst/>
              <a:rect l="l" t="t" r="r" b="b"/>
              <a:pathLst>
                <a:path w="5743" h="10810" extrusionOk="0">
                  <a:moveTo>
                    <a:pt x="5743" y="1081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 rot="-968142">
              <a:off x="425686" y="4387554"/>
              <a:ext cx="190363" cy="64057"/>
            </a:xfrm>
            <a:custGeom>
              <a:avLst/>
              <a:gdLst/>
              <a:ahLst/>
              <a:cxnLst/>
              <a:rect l="l" t="t" r="r" b="b"/>
              <a:pathLst>
                <a:path w="6532" h="2198" extrusionOk="0">
                  <a:moveTo>
                    <a:pt x="0" y="1"/>
                  </a:moveTo>
                  <a:lnTo>
                    <a:pt x="6532" y="219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0"/>
            <p:cNvSpPr/>
            <p:nvPr/>
          </p:nvSpPr>
          <p:spPr>
            <a:xfrm rot="-968142">
              <a:off x="112765" y="4106706"/>
              <a:ext cx="119254" cy="104507"/>
            </a:xfrm>
            <a:custGeom>
              <a:avLst/>
              <a:gdLst/>
              <a:ahLst/>
              <a:cxnLst/>
              <a:rect l="l" t="t" r="r" b="b"/>
              <a:pathLst>
                <a:path w="4092" h="3586" extrusionOk="0">
                  <a:moveTo>
                    <a:pt x="2045" y="1"/>
                  </a:moveTo>
                  <a:cubicBezTo>
                    <a:pt x="1787" y="1"/>
                    <a:pt x="1525" y="57"/>
                    <a:pt x="1278" y="177"/>
                  </a:cubicBezTo>
                  <a:cubicBezTo>
                    <a:pt x="373" y="593"/>
                    <a:pt x="0" y="1670"/>
                    <a:pt x="431" y="2574"/>
                  </a:cubicBezTo>
                  <a:cubicBezTo>
                    <a:pt x="740" y="3213"/>
                    <a:pt x="1382" y="3586"/>
                    <a:pt x="2044" y="3586"/>
                  </a:cubicBezTo>
                  <a:cubicBezTo>
                    <a:pt x="2304" y="3586"/>
                    <a:pt x="2567" y="3528"/>
                    <a:pt x="2814" y="3407"/>
                  </a:cubicBezTo>
                  <a:cubicBezTo>
                    <a:pt x="3718" y="3005"/>
                    <a:pt x="4092" y="1928"/>
                    <a:pt x="3661" y="1024"/>
                  </a:cubicBezTo>
                  <a:cubicBezTo>
                    <a:pt x="3360" y="381"/>
                    <a:pt x="2716" y="1"/>
                    <a:pt x="2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0"/>
            <p:cNvSpPr/>
            <p:nvPr/>
          </p:nvSpPr>
          <p:spPr>
            <a:xfrm rot="-968142">
              <a:off x="585654" y="4392648"/>
              <a:ext cx="71168" cy="62774"/>
            </a:xfrm>
            <a:custGeom>
              <a:avLst/>
              <a:gdLst/>
              <a:ahLst/>
              <a:cxnLst/>
              <a:rect l="l" t="t" r="r" b="b"/>
              <a:pathLst>
                <a:path w="2442" h="2154" extrusionOk="0">
                  <a:moveTo>
                    <a:pt x="1232" y="1"/>
                  </a:moveTo>
                  <a:cubicBezTo>
                    <a:pt x="1074" y="1"/>
                    <a:pt x="913" y="36"/>
                    <a:pt x="761" y="110"/>
                  </a:cubicBezTo>
                  <a:cubicBezTo>
                    <a:pt x="216" y="354"/>
                    <a:pt x="1" y="1000"/>
                    <a:pt x="259" y="1545"/>
                  </a:cubicBezTo>
                  <a:cubicBezTo>
                    <a:pt x="455" y="1928"/>
                    <a:pt x="831" y="2154"/>
                    <a:pt x="1229" y="2154"/>
                  </a:cubicBezTo>
                  <a:cubicBezTo>
                    <a:pt x="1384" y="2154"/>
                    <a:pt x="1542" y="2120"/>
                    <a:pt x="1695" y="2048"/>
                  </a:cubicBezTo>
                  <a:cubicBezTo>
                    <a:pt x="2226" y="1789"/>
                    <a:pt x="2441" y="1143"/>
                    <a:pt x="2197" y="612"/>
                  </a:cubicBezTo>
                  <a:cubicBezTo>
                    <a:pt x="2012" y="222"/>
                    <a:pt x="1629" y="1"/>
                    <a:pt x="1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0"/>
            <p:cNvSpPr/>
            <p:nvPr/>
          </p:nvSpPr>
          <p:spPr>
            <a:xfrm rot="-968142">
              <a:off x="487254" y="4435212"/>
              <a:ext cx="131407" cy="312531"/>
            </a:xfrm>
            <a:custGeom>
              <a:avLst/>
              <a:gdLst/>
              <a:ahLst/>
              <a:cxnLst/>
              <a:rect l="l" t="t" r="r" b="b"/>
              <a:pathLst>
                <a:path w="4509" h="10724" extrusionOk="0">
                  <a:moveTo>
                    <a:pt x="1" y="0"/>
                  </a:moveTo>
                  <a:lnTo>
                    <a:pt x="4508" y="1072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0"/>
            <p:cNvSpPr/>
            <p:nvPr/>
          </p:nvSpPr>
          <p:spPr>
            <a:xfrm rot="-968142">
              <a:off x="594505" y="4732504"/>
              <a:ext cx="102118" cy="252730"/>
            </a:xfrm>
            <a:custGeom>
              <a:avLst/>
              <a:gdLst/>
              <a:ahLst/>
              <a:cxnLst/>
              <a:rect l="l" t="t" r="r" b="b"/>
              <a:pathLst>
                <a:path w="3504" h="8672" extrusionOk="0">
                  <a:moveTo>
                    <a:pt x="3503" y="1"/>
                  </a:moveTo>
                  <a:lnTo>
                    <a:pt x="1" y="867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0"/>
            <p:cNvSpPr/>
            <p:nvPr/>
          </p:nvSpPr>
          <p:spPr>
            <a:xfrm rot="-968142">
              <a:off x="608144" y="4973317"/>
              <a:ext cx="46891" cy="41820"/>
            </a:xfrm>
            <a:custGeom>
              <a:avLst/>
              <a:gdLst/>
              <a:ahLst/>
              <a:cxnLst/>
              <a:rect l="l" t="t" r="r" b="b"/>
              <a:pathLst>
                <a:path w="1609" h="1435" extrusionOk="0">
                  <a:moveTo>
                    <a:pt x="804" y="1"/>
                  </a:moveTo>
                  <a:cubicBezTo>
                    <a:pt x="656" y="1"/>
                    <a:pt x="506" y="44"/>
                    <a:pt x="374" y="136"/>
                  </a:cubicBezTo>
                  <a:cubicBezTo>
                    <a:pt x="58" y="380"/>
                    <a:pt x="1" y="825"/>
                    <a:pt x="230" y="1141"/>
                  </a:cubicBezTo>
                  <a:cubicBezTo>
                    <a:pt x="374" y="1335"/>
                    <a:pt x="586" y="1435"/>
                    <a:pt x="801" y="1435"/>
                  </a:cubicBezTo>
                  <a:cubicBezTo>
                    <a:pt x="952" y="1435"/>
                    <a:pt x="1105" y="1385"/>
                    <a:pt x="1235" y="1285"/>
                  </a:cubicBezTo>
                  <a:cubicBezTo>
                    <a:pt x="1565" y="1055"/>
                    <a:pt x="1608" y="610"/>
                    <a:pt x="1379" y="280"/>
                  </a:cubicBezTo>
                  <a:cubicBezTo>
                    <a:pt x="1241" y="99"/>
                    <a:pt x="1026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0"/>
            <p:cNvSpPr/>
            <p:nvPr/>
          </p:nvSpPr>
          <p:spPr>
            <a:xfrm rot="-968142">
              <a:off x="403429" y="4765998"/>
              <a:ext cx="224694" cy="54847"/>
            </a:xfrm>
            <a:custGeom>
              <a:avLst/>
              <a:gdLst/>
              <a:ahLst/>
              <a:cxnLst/>
              <a:rect l="l" t="t" r="r" b="b"/>
              <a:pathLst>
                <a:path w="7710" h="1882" extrusionOk="0">
                  <a:moveTo>
                    <a:pt x="7710" y="1"/>
                  </a:moveTo>
                  <a:lnTo>
                    <a:pt x="1" y="18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0"/>
            <p:cNvSpPr/>
            <p:nvPr/>
          </p:nvSpPr>
          <p:spPr>
            <a:xfrm rot="-968142">
              <a:off x="379449" y="4819484"/>
              <a:ext cx="71576" cy="62600"/>
            </a:xfrm>
            <a:custGeom>
              <a:avLst/>
              <a:gdLst/>
              <a:ahLst/>
              <a:cxnLst/>
              <a:rect l="l" t="t" r="r" b="b"/>
              <a:pathLst>
                <a:path w="2456" h="2148" extrusionOk="0">
                  <a:moveTo>
                    <a:pt x="1236" y="1"/>
                  </a:moveTo>
                  <a:cubicBezTo>
                    <a:pt x="1060" y="1"/>
                    <a:pt x="882" y="44"/>
                    <a:pt x="718" y="135"/>
                  </a:cubicBezTo>
                  <a:cubicBezTo>
                    <a:pt x="187" y="393"/>
                    <a:pt x="0" y="1068"/>
                    <a:pt x="287" y="1585"/>
                  </a:cubicBezTo>
                  <a:cubicBezTo>
                    <a:pt x="465" y="1941"/>
                    <a:pt x="841" y="2147"/>
                    <a:pt x="1226" y="2147"/>
                  </a:cubicBezTo>
                  <a:cubicBezTo>
                    <a:pt x="1400" y="2147"/>
                    <a:pt x="1577" y="2105"/>
                    <a:pt x="1737" y="2016"/>
                  </a:cubicBezTo>
                  <a:cubicBezTo>
                    <a:pt x="2283" y="1743"/>
                    <a:pt x="2455" y="1083"/>
                    <a:pt x="2168" y="566"/>
                  </a:cubicBezTo>
                  <a:cubicBezTo>
                    <a:pt x="1982" y="203"/>
                    <a:pt x="1614" y="1"/>
                    <a:pt x="1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0"/>
            <p:cNvSpPr/>
            <p:nvPr/>
          </p:nvSpPr>
          <p:spPr>
            <a:xfrm rot="-968142">
              <a:off x="841792" y="4466677"/>
              <a:ext cx="59015" cy="52312"/>
            </a:xfrm>
            <a:custGeom>
              <a:avLst/>
              <a:gdLst/>
              <a:ahLst/>
              <a:cxnLst/>
              <a:rect l="l" t="t" r="r" b="b"/>
              <a:pathLst>
                <a:path w="2025" h="1795" extrusionOk="0">
                  <a:moveTo>
                    <a:pt x="1015" y="1"/>
                  </a:moveTo>
                  <a:cubicBezTo>
                    <a:pt x="912" y="1"/>
                    <a:pt x="807" y="19"/>
                    <a:pt x="704" y="58"/>
                  </a:cubicBezTo>
                  <a:cubicBezTo>
                    <a:pt x="230" y="230"/>
                    <a:pt x="1" y="747"/>
                    <a:pt x="173" y="1206"/>
                  </a:cubicBezTo>
                  <a:cubicBezTo>
                    <a:pt x="307" y="1574"/>
                    <a:pt x="648" y="1795"/>
                    <a:pt x="1008" y="1795"/>
                  </a:cubicBezTo>
                  <a:cubicBezTo>
                    <a:pt x="1113" y="1795"/>
                    <a:pt x="1218" y="1776"/>
                    <a:pt x="1321" y="1738"/>
                  </a:cubicBezTo>
                  <a:cubicBezTo>
                    <a:pt x="1795" y="1565"/>
                    <a:pt x="2025" y="1049"/>
                    <a:pt x="1853" y="589"/>
                  </a:cubicBezTo>
                  <a:cubicBezTo>
                    <a:pt x="1708" y="222"/>
                    <a:pt x="1373" y="1"/>
                    <a:pt x="1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0"/>
            <p:cNvSpPr/>
            <p:nvPr/>
          </p:nvSpPr>
          <p:spPr>
            <a:xfrm rot="-968142">
              <a:off x="115663" y="4103853"/>
              <a:ext cx="114241" cy="109986"/>
            </a:xfrm>
            <a:custGeom>
              <a:avLst/>
              <a:gdLst/>
              <a:ahLst/>
              <a:cxnLst/>
              <a:rect l="l" t="t" r="r" b="b"/>
              <a:pathLst>
                <a:path w="3920" h="3774" extrusionOk="0">
                  <a:moveTo>
                    <a:pt x="1942" y="187"/>
                  </a:moveTo>
                  <a:cubicBezTo>
                    <a:pt x="2586" y="187"/>
                    <a:pt x="3201" y="545"/>
                    <a:pt x="3504" y="1161"/>
                  </a:cubicBezTo>
                  <a:cubicBezTo>
                    <a:pt x="3905" y="2022"/>
                    <a:pt x="3547" y="3027"/>
                    <a:pt x="2700" y="3429"/>
                  </a:cubicBezTo>
                  <a:cubicBezTo>
                    <a:pt x="2460" y="3541"/>
                    <a:pt x="2210" y="3594"/>
                    <a:pt x="1964" y="3594"/>
                  </a:cubicBezTo>
                  <a:cubicBezTo>
                    <a:pt x="1325" y="3594"/>
                    <a:pt x="718" y="3237"/>
                    <a:pt x="417" y="2625"/>
                  </a:cubicBezTo>
                  <a:cubicBezTo>
                    <a:pt x="216" y="2209"/>
                    <a:pt x="187" y="1750"/>
                    <a:pt x="345" y="1319"/>
                  </a:cubicBezTo>
                  <a:cubicBezTo>
                    <a:pt x="503" y="888"/>
                    <a:pt x="819" y="544"/>
                    <a:pt x="1221" y="343"/>
                  </a:cubicBezTo>
                  <a:cubicBezTo>
                    <a:pt x="1456" y="237"/>
                    <a:pt x="1701" y="187"/>
                    <a:pt x="1942" y="187"/>
                  </a:cubicBezTo>
                  <a:close/>
                  <a:moveTo>
                    <a:pt x="1963" y="0"/>
                  </a:moveTo>
                  <a:cubicBezTo>
                    <a:pt x="1689" y="0"/>
                    <a:pt x="1411" y="60"/>
                    <a:pt x="1149" y="185"/>
                  </a:cubicBezTo>
                  <a:cubicBezTo>
                    <a:pt x="690" y="400"/>
                    <a:pt x="345" y="788"/>
                    <a:pt x="187" y="1261"/>
                  </a:cubicBezTo>
                  <a:cubicBezTo>
                    <a:pt x="1" y="1735"/>
                    <a:pt x="44" y="2252"/>
                    <a:pt x="259" y="2697"/>
                  </a:cubicBezTo>
                  <a:cubicBezTo>
                    <a:pt x="575" y="3386"/>
                    <a:pt x="1264" y="3774"/>
                    <a:pt x="1953" y="3774"/>
                  </a:cubicBezTo>
                  <a:cubicBezTo>
                    <a:pt x="2226" y="3774"/>
                    <a:pt x="2499" y="3702"/>
                    <a:pt x="2771" y="3573"/>
                  </a:cubicBezTo>
                  <a:cubicBezTo>
                    <a:pt x="3231" y="3357"/>
                    <a:pt x="3575" y="2970"/>
                    <a:pt x="3733" y="2496"/>
                  </a:cubicBezTo>
                  <a:cubicBezTo>
                    <a:pt x="3920" y="2037"/>
                    <a:pt x="3877" y="1506"/>
                    <a:pt x="3661" y="1060"/>
                  </a:cubicBezTo>
                  <a:cubicBezTo>
                    <a:pt x="3341" y="389"/>
                    <a:pt x="2665" y="0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0"/>
            <p:cNvSpPr/>
            <p:nvPr/>
          </p:nvSpPr>
          <p:spPr>
            <a:xfrm rot="-968142">
              <a:off x="582861" y="4390329"/>
              <a:ext cx="77404" cy="68195"/>
            </a:xfrm>
            <a:custGeom>
              <a:avLst/>
              <a:gdLst/>
              <a:ahLst/>
              <a:cxnLst/>
              <a:rect l="l" t="t" r="r" b="b"/>
              <a:pathLst>
                <a:path w="2656" h="2340" extrusionOk="0">
                  <a:moveTo>
                    <a:pt x="1327" y="180"/>
                  </a:moveTo>
                  <a:cubicBezTo>
                    <a:pt x="1695" y="180"/>
                    <a:pt x="2058" y="388"/>
                    <a:pt x="2225" y="732"/>
                  </a:cubicBezTo>
                  <a:cubicBezTo>
                    <a:pt x="2455" y="1220"/>
                    <a:pt x="2240" y="1809"/>
                    <a:pt x="1751" y="2053"/>
                  </a:cubicBezTo>
                  <a:cubicBezTo>
                    <a:pt x="1623" y="2109"/>
                    <a:pt x="1482" y="2138"/>
                    <a:pt x="1340" y="2138"/>
                  </a:cubicBezTo>
                  <a:cubicBezTo>
                    <a:pt x="1227" y="2138"/>
                    <a:pt x="1113" y="2120"/>
                    <a:pt x="1005" y="2081"/>
                  </a:cubicBezTo>
                  <a:cubicBezTo>
                    <a:pt x="747" y="1995"/>
                    <a:pt x="560" y="1809"/>
                    <a:pt x="445" y="1579"/>
                  </a:cubicBezTo>
                  <a:cubicBezTo>
                    <a:pt x="215" y="1091"/>
                    <a:pt x="416" y="502"/>
                    <a:pt x="919" y="273"/>
                  </a:cubicBezTo>
                  <a:cubicBezTo>
                    <a:pt x="1049" y="210"/>
                    <a:pt x="1188" y="180"/>
                    <a:pt x="1327" y="180"/>
                  </a:cubicBezTo>
                  <a:close/>
                  <a:moveTo>
                    <a:pt x="1324" y="1"/>
                  </a:moveTo>
                  <a:cubicBezTo>
                    <a:pt x="1154" y="1"/>
                    <a:pt x="981" y="38"/>
                    <a:pt x="818" y="115"/>
                  </a:cubicBezTo>
                  <a:cubicBezTo>
                    <a:pt x="230" y="402"/>
                    <a:pt x="0" y="1091"/>
                    <a:pt x="258" y="1665"/>
                  </a:cubicBezTo>
                  <a:cubicBezTo>
                    <a:pt x="388" y="1938"/>
                    <a:pt x="646" y="2153"/>
                    <a:pt x="933" y="2268"/>
                  </a:cubicBezTo>
                  <a:cubicBezTo>
                    <a:pt x="1062" y="2311"/>
                    <a:pt x="1206" y="2340"/>
                    <a:pt x="1321" y="2340"/>
                  </a:cubicBezTo>
                  <a:cubicBezTo>
                    <a:pt x="1507" y="2340"/>
                    <a:pt x="1680" y="2282"/>
                    <a:pt x="1823" y="2225"/>
                  </a:cubicBezTo>
                  <a:cubicBezTo>
                    <a:pt x="2426" y="1938"/>
                    <a:pt x="2656" y="1234"/>
                    <a:pt x="2383" y="660"/>
                  </a:cubicBezTo>
                  <a:cubicBezTo>
                    <a:pt x="2177" y="238"/>
                    <a:pt x="1757" y="1"/>
                    <a:pt x="1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0"/>
            <p:cNvSpPr/>
            <p:nvPr/>
          </p:nvSpPr>
          <p:spPr>
            <a:xfrm rot="-968142">
              <a:off x="608624" y="4972739"/>
              <a:ext cx="47707" cy="46687"/>
            </a:xfrm>
            <a:custGeom>
              <a:avLst/>
              <a:gdLst/>
              <a:ahLst/>
              <a:cxnLst/>
              <a:rect l="l" t="t" r="r" b="b"/>
              <a:pathLst>
                <a:path w="1637" h="1602" extrusionOk="0">
                  <a:moveTo>
                    <a:pt x="919" y="166"/>
                  </a:moveTo>
                  <a:cubicBezTo>
                    <a:pt x="1077" y="180"/>
                    <a:pt x="1221" y="266"/>
                    <a:pt x="1321" y="395"/>
                  </a:cubicBezTo>
                  <a:cubicBezTo>
                    <a:pt x="1436" y="539"/>
                    <a:pt x="1465" y="697"/>
                    <a:pt x="1450" y="869"/>
                  </a:cubicBezTo>
                  <a:cubicBezTo>
                    <a:pt x="1436" y="1027"/>
                    <a:pt x="1350" y="1170"/>
                    <a:pt x="1221" y="1271"/>
                  </a:cubicBezTo>
                  <a:cubicBezTo>
                    <a:pt x="1099" y="1368"/>
                    <a:pt x="968" y="1404"/>
                    <a:pt x="826" y="1404"/>
                  </a:cubicBezTo>
                  <a:cubicBezTo>
                    <a:pt x="800" y="1404"/>
                    <a:pt x="773" y="1402"/>
                    <a:pt x="747" y="1400"/>
                  </a:cubicBezTo>
                  <a:cubicBezTo>
                    <a:pt x="589" y="1386"/>
                    <a:pt x="445" y="1300"/>
                    <a:pt x="345" y="1170"/>
                  </a:cubicBezTo>
                  <a:cubicBezTo>
                    <a:pt x="230" y="1027"/>
                    <a:pt x="201" y="855"/>
                    <a:pt x="216" y="697"/>
                  </a:cubicBezTo>
                  <a:cubicBezTo>
                    <a:pt x="230" y="539"/>
                    <a:pt x="316" y="395"/>
                    <a:pt x="445" y="295"/>
                  </a:cubicBezTo>
                  <a:cubicBezTo>
                    <a:pt x="560" y="194"/>
                    <a:pt x="675" y="166"/>
                    <a:pt x="819" y="166"/>
                  </a:cubicBezTo>
                  <a:close/>
                  <a:moveTo>
                    <a:pt x="811" y="0"/>
                  </a:moveTo>
                  <a:cubicBezTo>
                    <a:pt x="636" y="0"/>
                    <a:pt x="471" y="58"/>
                    <a:pt x="316" y="166"/>
                  </a:cubicBezTo>
                  <a:cubicBezTo>
                    <a:pt x="158" y="309"/>
                    <a:pt x="58" y="481"/>
                    <a:pt x="15" y="697"/>
                  </a:cubicBezTo>
                  <a:cubicBezTo>
                    <a:pt x="0" y="912"/>
                    <a:pt x="58" y="1113"/>
                    <a:pt x="173" y="1300"/>
                  </a:cubicBezTo>
                  <a:cubicBezTo>
                    <a:pt x="316" y="1458"/>
                    <a:pt x="503" y="1558"/>
                    <a:pt x="718" y="1601"/>
                  </a:cubicBezTo>
                  <a:lnTo>
                    <a:pt x="819" y="1601"/>
                  </a:lnTo>
                  <a:cubicBezTo>
                    <a:pt x="1005" y="1601"/>
                    <a:pt x="1177" y="1544"/>
                    <a:pt x="1307" y="1443"/>
                  </a:cubicBezTo>
                  <a:cubicBezTo>
                    <a:pt x="1465" y="1300"/>
                    <a:pt x="1579" y="1113"/>
                    <a:pt x="1608" y="898"/>
                  </a:cubicBezTo>
                  <a:cubicBezTo>
                    <a:pt x="1637" y="682"/>
                    <a:pt x="1579" y="481"/>
                    <a:pt x="1450" y="309"/>
                  </a:cubicBezTo>
                  <a:cubicBezTo>
                    <a:pt x="1307" y="151"/>
                    <a:pt x="1134" y="36"/>
                    <a:pt x="919" y="8"/>
                  </a:cubicBezTo>
                  <a:cubicBezTo>
                    <a:pt x="883" y="3"/>
                    <a:pt x="847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0"/>
            <p:cNvSpPr/>
            <p:nvPr/>
          </p:nvSpPr>
          <p:spPr>
            <a:xfrm rot="-968142">
              <a:off x="379930" y="4817146"/>
              <a:ext cx="70322" cy="67845"/>
            </a:xfrm>
            <a:custGeom>
              <a:avLst/>
              <a:gdLst/>
              <a:ahLst/>
              <a:cxnLst/>
              <a:rect l="l" t="t" r="r" b="b"/>
              <a:pathLst>
                <a:path w="2413" h="2328" extrusionOk="0">
                  <a:moveTo>
                    <a:pt x="1221" y="174"/>
                  </a:moveTo>
                  <a:cubicBezTo>
                    <a:pt x="1307" y="174"/>
                    <a:pt x="1408" y="174"/>
                    <a:pt x="1494" y="231"/>
                  </a:cubicBezTo>
                  <a:cubicBezTo>
                    <a:pt x="1738" y="318"/>
                    <a:pt x="1953" y="475"/>
                    <a:pt x="2082" y="720"/>
                  </a:cubicBezTo>
                  <a:cubicBezTo>
                    <a:pt x="2355" y="1193"/>
                    <a:pt x="2168" y="1811"/>
                    <a:pt x="1680" y="2055"/>
                  </a:cubicBezTo>
                  <a:cubicBezTo>
                    <a:pt x="1540" y="2133"/>
                    <a:pt x="1385" y="2169"/>
                    <a:pt x="1229" y="2169"/>
                  </a:cubicBezTo>
                  <a:cubicBezTo>
                    <a:pt x="1129" y="2169"/>
                    <a:pt x="1029" y="2154"/>
                    <a:pt x="934" y="2126"/>
                  </a:cubicBezTo>
                  <a:cubicBezTo>
                    <a:pt x="675" y="2040"/>
                    <a:pt x="474" y="1882"/>
                    <a:pt x="345" y="1653"/>
                  </a:cubicBezTo>
                  <a:cubicBezTo>
                    <a:pt x="216" y="1409"/>
                    <a:pt x="202" y="1150"/>
                    <a:pt x="273" y="892"/>
                  </a:cubicBezTo>
                  <a:cubicBezTo>
                    <a:pt x="360" y="648"/>
                    <a:pt x="518" y="432"/>
                    <a:pt x="762" y="303"/>
                  </a:cubicBezTo>
                  <a:cubicBezTo>
                    <a:pt x="905" y="217"/>
                    <a:pt x="1063" y="174"/>
                    <a:pt x="1221" y="174"/>
                  </a:cubicBezTo>
                  <a:close/>
                  <a:moveTo>
                    <a:pt x="1216" y="1"/>
                  </a:moveTo>
                  <a:cubicBezTo>
                    <a:pt x="1022" y="1"/>
                    <a:pt x="825" y="52"/>
                    <a:pt x="647" y="145"/>
                  </a:cubicBezTo>
                  <a:cubicBezTo>
                    <a:pt x="374" y="303"/>
                    <a:pt x="187" y="533"/>
                    <a:pt x="87" y="834"/>
                  </a:cubicBezTo>
                  <a:cubicBezTo>
                    <a:pt x="1" y="1121"/>
                    <a:pt x="44" y="1452"/>
                    <a:pt x="187" y="1724"/>
                  </a:cubicBezTo>
                  <a:cubicBezTo>
                    <a:pt x="345" y="1983"/>
                    <a:pt x="575" y="2184"/>
                    <a:pt x="876" y="2270"/>
                  </a:cubicBezTo>
                  <a:cubicBezTo>
                    <a:pt x="991" y="2313"/>
                    <a:pt x="1120" y="2327"/>
                    <a:pt x="1221" y="2327"/>
                  </a:cubicBezTo>
                  <a:cubicBezTo>
                    <a:pt x="1422" y="2327"/>
                    <a:pt x="1594" y="2270"/>
                    <a:pt x="1766" y="2184"/>
                  </a:cubicBezTo>
                  <a:cubicBezTo>
                    <a:pt x="2025" y="2026"/>
                    <a:pt x="2226" y="1796"/>
                    <a:pt x="2312" y="1480"/>
                  </a:cubicBezTo>
                  <a:cubicBezTo>
                    <a:pt x="2412" y="1193"/>
                    <a:pt x="2369" y="877"/>
                    <a:pt x="2226" y="605"/>
                  </a:cubicBezTo>
                  <a:cubicBezTo>
                    <a:pt x="2068" y="332"/>
                    <a:pt x="1838" y="145"/>
                    <a:pt x="1522" y="45"/>
                  </a:cubicBezTo>
                  <a:cubicBezTo>
                    <a:pt x="1423" y="15"/>
                    <a:pt x="1320" y="1"/>
                    <a:pt x="1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0"/>
            <p:cNvSpPr/>
            <p:nvPr/>
          </p:nvSpPr>
          <p:spPr>
            <a:xfrm rot="-968142">
              <a:off x="842005" y="4464854"/>
              <a:ext cx="59015" cy="57937"/>
            </a:xfrm>
            <a:custGeom>
              <a:avLst/>
              <a:gdLst/>
              <a:ahLst/>
              <a:cxnLst/>
              <a:rect l="l" t="t" r="r" b="b"/>
              <a:pathLst>
                <a:path w="2025" h="1988" extrusionOk="0">
                  <a:moveTo>
                    <a:pt x="1020" y="193"/>
                  </a:moveTo>
                  <a:cubicBezTo>
                    <a:pt x="1149" y="193"/>
                    <a:pt x="1249" y="221"/>
                    <a:pt x="1335" y="264"/>
                  </a:cubicBezTo>
                  <a:cubicBezTo>
                    <a:pt x="1536" y="351"/>
                    <a:pt x="1694" y="509"/>
                    <a:pt x="1766" y="709"/>
                  </a:cubicBezTo>
                  <a:cubicBezTo>
                    <a:pt x="1838" y="910"/>
                    <a:pt x="1838" y="1126"/>
                    <a:pt x="1752" y="1312"/>
                  </a:cubicBezTo>
                  <a:cubicBezTo>
                    <a:pt x="1666" y="1513"/>
                    <a:pt x="1493" y="1671"/>
                    <a:pt x="1307" y="1743"/>
                  </a:cubicBezTo>
                  <a:cubicBezTo>
                    <a:pt x="1211" y="1777"/>
                    <a:pt x="1112" y="1795"/>
                    <a:pt x="1012" y="1795"/>
                  </a:cubicBezTo>
                  <a:cubicBezTo>
                    <a:pt x="903" y="1795"/>
                    <a:pt x="794" y="1774"/>
                    <a:pt x="689" y="1729"/>
                  </a:cubicBezTo>
                  <a:cubicBezTo>
                    <a:pt x="488" y="1643"/>
                    <a:pt x="331" y="1470"/>
                    <a:pt x="259" y="1284"/>
                  </a:cubicBezTo>
                  <a:cubicBezTo>
                    <a:pt x="187" y="1083"/>
                    <a:pt x="187" y="867"/>
                    <a:pt x="273" y="666"/>
                  </a:cubicBezTo>
                  <a:cubicBezTo>
                    <a:pt x="374" y="480"/>
                    <a:pt x="531" y="308"/>
                    <a:pt x="732" y="236"/>
                  </a:cubicBezTo>
                  <a:cubicBezTo>
                    <a:pt x="819" y="207"/>
                    <a:pt x="919" y="193"/>
                    <a:pt x="1020" y="193"/>
                  </a:cubicBezTo>
                  <a:close/>
                  <a:moveTo>
                    <a:pt x="1025" y="1"/>
                  </a:moveTo>
                  <a:cubicBezTo>
                    <a:pt x="902" y="1"/>
                    <a:pt x="778" y="22"/>
                    <a:pt x="661" y="63"/>
                  </a:cubicBezTo>
                  <a:cubicBezTo>
                    <a:pt x="402" y="150"/>
                    <a:pt x="216" y="351"/>
                    <a:pt x="101" y="580"/>
                  </a:cubicBezTo>
                  <a:cubicBezTo>
                    <a:pt x="0" y="810"/>
                    <a:pt x="0" y="1083"/>
                    <a:pt x="86" y="1327"/>
                  </a:cubicBezTo>
                  <a:cubicBezTo>
                    <a:pt x="173" y="1585"/>
                    <a:pt x="374" y="1786"/>
                    <a:pt x="603" y="1887"/>
                  </a:cubicBezTo>
                  <a:cubicBezTo>
                    <a:pt x="747" y="1944"/>
                    <a:pt x="876" y="1987"/>
                    <a:pt x="1020" y="1987"/>
                  </a:cubicBezTo>
                  <a:cubicBezTo>
                    <a:pt x="1149" y="1987"/>
                    <a:pt x="1264" y="1958"/>
                    <a:pt x="1364" y="1915"/>
                  </a:cubicBezTo>
                  <a:cubicBezTo>
                    <a:pt x="1608" y="1815"/>
                    <a:pt x="1809" y="1628"/>
                    <a:pt x="1910" y="1384"/>
                  </a:cubicBezTo>
                  <a:cubicBezTo>
                    <a:pt x="2024" y="1155"/>
                    <a:pt x="2024" y="882"/>
                    <a:pt x="1938" y="638"/>
                  </a:cubicBezTo>
                  <a:cubicBezTo>
                    <a:pt x="1838" y="379"/>
                    <a:pt x="1651" y="193"/>
                    <a:pt x="1407" y="78"/>
                  </a:cubicBezTo>
                  <a:cubicBezTo>
                    <a:pt x="1288" y="26"/>
                    <a:pt x="1157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0"/>
            <p:cNvSpPr/>
            <p:nvPr/>
          </p:nvSpPr>
          <p:spPr>
            <a:xfrm rot="-968142">
              <a:off x="1078550" y="4480027"/>
              <a:ext cx="71576" cy="134671"/>
            </a:xfrm>
            <a:custGeom>
              <a:avLst/>
              <a:gdLst/>
              <a:ahLst/>
              <a:cxnLst/>
              <a:rect l="l" t="t" r="r" b="b"/>
              <a:pathLst>
                <a:path w="2456" h="4621" extrusionOk="0">
                  <a:moveTo>
                    <a:pt x="2363" y="1"/>
                  </a:moveTo>
                  <a:cubicBezTo>
                    <a:pt x="2325" y="1"/>
                    <a:pt x="2293" y="21"/>
                    <a:pt x="2283" y="41"/>
                  </a:cubicBezTo>
                  <a:lnTo>
                    <a:pt x="15" y="4477"/>
                  </a:lnTo>
                  <a:cubicBezTo>
                    <a:pt x="1" y="4535"/>
                    <a:pt x="15" y="4578"/>
                    <a:pt x="58" y="4607"/>
                  </a:cubicBezTo>
                  <a:cubicBezTo>
                    <a:pt x="58" y="4621"/>
                    <a:pt x="72" y="4621"/>
                    <a:pt x="87" y="4621"/>
                  </a:cubicBezTo>
                  <a:cubicBezTo>
                    <a:pt x="130" y="4621"/>
                    <a:pt x="159" y="4607"/>
                    <a:pt x="187" y="4563"/>
                  </a:cubicBezTo>
                  <a:lnTo>
                    <a:pt x="2441" y="128"/>
                  </a:lnTo>
                  <a:cubicBezTo>
                    <a:pt x="2455" y="84"/>
                    <a:pt x="2441" y="27"/>
                    <a:pt x="2412" y="13"/>
                  </a:cubicBezTo>
                  <a:cubicBezTo>
                    <a:pt x="2396" y="4"/>
                    <a:pt x="2379" y="1"/>
                    <a:pt x="2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0"/>
            <p:cNvSpPr/>
            <p:nvPr/>
          </p:nvSpPr>
          <p:spPr>
            <a:xfrm rot="-968142">
              <a:off x="974422" y="4572385"/>
              <a:ext cx="233466" cy="209131"/>
            </a:xfrm>
            <a:custGeom>
              <a:avLst/>
              <a:gdLst/>
              <a:ahLst/>
              <a:cxnLst/>
              <a:rect l="l" t="t" r="r" b="b"/>
              <a:pathLst>
                <a:path w="8011" h="7176" extrusionOk="0">
                  <a:moveTo>
                    <a:pt x="4015" y="0"/>
                  </a:moveTo>
                  <a:cubicBezTo>
                    <a:pt x="3021" y="0"/>
                    <a:pt x="2030" y="414"/>
                    <a:pt x="1321" y="1215"/>
                  </a:cubicBezTo>
                  <a:cubicBezTo>
                    <a:pt x="1" y="2708"/>
                    <a:pt x="158" y="4976"/>
                    <a:pt x="1637" y="6283"/>
                  </a:cubicBezTo>
                  <a:cubicBezTo>
                    <a:pt x="2321" y="6881"/>
                    <a:pt x="3166" y="7175"/>
                    <a:pt x="4008" y="7175"/>
                  </a:cubicBezTo>
                  <a:cubicBezTo>
                    <a:pt x="5005" y="7175"/>
                    <a:pt x="5996" y="6762"/>
                    <a:pt x="6705" y="5953"/>
                  </a:cubicBezTo>
                  <a:cubicBezTo>
                    <a:pt x="8011" y="4474"/>
                    <a:pt x="7867" y="2206"/>
                    <a:pt x="6374" y="899"/>
                  </a:cubicBezTo>
                  <a:cubicBezTo>
                    <a:pt x="5698" y="295"/>
                    <a:pt x="4855" y="0"/>
                    <a:pt x="4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0"/>
            <p:cNvSpPr/>
            <p:nvPr/>
          </p:nvSpPr>
          <p:spPr>
            <a:xfrm rot="-968142">
              <a:off x="970559" y="4571099"/>
              <a:ext cx="242267" cy="214465"/>
            </a:xfrm>
            <a:custGeom>
              <a:avLst/>
              <a:gdLst/>
              <a:ahLst/>
              <a:cxnLst/>
              <a:rect l="l" t="t" r="r" b="b"/>
              <a:pathLst>
                <a:path w="8313" h="7359" extrusionOk="0">
                  <a:moveTo>
                    <a:pt x="4178" y="181"/>
                  </a:moveTo>
                  <a:cubicBezTo>
                    <a:pt x="5571" y="181"/>
                    <a:pt x="6920" y="1042"/>
                    <a:pt x="7437" y="2463"/>
                  </a:cubicBezTo>
                  <a:cubicBezTo>
                    <a:pt x="8097" y="4258"/>
                    <a:pt x="7207" y="6282"/>
                    <a:pt x="5398" y="6971"/>
                  </a:cubicBezTo>
                  <a:cubicBezTo>
                    <a:pt x="4994" y="7114"/>
                    <a:pt x="4578" y="7187"/>
                    <a:pt x="4165" y="7187"/>
                  </a:cubicBezTo>
                  <a:cubicBezTo>
                    <a:pt x="3669" y="7187"/>
                    <a:pt x="3176" y="7082"/>
                    <a:pt x="2714" y="6870"/>
                  </a:cubicBezTo>
                  <a:cubicBezTo>
                    <a:pt x="1881" y="6483"/>
                    <a:pt x="1207" y="5794"/>
                    <a:pt x="891" y="4918"/>
                  </a:cubicBezTo>
                  <a:cubicBezTo>
                    <a:pt x="230" y="3123"/>
                    <a:pt x="1120" y="1099"/>
                    <a:pt x="2929" y="410"/>
                  </a:cubicBezTo>
                  <a:cubicBezTo>
                    <a:pt x="3346" y="252"/>
                    <a:pt x="3762" y="181"/>
                    <a:pt x="4178" y="181"/>
                  </a:cubicBezTo>
                  <a:close/>
                  <a:moveTo>
                    <a:pt x="4158" y="0"/>
                  </a:moveTo>
                  <a:cubicBezTo>
                    <a:pt x="3726" y="0"/>
                    <a:pt x="3287" y="77"/>
                    <a:pt x="2857" y="238"/>
                  </a:cubicBezTo>
                  <a:cubicBezTo>
                    <a:pt x="977" y="956"/>
                    <a:pt x="1" y="3066"/>
                    <a:pt x="718" y="4975"/>
                  </a:cubicBezTo>
                  <a:cubicBezTo>
                    <a:pt x="1278" y="6440"/>
                    <a:pt x="2685" y="7358"/>
                    <a:pt x="4178" y="7358"/>
                  </a:cubicBezTo>
                  <a:cubicBezTo>
                    <a:pt x="4609" y="7358"/>
                    <a:pt x="5054" y="7272"/>
                    <a:pt x="5470" y="7114"/>
                  </a:cubicBezTo>
                  <a:cubicBezTo>
                    <a:pt x="7351" y="6397"/>
                    <a:pt x="8313" y="4272"/>
                    <a:pt x="7595" y="2377"/>
                  </a:cubicBezTo>
                  <a:cubicBezTo>
                    <a:pt x="7038" y="908"/>
                    <a:pt x="5646" y="0"/>
                    <a:pt x="4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0"/>
            <p:cNvSpPr/>
            <p:nvPr/>
          </p:nvSpPr>
          <p:spPr>
            <a:xfrm rot="-968142">
              <a:off x="572005" y="4644700"/>
              <a:ext cx="175325" cy="156936"/>
            </a:xfrm>
            <a:custGeom>
              <a:avLst/>
              <a:gdLst/>
              <a:ahLst/>
              <a:cxnLst/>
              <a:rect l="l" t="t" r="r" b="b"/>
              <a:pathLst>
                <a:path w="6016" h="5385" extrusionOk="0">
                  <a:moveTo>
                    <a:pt x="2998" y="1"/>
                  </a:moveTo>
                  <a:cubicBezTo>
                    <a:pt x="2375" y="1"/>
                    <a:pt x="1747" y="216"/>
                    <a:pt x="1235" y="657"/>
                  </a:cubicBezTo>
                  <a:cubicBezTo>
                    <a:pt x="115" y="1634"/>
                    <a:pt x="0" y="3328"/>
                    <a:pt x="962" y="4447"/>
                  </a:cubicBezTo>
                  <a:cubicBezTo>
                    <a:pt x="1497" y="5069"/>
                    <a:pt x="2247" y="5384"/>
                    <a:pt x="3003" y="5384"/>
                  </a:cubicBezTo>
                  <a:cubicBezTo>
                    <a:pt x="3626" y="5384"/>
                    <a:pt x="4253" y="5169"/>
                    <a:pt x="4766" y="4734"/>
                  </a:cubicBezTo>
                  <a:cubicBezTo>
                    <a:pt x="5886" y="3758"/>
                    <a:pt x="6015" y="2064"/>
                    <a:pt x="5039" y="930"/>
                  </a:cubicBezTo>
                  <a:cubicBezTo>
                    <a:pt x="4504" y="317"/>
                    <a:pt x="3754" y="1"/>
                    <a:pt x="2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0"/>
            <p:cNvSpPr/>
            <p:nvPr/>
          </p:nvSpPr>
          <p:spPr>
            <a:xfrm rot="-968142">
              <a:off x="574361" y="4643550"/>
              <a:ext cx="168622" cy="162094"/>
            </a:xfrm>
            <a:custGeom>
              <a:avLst/>
              <a:gdLst/>
              <a:ahLst/>
              <a:cxnLst/>
              <a:rect l="l" t="t" r="r" b="b"/>
              <a:pathLst>
                <a:path w="5786" h="5562" extrusionOk="0">
                  <a:moveTo>
                    <a:pt x="2943" y="178"/>
                  </a:moveTo>
                  <a:cubicBezTo>
                    <a:pt x="4235" y="178"/>
                    <a:pt x="5369" y="1154"/>
                    <a:pt x="5527" y="2475"/>
                  </a:cubicBezTo>
                  <a:cubicBezTo>
                    <a:pt x="5599" y="3179"/>
                    <a:pt x="5427" y="3839"/>
                    <a:pt x="4996" y="4399"/>
                  </a:cubicBezTo>
                  <a:cubicBezTo>
                    <a:pt x="4566" y="4959"/>
                    <a:pt x="3934" y="5303"/>
                    <a:pt x="3245" y="5389"/>
                  </a:cubicBezTo>
                  <a:cubicBezTo>
                    <a:pt x="3149" y="5399"/>
                    <a:pt x="3053" y="5404"/>
                    <a:pt x="2957" y="5404"/>
                  </a:cubicBezTo>
                  <a:cubicBezTo>
                    <a:pt x="2367" y="5404"/>
                    <a:pt x="1793" y="5214"/>
                    <a:pt x="1336" y="4844"/>
                  </a:cubicBezTo>
                  <a:cubicBezTo>
                    <a:pt x="776" y="4413"/>
                    <a:pt x="431" y="3796"/>
                    <a:pt x="345" y="3107"/>
                  </a:cubicBezTo>
                  <a:cubicBezTo>
                    <a:pt x="273" y="2403"/>
                    <a:pt x="445" y="1729"/>
                    <a:pt x="876" y="1183"/>
                  </a:cubicBezTo>
                  <a:cubicBezTo>
                    <a:pt x="1307" y="638"/>
                    <a:pt x="1938" y="293"/>
                    <a:pt x="2628" y="207"/>
                  </a:cubicBezTo>
                  <a:cubicBezTo>
                    <a:pt x="2728" y="178"/>
                    <a:pt x="2843" y="178"/>
                    <a:pt x="2943" y="178"/>
                  </a:cubicBezTo>
                  <a:close/>
                  <a:moveTo>
                    <a:pt x="2936" y="1"/>
                  </a:moveTo>
                  <a:cubicBezTo>
                    <a:pt x="2824" y="1"/>
                    <a:pt x="2712" y="7"/>
                    <a:pt x="2599" y="20"/>
                  </a:cubicBezTo>
                  <a:cubicBezTo>
                    <a:pt x="1077" y="221"/>
                    <a:pt x="0" y="1599"/>
                    <a:pt x="187" y="3121"/>
                  </a:cubicBezTo>
                  <a:cubicBezTo>
                    <a:pt x="359" y="4528"/>
                    <a:pt x="1565" y="5562"/>
                    <a:pt x="2943" y="5562"/>
                  </a:cubicBezTo>
                  <a:cubicBezTo>
                    <a:pt x="3044" y="5562"/>
                    <a:pt x="3159" y="5562"/>
                    <a:pt x="3274" y="5533"/>
                  </a:cubicBezTo>
                  <a:cubicBezTo>
                    <a:pt x="4006" y="5432"/>
                    <a:pt x="4652" y="5059"/>
                    <a:pt x="5111" y="4485"/>
                  </a:cubicBezTo>
                  <a:cubicBezTo>
                    <a:pt x="5585" y="3911"/>
                    <a:pt x="5786" y="3179"/>
                    <a:pt x="5685" y="2446"/>
                  </a:cubicBezTo>
                  <a:cubicBezTo>
                    <a:pt x="5599" y="1700"/>
                    <a:pt x="5226" y="1054"/>
                    <a:pt x="4652" y="595"/>
                  </a:cubicBezTo>
                  <a:cubicBezTo>
                    <a:pt x="4164" y="205"/>
                    <a:pt x="3563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0"/>
            <p:cNvSpPr/>
            <p:nvPr/>
          </p:nvSpPr>
          <p:spPr>
            <a:xfrm rot="-968142">
              <a:off x="303042" y="4310958"/>
              <a:ext cx="235127" cy="209102"/>
            </a:xfrm>
            <a:custGeom>
              <a:avLst/>
              <a:gdLst/>
              <a:ahLst/>
              <a:cxnLst/>
              <a:rect l="l" t="t" r="r" b="b"/>
              <a:pathLst>
                <a:path w="8068" h="7175" extrusionOk="0">
                  <a:moveTo>
                    <a:pt x="4041" y="0"/>
                  </a:moveTo>
                  <a:cubicBezTo>
                    <a:pt x="3009" y="0"/>
                    <a:pt x="1987" y="443"/>
                    <a:pt x="1278" y="1297"/>
                  </a:cubicBezTo>
                  <a:cubicBezTo>
                    <a:pt x="0" y="2819"/>
                    <a:pt x="215" y="5087"/>
                    <a:pt x="1751" y="6351"/>
                  </a:cubicBezTo>
                  <a:cubicBezTo>
                    <a:pt x="2419" y="6904"/>
                    <a:pt x="3229" y="7174"/>
                    <a:pt x="4036" y="7174"/>
                  </a:cubicBezTo>
                  <a:cubicBezTo>
                    <a:pt x="5069" y="7174"/>
                    <a:pt x="6095" y="6731"/>
                    <a:pt x="6805" y="5877"/>
                  </a:cubicBezTo>
                  <a:cubicBezTo>
                    <a:pt x="8068" y="4355"/>
                    <a:pt x="7853" y="2087"/>
                    <a:pt x="6331" y="824"/>
                  </a:cubicBezTo>
                  <a:cubicBezTo>
                    <a:pt x="5658" y="270"/>
                    <a:pt x="4846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0"/>
            <p:cNvSpPr/>
            <p:nvPr/>
          </p:nvSpPr>
          <p:spPr>
            <a:xfrm rot="-968142">
              <a:off x="310501" y="4307772"/>
              <a:ext cx="226792" cy="214115"/>
            </a:xfrm>
            <a:custGeom>
              <a:avLst/>
              <a:gdLst/>
              <a:ahLst/>
              <a:cxnLst/>
              <a:rect l="l" t="t" r="r" b="b"/>
              <a:pathLst>
                <a:path w="7782" h="7347" extrusionOk="0">
                  <a:moveTo>
                    <a:pt x="3776" y="169"/>
                  </a:moveTo>
                  <a:cubicBezTo>
                    <a:pt x="5054" y="169"/>
                    <a:pt x="6288" y="872"/>
                    <a:pt x="6906" y="2063"/>
                  </a:cubicBezTo>
                  <a:cubicBezTo>
                    <a:pt x="7781" y="3786"/>
                    <a:pt x="7107" y="5896"/>
                    <a:pt x="5384" y="6772"/>
                  </a:cubicBezTo>
                  <a:cubicBezTo>
                    <a:pt x="4876" y="7031"/>
                    <a:pt x="4336" y="7160"/>
                    <a:pt x="3791" y="7160"/>
                  </a:cubicBezTo>
                  <a:cubicBezTo>
                    <a:pt x="3427" y="7160"/>
                    <a:pt x="3061" y="7102"/>
                    <a:pt x="2699" y="6987"/>
                  </a:cubicBezTo>
                  <a:cubicBezTo>
                    <a:pt x="1824" y="6700"/>
                    <a:pt x="1106" y="6069"/>
                    <a:pt x="675" y="5250"/>
                  </a:cubicBezTo>
                  <a:cubicBezTo>
                    <a:pt x="245" y="4403"/>
                    <a:pt x="173" y="3456"/>
                    <a:pt x="460" y="2566"/>
                  </a:cubicBezTo>
                  <a:cubicBezTo>
                    <a:pt x="747" y="1690"/>
                    <a:pt x="1379" y="972"/>
                    <a:pt x="2197" y="542"/>
                  </a:cubicBezTo>
                  <a:cubicBezTo>
                    <a:pt x="2699" y="298"/>
                    <a:pt x="3245" y="169"/>
                    <a:pt x="3776" y="169"/>
                  </a:cubicBezTo>
                  <a:close/>
                  <a:moveTo>
                    <a:pt x="3781" y="0"/>
                  </a:moveTo>
                  <a:cubicBezTo>
                    <a:pt x="3217" y="0"/>
                    <a:pt x="2656" y="133"/>
                    <a:pt x="2125" y="398"/>
                  </a:cubicBezTo>
                  <a:cubicBezTo>
                    <a:pt x="1249" y="843"/>
                    <a:pt x="603" y="1604"/>
                    <a:pt x="302" y="2537"/>
                  </a:cubicBezTo>
                  <a:cubicBezTo>
                    <a:pt x="0" y="3470"/>
                    <a:pt x="72" y="4461"/>
                    <a:pt x="517" y="5337"/>
                  </a:cubicBezTo>
                  <a:cubicBezTo>
                    <a:pt x="962" y="6212"/>
                    <a:pt x="1709" y="6858"/>
                    <a:pt x="2656" y="7160"/>
                  </a:cubicBezTo>
                  <a:cubicBezTo>
                    <a:pt x="3030" y="7289"/>
                    <a:pt x="3417" y="7346"/>
                    <a:pt x="3790" y="7346"/>
                  </a:cubicBezTo>
                  <a:cubicBezTo>
                    <a:pt x="4350" y="7346"/>
                    <a:pt x="4924" y="7217"/>
                    <a:pt x="5456" y="6944"/>
                  </a:cubicBezTo>
                  <a:cubicBezTo>
                    <a:pt x="6331" y="6499"/>
                    <a:pt x="6977" y="5753"/>
                    <a:pt x="7279" y="4820"/>
                  </a:cubicBezTo>
                  <a:cubicBezTo>
                    <a:pt x="7580" y="3887"/>
                    <a:pt x="7508" y="2896"/>
                    <a:pt x="7063" y="2020"/>
                  </a:cubicBezTo>
                  <a:cubicBezTo>
                    <a:pt x="6618" y="1130"/>
                    <a:pt x="5858" y="484"/>
                    <a:pt x="4924" y="183"/>
                  </a:cubicBezTo>
                  <a:cubicBezTo>
                    <a:pt x="4548" y="61"/>
                    <a:pt x="4164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0"/>
            <p:cNvSpPr/>
            <p:nvPr/>
          </p:nvSpPr>
          <p:spPr>
            <a:xfrm rot="-968142">
              <a:off x="1292099" y="4630503"/>
              <a:ext cx="83291" cy="73353"/>
            </a:xfrm>
            <a:custGeom>
              <a:avLst/>
              <a:gdLst/>
              <a:ahLst/>
              <a:cxnLst/>
              <a:rect l="l" t="t" r="r" b="b"/>
              <a:pathLst>
                <a:path w="2858" h="2517" extrusionOk="0">
                  <a:moveTo>
                    <a:pt x="1432" y="1"/>
                  </a:moveTo>
                  <a:cubicBezTo>
                    <a:pt x="1285" y="1"/>
                    <a:pt x="1136" y="27"/>
                    <a:pt x="991" y="81"/>
                  </a:cubicBezTo>
                  <a:cubicBezTo>
                    <a:pt x="345" y="311"/>
                    <a:pt x="1" y="1057"/>
                    <a:pt x="259" y="1703"/>
                  </a:cubicBezTo>
                  <a:cubicBezTo>
                    <a:pt x="438" y="2205"/>
                    <a:pt x="919" y="2516"/>
                    <a:pt x="1427" y="2516"/>
                  </a:cubicBezTo>
                  <a:cubicBezTo>
                    <a:pt x="1574" y="2516"/>
                    <a:pt x="1722" y="2490"/>
                    <a:pt x="1867" y="2436"/>
                  </a:cubicBezTo>
                  <a:cubicBezTo>
                    <a:pt x="2513" y="2206"/>
                    <a:pt x="2858" y="1459"/>
                    <a:pt x="2614" y="813"/>
                  </a:cubicBezTo>
                  <a:cubicBezTo>
                    <a:pt x="2424" y="312"/>
                    <a:pt x="1941" y="1"/>
                    <a:pt x="1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0"/>
            <p:cNvSpPr/>
            <p:nvPr/>
          </p:nvSpPr>
          <p:spPr>
            <a:xfrm rot="-968142">
              <a:off x="1290409" y="4629944"/>
              <a:ext cx="84952" cy="78162"/>
            </a:xfrm>
            <a:custGeom>
              <a:avLst/>
              <a:gdLst/>
              <a:ahLst/>
              <a:cxnLst/>
              <a:rect l="l" t="t" r="r" b="b"/>
              <a:pathLst>
                <a:path w="2915" h="2682" extrusionOk="0">
                  <a:moveTo>
                    <a:pt x="1522" y="170"/>
                  </a:moveTo>
                  <a:cubicBezTo>
                    <a:pt x="1996" y="170"/>
                    <a:pt x="2441" y="457"/>
                    <a:pt x="2628" y="930"/>
                  </a:cubicBezTo>
                  <a:cubicBezTo>
                    <a:pt x="2843" y="1533"/>
                    <a:pt x="2556" y="2208"/>
                    <a:pt x="1939" y="2438"/>
                  </a:cubicBezTo>
                  <a:cubicBezTo>
                    <a:pt x="1802" y="2490"/>
                    <a:pt x="1662" y="2515"/>
                    <a:pt x="1524" y="2515"/>
                  </a:cubicBezTo>
                  <a:cubicBezTo>
                    <a:pt x="1053" y="2515"/>
                    <a:pt x="609" y="2226"/>
                    <a:pt x="431" y="1749"/>
                  </a:cubicBezTo>
                  <a:cubicBezTo>
                    <a:pt x="216" y="1146"/>
                    <a:pt x="503" y="485"/>
                    <a:pt x="1120" y="241"/>
                  </a:cubicBezTo>
                  <a:cubicBezTo>
                    <a:pt x="1264" y="198"/>
                    <a:pt x="1379" y="170"/>
                    <a:pt x="1522" y="170"/>
                  </a:cubicBezTo>
                  <a:close/>
                  <a:moveTo>
                    <a:pt x="1516" y="1"/>
                  </a:moveTo>
                  <a:cubicBezTo>
                    <a:pt x="1365" y="1"/>
                    <a:pt x="1213" y="27"/>
                    <a:pt x="1063" y="83"/>
                  </a:cubicBezTo>
                  <a:cubicBezTo>
                    <a:pt x="360" y="356"/>
                    <a:pt x="1" y="1131"/>
                    <a:pt x="273" y="1821"/>
                  </a:cubicBezTo>
                  <a:cubicBezTo>
                    <a:pt x="474" y="2352"/>
                    <a:pt x="991" y="2682"/>
                    <a:pt x="1522" y="2682"/>
                  </a:cubicBezTo>
                  <a:cubicBezTo>
                    <a:pt x="1695" y="2682"/>
                    <a:pt x="1853" y="2653"/>
                    <a:pt x="1996" y="2596"/>
                  </a:cubicBezTo>
                  <a:cubicBezTo>
                    <a:pt x="2341" y="2467"/>
                    <a:pt x="2599" y="2222"/>
                    <a:pt x="2743" y="1892"/>
                  </a:cubicBezTo>
                  <a:cubicBezTo>
                    <a:pt x="2886" y="1576"/>
                    <a:pt x="2915" y="1218"/>
                    <a:pt x="2786" y="873"/>
                  </a:cubicBezTo>
                  <a:cubicBezTo>
                    <a:pt x="2656" y="529"/>
                    <a:pt x="2412" y="270"/>
                    <a:pt x="2082" y="127"/>
                  </a:cubicBezTo>
                  <a:cubicBezTo>
                    <a:pt x="1904" y="45"/>
                    <a:pt x="1712" y="1"/>
                    <a:pt x="15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0"/>
            <p:cNvSpPr/>
            <p:nvPr/>
          </p:nvSpPr>
          <p:spPr>
            <a:xfrm rot="-968142">
              <a:off x="1037804" y="4396928"/>
              <a:ext cx="178677" cy="157023"/>
            </a:xfrm>
            <a:custGeom>
              <a:avLst/>
              <a:gdLst/>
              <a:ahLst/>
              <a:cxnLst/>
              <a:rect l="l" t="t" r="r" b="b"/>
              <a:pathLst>
                <a:path w="6131" h="5388" extrusionOk="0">
                  <a:moveTo>
                    <a:pt x="3072" y="1"/>
                  </a:moveTo>
                  <a:cubicBezTo>
                    <a:pt x="2037" y="1"/>
                    <a:pt x="1050" y="598"/>
                    <a:pt x="604" y="1596"/>
                  </a:cubicBezTo>
                  <a:cubicBezTo>
                    <a:pt x="1" y="2960"/>
                    <a:pt x="604" y="4553"/>
                    <a:pt x="1968" y="5156"/>
                  </a:cubicBezTo>
                  <a:cubicBezTo>
                    <a:pt x="2323" y="5313"/>
                    <a:pt x="2693" y="5387"/>
                    <a:pt x="3057" y="5387"/>
                  </a:cubicBezTo>
                  <a:cubicBezTo>
                    <a:pt x="4089" y="5387"/>
                    <a:pt x="5071" y="4790"/>
                    <a:pt x="5528" y="3792"/>
                  </a:cubicBezTo>
                  <a:cubicBezTo>
                    <a:pt x="6131" y="2428"/>
                    <a:pt x="5513" y="835"/>
                    <a:pt x="4164" y="232"/>
                  </a:cubicBezTo>
                  <a:cubicBezTo>
                    <a:pt x="3809" y="75"/>
                    <a:pt x="3437" y="1"/>
                    <a:pt x="3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0"/>
            <p:cNvSpPr/>
            <p:nvPr/>
          </p:nvSpPr>
          <p:spPr>
            <a:xfrm rot="-968142">
              <a:off x="1044698" y="4395044"/>
              <a:ext cx="167369" cy="162327"/>
            </a:xfrm>
            <a:custGeom>
              <a:avLst/>
              <a:gdLst/>
              <a:ahLst/>
              <a:cxnLst/>
              <a:rect l="l" t="t" r="r" b="b"/>
              <a:pathLst>
                <a:path w="5743" h="5570" extrusionOk="0">
                  <a:moveTo>
                    <a:pt x="2871" y="186"/>
                  </a:moveTo>
                  <a:cubicBezTo>
                    <a:pt x="3230" y="186"/>
                    <a:pt x="3589" y="258"/>
                    <a:pt x="3948" y="387"/>
                  </a:cubicBezTo>
                  <a:cubicBezTo>
                    <a:pt x="4580" y="689"/>
                    <a:pt x="5068" y="1206"/>
                    <a:pt x="5312" y="1852"/>
                  </a:cubicBezTo>
                  <a:cubicBezTo>
                    <a:pt x="5570" y="2498"/>
                    <a:pt x="5541" y="3216"/>
                    <a:pt x="5254" y="3847"/>
                  </a:cubicBezTo>
                  <a:cubicBezTo>
                    <a:pt x="4967" y="4464"/>
                    <a:pt x="4450" y="4953"/>
                    <a:pt x="3804" y="5211"/>
                  </a:cubicBezTo>
                  <a:cubicBezTo>
                    <a:pt x="3499" y="5328"/>
                    <a:pt x="3186" y="5383"/>
                    <a:pt x="2878" y="5383"/>
                  </a:cubicBezTo>
                  <a:cubicBezTo>
                    <a:pt x="1825" y="5383"/>
                    <a:pt x="834" y="4737"/>
                    <a:pt x="445" y="3704"/>
                  </a:cubicBezTo>
                  <a:cubicBezTo>
                    <a:pt x="201" y="3058"/>
                    <a:pt x="216" y="2340"/>
                    <a:pt x="503" y="1708"/>
                  </a:cubicBezTo>
                  <a:cubicBezTo>
                    <a:pt x="790" y="1077"/>
                    <a:pt x="1307" y="588"/>
                    <a:pt x="1953" y="344"/>
                  </a:cubicBezTo>
                  <a:cubicBezTo>
                    <a:pt x="2240" y="230"/>
                    <a:pt x="2570" y="186"/>
                    <a:pt x="2871" y="186"/>
                  </a:cubicBezTo>
                  <a:close/>
                  <a:moveTo>
                    <a:pt x="2868" y="0"/>
                  </a:moveTo>
                  <a:cubicBezTo>
                    <a:pt x="2536" y="0"/>
                    <a:pt x="2203" y="62"/>
                    <a:pt x="1881" y="186"/>
                  </a:cubicBezTo>
                  <a:cubicBezTo>
                    <a:pt x="1206" y="431"/>
                    <a:pt x="646" y="947"/>
                    <a:pt x="345" y="1636"/>
                  </a:cubicBezTo>
                  <a:cubicBezTo>
                    <a:pt x="43" y="2311"/>
                    <a:pt x="0" y="3072"/>
                    <a:pt x="273" y="3775"/>
                  </a:cubicBezTo>
                  <a:cubicBezTo>
                    <a:pt x="689" y="4881"/>
                    <a:pt x="1737" y="5570"/>
                    <a:pt x="2871" y="5570"/>
                  </a:cubicBezTo>
                  <a:cubicBezTo>
                    <a:pt x="3202" y="5570"/>
                    <a:pt x="3517" y="5512"/>
                    <a:pt x="3862" y="5383"/>
                  </a:cubicBezTo>
                  <a:cubicBezTo>
                    <a:pt x="4537" y="5139"/>
                    <a:pt x="5096" y="4608"/>
                    <a:pt x="5398" y="3933"/>
                  </a:cubicBezTo>
                  <a:cubicBezTo>
                    <a:pt x="5714" y="3244"/>
                    <a:pt x="5742" y="2498"/>
                    <a:pt x="5470" y="1794"/>
                  </a:cubicBezTo>
                  <a:cubicBezTo>
                    <a:pt x="5226" y="1120"/>
                    <a:pt x="4694" y="560"/>
                    <a:pt x="4020" y="258"/>
                  </a:cubicBezTo>
                  <a:cubicBezTo>
                    <a:pt x="3654" y="87"/>
                    <a:pt x="3262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0"/>
            <p:cNvSpPr/>
            <p:nvPr/>
          </p:nvSpPr>
          <p:spPr>
            <a:xfrm>
              <a:off x="664526" y="3203141"/>
              <a:ext cx="69624" cy="124003"/>
            </a:xfrm>
            <a:custGeom>
              <a:avLst/>
              <a:gdLst/>
              <a:ahLst/>
              <a:cxnLst/>
              <a:rect l="l" t="t" r="r" b="b"/>
              <a:pathLst>
                <a:path w="1316" h="2344" extrusionOk="0">
                  <a:moveTo>
                    <a:pt x="1245" y="1"/>
                  </a:moveTo>
                  <a:cubicBezTo>
                    <a:pt x="1228" y="1"/>
                    <a:pt x="1211" y="7"/>
                    <a:pt x="1195" y="23"/>
                  </a:cubicBezTo>
                  <a:cubicBezTo>
                    <a:pt x="658" y="605"/>
                    <a:pt x="378" y="1499"/>
                    <a:pt x="32" y="2215"/>
                  </a:cubicBezTo>
                  <a:cubicBezTo>
                    <a:pt x="1" y="2284"/>
                    <a:pt x="61" y="2343"/>
                    <a:pt x="112" y="2343"/>
                  </a:cubicBezTo>
                  <a:cubicBezTo>
                    <a:pt x="135" y="2343"/>
                    <a:pt x="156" y="2332"/>
                    <a:pt x="166" y="2304"/>
                  </a:cubicBezTo>
                  <a:cubicBezTo>
                    <a:pt x="356" y="1935"/>
                    <a:pt x="546" y="1577"/>
                    <a:pt x="725" y="1197"/>
                  </a:cubicBezTo>
                  <a:cubicBezTo>
                    <a:pt x="926" y="828"/>
                    <a:pt x="1161" y="482"/>
                    <a:pt x="1284" y="90"/>
                  </a:cubicBezTo>
                  <a:cubicBezTo>
                    <a:pt x="1316" y="43"/>
                    <a:pt x="1285" y="1"/>
                    <a:pt x="1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0"/>
            <p:cNvSpPr/>
            <p:nvPr/>
          </p:nvSpPr>
          <p:spPr>
            <a:xfrm>
              <a:off x="680980" y="3128655"/>
              <a:ext cx="116551" cy="116544"/>
            </a:xfrm>
            <a:custGeom>
              <a:avLst/>
              <a:gdLst/>
              <a:ahLst/>
              <a:cxnLst/>
              <a:rect l="l" t="t" r="r" b="b"/>
              <a:pathLst>
                <a:path w="2203" h="2203" extrusionOk="0">
                  <a:moveTo>
                    <a:pt x="1098" y="0"/>
                  </a:moveTo>
                  <a:cubicBezTo>
                    <a:pt x="503" y="0"/>
                    <a:pt x="11" y="488"/>
                    <a:pt x="11" y="1096"/>
                  </a:cubicBezTo>
                  <a:cubicBezTo>
                    <a:pt x="0" y="1700"/>
                    <a:pt x="492" y="2203"/>
                    <a:pt x="1107" y="2203"/>
                  </a:cubicBezTo>
                  <a:cubicBezTo>
                    <a:pt x="1114" y="2203"/>
                    <a:pt x="1120" y="2203"/>
                    <a:pt x="1127" y="2203"/>
                  </a:cubicBezTo>
                  <a:cubicBezTo>
                    <a:pt x="1711" y="2203"/>
                    <a:pt x="2203" y="1715"/>
                    <a:pt x="2203" y="1107"/>
                  </a:cubicBezTo>
                  <a:cubicBezTo>
                    <a:pt x="2203" y="503"/>
                    <a:pt x="1722" y="0"/>
                    <a:pt x="1118" y="0"/>
                  </a:cubicBezTo>
                  <a:cubicBezTo>
                    <a:pt x="1112" y="0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0"/>
            <p:cNvSpPr/>
            <p:nvPr/>
          </p:nvSpPr>
          <p:spPr>
            <a:xfrm>
              <a:off x="701083" y="3146536"/>
              <a:ext cx="51530" cy="32641"/>
            </a:xfrm>
            <a:custGeom>
              <a:avLst/>
              <a:gdLst/>
              <a:ahLst/>
              <a:cxnLst/>
              <a:rect l="l" t="t" r="r" b="b"/>
              <a:pathLst>
                <a:path w="974" h="617" extrusionOk="0">
                  <a:moveTo>
                    <a:pt x="697" y="0"/>
                  </a:moveTo>
                  <a:cubicBezTo>
                    <a:pt x="602" y="0"/>
                    <a:pt x="487" y="29"/>
                    <a:pt x="369" y="87"/>
                  </a:cubicBezTo>
                  <a:cubicBezTo>
                    <a:pt x="135" y="199"/>
                    <a:pt x="0" y="389"/>
                    <a:pt x="56" y="523"/>
                  </a:cubicBezTo>
                  <a:cubicBezTo>
                    <a:pt x="91" y="586"/>
                    <a:pt x="169" y="617"/>
                    <a:pt x="269" y="617"/>
                  </a:cubicBezTo>
                  <a:cubicBezTo>
                    <a:pt x="364" y="617"/>
                    <a:pt x="478" y="589"/>
                    <a:pt x="593" y="534"/>
                  </a:cubicBezTo>
                  <a:cubicBezTo>
                    <a:pt x="839" y="423"/>
                    <a:pt x="973" y="221"/>
                    <a:pt x="917" y="98"/>
                  </a:cubicBezTo>
                  <a:cubicBezTo>
                    <a:pt x="882" y="34"/>
                    <a:pt x="801" y="0"/>
                    <a:pt x="697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0"/>
            <p:cNvSpPr/>
            <p:nvPr/>
          </p:nvSpPr>
          <p:spPr>
            <a:xfrm rot="-968142">
              <a:off x="405648" y="4179125"/>
              <a:ext cx="95007" cy="145366"/>
            </a:xfrm>
            <a:custGeom>
              <a:avLst/>
              <a:gdLst/>
              <a:ahLst/>
              <a:cxnLst/>
              <a:rect l="l" t="t" r="r" b="b"/>
              <a:pathLst>
                <a:path w="3260" h="4988" extrusionOk="0">
                  <a:moveTo>
                    <a:pt x="3163" y="1"/>
                  </a:moveTo>
                  <a:cubicBezTo>
                    <a:pt x="3125" y="1"/>
                    <a:pt x="3084" y="14"/>
                    <a:pt x="3073" y="35"/>
                  </a:cubicBezTo>
                  <a:lnTo>
                    <a:pt x="30" y="4844"/>
                  </a:lnTo>
                  <a:cubicBezTo>
                    <a:pt x="1" y="4887"/>
                    <a:pt x="30" y="4959"/>
                    <a:pt x="58" y="4974"/>
                  </a:cubicBezTo>
                  <a:cubicBezTo>
                    <a:pt x="73" y="4988"/>
                    <a:pt x="87" y="4988"/>
                    <a:pt x="116" y="4988"/>
                  </a:cubicBezTo>
                  <a:cubicBezTo>
                    <a:pt x="130" y="4988"/>
                    <a:pt x="173" y="4974"/>
                    <a:pt x="188" y="4945"/>
                  </a:cubicBezTo>
                  <a:lnTo>
                    <a:pt x="3231" y="136"/>
                  </a:lnTo>
                  <a:cubicBezTo>
                    <a:pt x="3260" y="93"/>
                    <a:pt x="3231" y="21"/>
                    <a:pt x="3202" y="6"/>
                  </a:cubicBezTo>
                  <a:cubicBezTo>
                    <a:pt x="3191" y="3"/>
                    <a:pt x="3177" y="1"/>
                    <a:pt x="3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0"/>
            <p:cNvSpPr/>
            <p:nvPr/>
          </p:nvSpPr>
          <p:spPr>
            <a:xfrm rot="-968142">
              <a:off x="409015" y="4181742"/>
              <a:ext cx="88741" cy="140179"/>
            </a:xfrm>
            <a:custGeom>
              <a:avLst/>
              <a:gdLst/>
              <a:ahLst/>
              <a:cxnLst/>
              <a:rect l="l" t="t" r="r" b="b"/>
              <a:pathLst>
                <a:path w="3045" h="4810" extrusionOk="0">
                  <a:moveTo>
                    <a:pt x="1" y="4810"/>
                  </a:moveTo>
                  <a:lnTo>
                    <a:pt x="3044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0"/>
            <p:cNvSpPr/>
            <p:nvPr/>
          </p:nvSpPr>
          <p:spPr>
            <a:xfrm rot="-968142">
              <a:off x="440941" y="4140965"/>
              <a:ext cx="71168" cy="62600"/>
            </a:xfrm>
            <a:custGeom>
              <a:avLst/>
              <a:gdLst/>
              <a:ahLst/>
              <a:cxnLst/>
              <a:rect l="l" t="t" r="r" b="b"/>
              <a:pathLst>
                <a:path w="2442" h="2148" extrusionOk="0">
                  <a:moveTo>
                    <a:pt x="1232" y="1"/>
                  </a:moveTo>
                  <a:cubicBezTo>
                    <a:pt x="1074" y="1"/>
                    <a:pt x="913" y="36"/>
                    <a:pt x="762" y="110"/>
                  </a:cubicBezTo>
                  <a:cubicBezTo>
                    <a:pt x="216" y="354"/>
                    <a:pt x="1" y="1000"/>
                    <a:pt x="259" y="1545"/>
                  </a:cubicBezTo>
                  <a:cubicBezTo>
                    <a:pt x="436" y="1929"/>
                    <a:pt x="822" y="2148"/>
                    <a:pt x="1228" y="2148"/>
                  </a:cubicBezTo>
                  <a:cubicBezTo>
                    <a:pt x="1384" y="2148"/>
                    <a:pt x="1543" y="2116"/>
                    <a:pt x="1695" y="2048"/>
                  </a:cubicBezTo>
                  <a:cubicBezTo>
                    <a:pt x="2226" y="1789"/>
                    <a:pt x="2441" y="1143"/>
                    <a:pt x="2197" y="612"/>
                  </a:cubicBezTo>
                  <a:cubicBezTo>
                    <a:pt x="2013" y="222"/>
                    <a:pt x="1630" y="1"/>
                    <a:pt x="1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0"/>
            <p:cNvSpPr/>
            <p:nvPr/>
          </p:nvSpPr>
          <p:spPr>
            <a:xfrm rot="-968142">
              <a:off x="441760" y="4137842"/>
              <a:ext cx="73237" cy="68137"/>
            </a:xfrm>
            <a:custGeom>
              <a:avLst/>
              <a:gdLst/>
              <a:ahLst/>
              <a:cxnLst/>
              <a:rect l="l" t="t" r="r" b="b"/>
              <a:pathLst>
                <a:path w="2513" h="2338" extrusionOk="0">
                  <a:moveTo>
                    <a:pt x="1192" y="184"/>
                  </a:moveTo>
                  <a:cubicBezTo>
                    <a:pt x="1307" y="184"/>
                    <a:pt x="1407" y="199"/>
                    <a:pt x="1522" y="228"/>
                  </a:cubicBezTo>
                  <a:cubicBezTo>
                    <a:pt x="1766" y="328"/>
                    <a:pt x="1967" y="500"/>
                    <a:pt x="2082" y="730"/>
                  </a:cubicBezTo>
                  <a:cubicBezTo>
                    <a:pt x="2312" y="1218"/>
                    <a:pt x="2097" y="1807"/>
                    <a:pt x="1608" y="2051"/>
                  </a:cubicBezTo>
                  <a:cubicBezTo>
                    <a:pt x="1475" y="2113"/>
                    <a:pt x="1335" y="2143"/>
                    <a:pt x="1196" y="2143"/>
                  </a:cubicBezTo>
                  <a:cubicBezTo>
                    <a:pt x="826" y="2143"/>
                    <a:pt x="469" y="1932"/>
                    <a:pt x="302" y="1577"/>
                  </a:cubicBezTo>
                  <a:cubicBezTo>
                    <a:pt x="187" y="1347"/>
                    <a:pt x="173" y="1074"/>
                    <a:pt x="259" y="830"/>
                  </a:cubicBezTo>
                  <a:cubicBezTo>
                    <a:pt x="360" y="572"/>
                    <a:pt x="532" y="371"/>
                    <a:pt x="761" y="271"/>
                  </a:cubicBezTo>
                  <a:cubicBezTo>
                    <a:pt x="905" y="213"/>
                    <a:pt x="1049" y="184"/>
                    <a:pt x="1192" y="184"/>
                  </a:cubicBezTo>
                  <a:close/>
                  <a:moveTo>
                    <a:pt x="1193" y="1"/>
                  </a:moveTo>
                  <a:cubicBezTo>
                    <a:pt x="1015" y="1"/>
                    <a:pt x="843" y="37"/>
                    <a:pt x="675" y="113"/>
                  </a:cubicBezTo>
                  <a:cubicBezTo>
                    <a:pt x="403" y="228"/>
                    <a:pt x="187" y="486"/>
                    <a:pt x="87" y="773"/>
                  </a:cubicBezTo>
                  <a:cubicBezTo>
                    <a:pt x="1" y="1074"/>
                    <a:pt x="1" y="1376"/>
                    <a:pt x="144" y="1663"/>
                  </a:cubicBezTo>
                  <a:cubicBezTo>
                    <a:pt x="331" y="2079"/>
                    <a:pt x="761" y="2338"/>
                    <a:pt x="1192" y="2338"/>
                  </a:cubicBezTo>
                  <a:cubicBezTo>
                    <a:pt x="1350" y="2338"/>
                    <a:pt x="1537" y="2295"/>
                    <a:pt x="1680" y="2209"/>
                  </a:cubicBezTo>
                  <a:cubicBezTo>
                    <a:pt x="2269" y="1921"/>
                    <a:pt x="2513" y="1218"/>
                    <a:pt x="2240" y="644"/>
                  </a:cubicBezTo>
                  <a:cubicBezTo>
                    <a:pt x="2111" y="371"/>
                    <a:pt x="1867" y="156"/>
                    <a:pt x="1580" y="55"/>
                  </a:cubicBezTo>
                  <a:cubicBezTo>
                    <a:pt x="1448" y="19"/>
                    <a:pt x="1319" y="1"/>
                    <a:pt x="1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0"/>
            <p:cNvSpPr/>
            <p:nvPr/>
          </p:nvSpPr>
          <p:spPr>
            <a:xfrm rot="-968228">
              <a:off x="958856" y="4738168"/>
              <a:ext cx="139771" cy="270624"/>
            </a:xfrm>
            <a:custGeom>
              <a:avLst/>
              <a:gdLst/>
              <a:ahLst/>
              <a:cxnLst/>
              <a:rect l="l" t="t" r="r" b="b"/>
              <a:pathLst>
                <a:path w="4796" h="9286" extrusionOk="0">
                  <a:moveTo>
                    <a:pt x="4688" y="0"/>
                  </a:moveTo>
                  <a:cubicBezTo>
                    <a:pt x="4650" y="0"/>
                    <a:pt x="4619" y="21"/>
                    <a:pt x="4609" y="41"/>
                  </a:cubicBezTo>
                  <a:lnTo>
                    <a:pt x="15" y="9142"/>
                  </a:lnTo>
                  <a:cubicBezTo>
                    <a:pt x="1" y="9200"/>
                    <a:pt x="15" y="9243"/>
                    <a:pt x="58" y="9272"/>
                  </a:cubicBezTo>
                  <a:cubicBezTo>
                    <a:pt x="58" y="9286"/>
                    <a:pt x="72" y="9286"/>
                    <a:pt x="87" y="9286"/>
                  </a:cubicBezTo>
                  <a:cubicBezTo>
                    <a:pt x="130" y="9286"/>
                    <a:pt x="158" y="9272"/>
                    <a:pt x="173" y="9229"/>
                  </a:cubicBezTo>
                  <a:lnTo>
                    <a:pt x="4781" y="127"/>
                  </a:lnTo>
                  <a:cubicBezTo>
                    <a:pt x="4795" y="84"/>
                    <a:pt x="4781" y="27"/>
                    <a:pt x="4738" y="12"/>
                  </a:cubicBezTo>
                  <a:cubicBezTo>
                    <a:pt x="4721" y="4"/>
                    <a:pt x="4704" y="0"/>
                    <a:pt x="4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0"/>
            <p:cNvSpPr/>
            <p:nvPr/>
          </p:nvSpPr>
          <p:spPr>
            <a:xfrm rot="-968228">
              <a:off x="976786" y="4997414"/>
              <a:ext cx="47737" cy="42141"/>
            </a:xfrm>
            <a:custGeom>
              <a:avLst/>
              <a:gdLst/>
              <a:ahLst/>
              <a:cxnLst/>
              <a:rect l="l" t="t" r="r" b="b"/>
              <a:pathLst>
                <a:path w="1638" h="1446" extrusionOk="0">
                  <a:moveTo>
                    <a:pt x="814" y="1"/>
                  </a:moveTo>
                  <a:cubicBezTo>
                    <a:pt x="729" y="1"/>
                    <a:pt x="643" y="16"/>
                    <a:pt x="561" y="49"/>
                  </a:cubicBezTo>
                  <a:cubicBezTo>
                    <a:pt x="202" y="193"/>
                    <a:pt x="1" y="609"/>
                    <a:pt x="144" y="982"/>
                  </a:cubicBezTo>
                  <a:cubicBezTo>
                    <a:pt x="256" y="1262"/>
                    <a:pt x="542" y="1445"/>
                    <a:pt x="832" y="1445"/>
                  </a:cubicBezTo>
                  <a:cubicBezTo>
                    <a:pt x="915" y="1445"/>
                    <a:pt x="998" y="1430"/>
                    <a:pt x="1077" y="1399"/>
                  </a:cubicBezTo>
                  <a:cubicBezTo>
                    <a:pt x="1436" y="1255"/>
                    <a:pt x="1637" y="839"/>
                    <a:pt x="1494" y="465"/>
                  </a:cubicBezTo>
                  <a:cubicBezTo>
                    <a:pt x="1383" y="178"/>
                    <a:pt x="1102" y="1"/>
                    <a:pt x="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0"/>
            <p:cNvSpPr/>
            <p:nvPr/>
          </p:nvSpPr>
          <p:spPr>
            <a:xfrm rot="-968228">
              <a:off x="975823" y="4996286"/>
              <a:ext cx="48553" cy="47154"/>
            </a:xfrm>
            <a:custGeom>
              <a:avLst/>
              <a:gdLst/>
              <a:ahLst/>
              <a:cxnLst/>
              <a:rect l="l" t="t" r="r" b="b"/>
              <a:pathLst>
                <a:path w="1666" h="1618" extrusionOk="0">
                  <a:moveTo>
                    <a:pt x="862" y="182"/>
                  </a:moveTo>
                  <a:cubicBezTo>
                    <a:pt x="948" y="182"/>
                    <a:pt x="1048" y="197"/>
                    <a:pt x="1149" y="240"/>
                  </a:cubicBezTo>
                  <a:cubicBezTo>
                    <a:pt x="1292" y="311"/>
                    <a:pt x="1422" y="426"/>
                    <a:pt x="1479" y="599"/>
                  </a:cubicBezTo>
                  <a:cubicBezTo>
                    <a:pt x="1522" y="756"/>
                    <a:pt x="1522" y="914"/>
                    <a:pt x="1450" y="1072"/>
                  </a:cubicBezTo>
                  <a:cubicBezTo>
                    <a:pt x="1378" y="1216"/>
                    <a:pt x="1264" y="1345"/>
                    <a:pt x="1091" y="1402"/>
                  </a:cubicBezTo>
                  <a:cubicBezTo>
                    <a:pt x="1018" y="1422"/>
                    <a:pt x="945" y="1433"/>
                    <a:pt x="871" y="1433"/>
                  </a:cubicBezTo>
                  <a:cubicBezTo>
                    <a:pt x="787" y="1433"/>
                    <a:pt x="702" y="1419"/>
                    <a:pt x="618" y="1388"/>
                  </a:cubicBezTo>
                  <a:cubicBezTo>
                    <a:pt x="474" y="1316"/>
                    <a:pt x="345" y="1187"/>
                    <a:pt x="287" y="1029"/>
                  </a:cubicBezTo>
                  <a:cubicBezTo>
                    <a:pt x="158" y="699"/>
                    <a:pt x="330" y="340"/>
                    <a:pt x="646" y="211"/>
                  </a:cubicBezTo>
                  <a:cubicBezTo>
                    <a:pt x="718" y="197"/>
                    <a:pt x="790" y="182"/>
                    <a:pt x="862" y="182"/>
                  </a:cubicBezTo>
                  <a:close/>
                  <a:moveTo>
                    <a:pt x="855" y="1"/>
                  </a:moveTo>
                  <a:cubicBezTo>
                    <a:pt x="755" y="1"/>
                    <a:pt x="656" y="19"/>
                    <a:pt x="560" y="53"/>
                  </a:cubicBezTo>
                  <a:cubicBezTo>
                    <a:pt x="359" y="139"/>
                    <a:pt x="201" y="283"/>
                    <a:pt x="115" y="484"/>
                  </a:cubicBezTo>
                  <a:cubicBezTo>
                    <a:pt x="29" y="685"/>
                    <a:pt x="0" y="900"/>
                    <a:pt x="101" y="1101"/>
                  </a:cubicBezTo>
                  <a:cubicBezTo>
                    <a:pt x="187" y="1288"/>
                    <a:pt x="330" y="1460"/>
                    <a:pt x="531" y="1546"/>
                  </a:cubicBezTo>
                  <a:cubicBezTo>
                    <a:pt x="632" y="1603"/>
                    <a:pt x="761" y="1618"/>
                    <a:pt x="862" y="1618"/>
                  </a:cubicBezTo>
                  <a:cubicBezTo>
                    <a:pt x="976" y="1618"/>
                    <a:pt x="1063" y="1603"/>
                    <a:pt x="1134" y="1560"/>
                  </a:cubicBezTo>
                  <a:cubicBezTo>
                    <a:pt x="1335" y="1474"/>
                    <a:pt x="1493" y="1331"/>
                    <a:pt x="1579" y="1130"/>
                  </a:cubicBezTo>
                  <a:cubicBezTo>
                    <a:pt x="1666" y="929"/>
                    <a:pt x="1666" y="713"/>
                    <a:pt x="1608" y="527"/>
                  </a:cubicBezTo>
                  <a:cubicBezTo>
                    <a:pt x="1508" y="326"/>
                    <a:pt x="1364" y="168"/>
                    <a:pt x="1177" y="67"/>
                  </a:cubicBezTo>
                  <a:cubicBezTo>
                    <a:pt x="1072" y="22"/>
                    <a:pt x="963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Google Shape;1053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479" y="0"/>
            <a:ext cx="9127042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4" name="Google Shape;1054;p31"/>
          <p:cNvGrpSpPr/>
          <p:nvPr/>
        </p:nvGrpSpPr>
        <p:grpSpPr>
          <a:xfrm>
            <a:off x="142071" y="3779233"/>
            <a:ext cx="8897858" cy="1367389"/>
            <a:chOff x="142071" y="3779233"/>
            <a:chExt cx="8897858" cy="1367389"/>
          </a:xfrm>
        </p:grpSpPr>
        <p:grpSp>
          <p:nvGrpSpPr>
            <p:cNvPr id="1055" name="Google Shape;1055;p31"/>
            <p:cNvGrpSpPr/>
            <p:nvPr/>
          </p:nvGrpSpPr>
          <p:grpSpPr>
            <a:xfrm flipH="1">
              <a:off x="8566855" y="3779233"/>
              <a:ext cx="473075" cy="282169"/>
              <a:chOff x="194484" y="4730120"/>
              <a:chExt cx="473075" cy="282169"/>
            </a:xfrm>
          </p:grpSpPr>
          <p:sp>
            <p:nvSpPr>
              <p:cNvPr id="1056" name="Google Shape;1056;p31"/>
              <p:cNvSpPr/>
              <p:nvPr/>
            </p:nvSpPr>
            <p:spPr>
              <a:xfrm>
                <a:off x="194484" y="4835976"/>
                <a:ext cx="200951" cy="176314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3661" extrusionOk="0">
                    <a:moveTo>
                      <a:pt x="2079" y="1"/>
                    </a:moveTo>
                    <a:cubicBezTo>
                      <a:pt x="1407" y="1"/>
                      <a:pt x="761" y="372"/>
                      <a:pt x="440" y="1015"/>
                    </a:cubicBezTo>
                    <a:cubicBezTo>
                      <a:pt x="1" y="1923"/>
                      <a:pt x="367" y="3021"/>
                      <a:pt x="1274" y="3475"/>
                    </a:cubicBezTo>
                    <a:cubicBezTo>
                      <a:pt x="1534" y="3600"/>
                      <a:pt x="1809" y="3660"/>
                      <a:pt x="2080" y="3660"/>
                    </a:cubicBezTo>
                    <a:cubicBezTo>
                      <a:pt x="2756" y="3660"/>
                      <a:pt x="3406" y="3288"/>
                      <a:pt x="3719" y="2640"/>
                    </a:cubicBezTo>
                    <a:cubicBezTo>
                      <a:pt x="4173" y="1733"/>
                      <a:pt x="3807" y="635"/>
                      <a:pt x="2899" y="196"/>
                    </a:cubicBezTo>
                    <a:cubicBezTo>
                      <a:pt x="2635" y="63"/>
                      <a:pt x="2355" y="1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1"/>
              <p:cNvSpPr/>
              <p:nvPr/>
            </p:nvSpPr>
            <p:spPr>
              <a:xfrm>
                <a:off x="574475" y="4730120"/>
                <a:ext cx="93084" cy="88133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830" extrusionOk="0">
                    <a:moveTo>
                      <a:pt x="972" y="1"/>
                    </a:moveTo>
                    <a:cubicBezTo>
                      <a:pt x="507" y="1"/>
                      <a:pt x="113" y="337"/>
                      <a:pt x="59" y="798"/>
                    </a:cubicBezTo>
                    <a:cubicBezTo>
                      <a:pt x="0" y="1296"/>
                      <a:pt x="352" y="1764"/>
                      <a:pt x="849" y="1823"/>
                    </a:cubicBezTo>
                    <a:cubicBezTo>
                      <a:pt x="886" y="1827"/>
                      <a:pt x="922" y="1829"/>
                      <a:pt x="958" y="1829"/>
                    </a:cubicBezTo>
                    <a:cubicBezTo>
                      <a:pt x="1413" y="1829"/>
                      <a:pt x="1820" y="1493"/>
                      <a:pt x="1874" y="1032"/>
                    </a:cubicBezTo>
                    <a:cubicBezTo>
                      <a:pt x="1933" y="520"/>
                      <a:pt x="1581" y="66"/>
                      <a:pt x="1084" y="7"/>
                    </a:cubicBezTo>
                    <a:cubicBezTo>
                      <a:pt x="1046" y="3"/>
                      <a:pt x="1009" y="1"/>
                      <a:pt x="9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1"/>
              <p:cNvSpPr/>
              <p:nvPr/>
            </p:nvSpPr>
            <p:spPr>
              <a:xfrm>
                <a:off x="374246" y="4781218"/>
                <a:ext cx="231288" cy="106482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2211" extrusionOk="0">
                    <a:moveTo>
                      <a:pt x="1" y="2211"/>
                    </a:moveTo>
                    <a:lnTo>
                      <a:pt x="4802" y="0"/>
                    </a:lnTo>
                    <a:close/>
                  </a:path>
                </a:pathLst>
              </a:custGeom>
              <a:solidFill>
                <a:srgbClr val="FDFCF8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1"/>
              <p:cNvSpPr/>
              <p:nvPr/>
            </p:nvSpPr>
            <p:spPr>
              <a:xfrm>
                <a:off x="374246" y="4781218"/>
                <a:ext cx="231288" cy="106482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2211" fill="none" extrusionOk="0">
                    <a:moveTo>
                      <a:pt x="1" y="2211"/>
                    </a:moveTo>
                    <a:lnTo>
                      <a:pt x="4802" y="0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0" name="Google Shape;1060;p31"/>
            <p:cNvGrpSpPr/>
            <p:nvPr/>
          </p:nvGrpSpPr>
          <p:grpSpPr>
            <a:xfrm>
              <a:off x="142071" y="3867826"/>
              <a:ext cx="571161" cy="834001"/>
              <a:chOff x="148831" y="104526"/>
              <a:chExt cx="571161" cy="834001"/>
            </a:xfrm>
          </p:grpSpPr>
          <p:sp>
            <p:nvSpPr>
              <p:cNvPr id="1061" name="Google Shape;1061;p31"/>
              <p:cNvSpPr/>
              <p:nvPr/>
            </p:nvSpPr>
            <p:spPr>
              <a:xfrm>
                <a:off x="208006" y="333488"/>
                <a:ext cx="329529" cy="327784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6448" extrusionOk="0">
                    <a:moveTo>
                      <a:pt x="93" y="1"/>
                    </a:moveTo>
                    <a:cubicBezTo>
                      <a:pt x="47" y="1"/>
                      <a:pt x="1" y="48"/>
                      <a:pt x="32" y="96"/>
                    </a:cubicBezTo>
                    <a:cubicBezTo>
                      <a:pt x="904" y="1381"/>
                      <a:pt x="2067" y="2376"/>
                      <a:pt x="3163" y="3472"/>
                    </a:cubicBezTo>
                    <a:cubicBezTo>
                      <a:pt x="3688" y="4009"/>
                      <a:pt x="4169" y="4590"/>
                      <a:pt x="4695" y="5127"/>
                    </a:cubicBezTo>
                    <a:cubicBezTo>
                      <a:pt x="4963" y="5395"/>
                      <a:pt x="5231" y="5663"/>
                      <a:pt x="5511" y="5898"/>
                    </a:cubicBezTo>
                    <a:cubicBezTo>
                      <a:pt x="5757" y="6111"/>
                      <a:pt x="6036" y="6401"/>
                      <a:pt x="6372" y="6446"/>
                    </a:cubicBezTo>
                    <a:cubicBezTo>
                      <a:pt x="6376" y="6447"/>
                      <a:pt x="6381" y="6447"/>
                      <a:pt x="6386" y="6447"/>
                    </a:cubicBezTo>
                    <a:cubicBezTo>
                      <a:pt x="6437" y="6447"/>
                      <a:pt x="6481" y="6396"/>
                      <a:pt x="6461" y="6345"/>
                    </a:cubicBezTo>
                    <a:cubicBezTo>
                      <a:pt x="6271" y="6122"/>
                      <a:pt x="6014" y="5976"/>
                      <a:pt x="5801" y="5797"/>
                    </a:cubicBezTo>
                    <a:cubicBezTo>
                      <a:pt x="5511" y="5563"/>
                      <a:pt x="5242" y="5306"/>
                      <a:pt x="4974" y="5048"/>
                    </a:cubicBezTo>
                    <a:cubicBezTo>
                      <a:pt x="4449" y="4512"/>
                      <a:pt x="3957" y="3942"/>
                      <a:pt x="3431" y="3394"/>
                    </a:cubicBezTo>
                    <a:cubicBezTo>
                      <a:pt x="2347" y="2276"/>
                      <a:pt x="1061" y="1314"/>
                      <a:pt x="144" y="29"/>
                    </a:cubicBezTo>
                    <a:cubicBezTo>
                      <a:pt x="131" y="9"/>
                      <a:pt x="112" y="1"/>
                      <a:pt x="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1"/>
              <p:cNvSpPr/>
              <p:nvPr/>
            </p:nvSpPr>
            <p:spPr>
              <a:xfrm>
                <a:off x="556344" y="631534"/>
                <a:ext cx="85560" cy="224996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4426" extrusionOk="0">
                    <a:moveTo>
                      <a:pt x="67" y="1"/>
                    </a:moveTo>
                    <a:cubicBezTo>
                      <a:pt x="32" y="1"/>
                      <a:pt x="0" y="26"/>
                      <a:pt x="0" y="80"/>
                    </a:cubicBezTo>
                    <a:cubicBezTo>
                      <a:pt x="34" y="762"/>
                      <a:pt x="425" y="1421"/>
                      <a:pt x="649" y="2059"/>
                    </a:cubicBezTo>
                    <a:cubicBezTo>
                      <a:pt x="906" y="2808"/>
                      <a:pt x="1152" y="3579"/>
                      <a:pt x="1420" y="4339"/>
                    </a:cubicBezTo>
                    <a:cubicBezTo>
                      <a:pt x="1437" y="4400"/>
                      <a:pt x="1483" y="4425"/>
                      <a:pt x="1530" y="4425"/>
                    </a:cubicBezTo>
                    <a:cubicBezTo>
                      <a:pt x="1605" y="4425"/>
                      <a:pt x="1682" y="4361"/>
                      <a:pt x="1655" y="4272"/>
                    </a:cubicBezTo>
                    <a:cubicBezTo>
                      <a:pt x="1398" y="3512"/>
                      <a:pt x="1141" y="2741"/>
                      <a:pt x="917" y="1992"/>
                    </a:cubicBezTo>
                    <a:cubicBezTo>
                      <a:pt x="727" y="1343"/>
                      <a:pt x="481" y="616"/>
                      <a:pt x="134" y="35"/>
                    </a:cubicBezTo>
                    <a:cubicBezTo>
                      <a:pt x="116" y="13"/>
                      <a:pt x="91" y="1"/>
                      <a:pt x="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1"/>
              <p:cNvSpPr/>
              <p:nvPr/>
            </p:nvSpPr>
            <p:spPr>
              <a:xfrm>
                <a:off x="148831" y="292312"/>
                <a:ext cx="135329" cy="134713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650" extrusionOk="0">
                    <a:moveTo>
                      <a:pt x="1331" y="0"/>
                    </a:moveTo>
                    <a:cubicBezTo>
                      <a:pt x="593" y="0"/>
                      <a:pt x="0" y="604"/>
                      <a:pt x="0" y="1331"/>
                    </a:cubicBezTo>
                    <a:cubicBezTo>
                      <a:pt x="0" y="2068"/>
                      <a:pt x="604" y="2650"/>
                      <a:pt x="1331" y="2650"/>
                    </a:cubicBezTo>
                    <a:cubicBezTo>
                      <a:pt x="2068" y="2650"/>
                      <a:pt x="2661" y="2046"/>
                      <a:pt x="2661" y="1331"/>
                    </a:cubicBezTo>
                    <a:cubicBezTo>
                      <a:pt x="2661" y="581"/>
                      <a:pt x="2068" y="0"/>
                      <a:pt x="13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1"/>
              <p:cNvSpPr/>
              <p:nvPr/>
            </p:nvSpPr>
            <p:spPr>
              <a:xfrm>
                <a:off x="170437" y="303496"/>
                <a:ext cx="57446" cy="35483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98" extrusionOk="0">
                    <a:moveTo>
                      <a:pt x="817" y="1"/>
                    </a:moveTo>
                    <a:cubicBezTo>
                      <a:pt x="708" y="1"/>
                      <a:pt x="576" y="34"/>
                      <a:pt x="447" y="104"/>
                    </a:cubicBezTo>
                    <a:cubicBezTo>
                      <a:pt x="168" y="227"/>
                      <a:pt x="0" y="451"/>
                      <a:pt x="67" y="585"/>
                    </a:cubicBezTo>
                    <a:cubicBezTo>
                      <a:pt x="102" y="661"/>
                      <a:pt x="192" y="697"/>
                      <a:pt x="309" y="697"/>
                    </a:cubicBezTo>
                    <a:cubicBezTo>
                      <a:pt x="417" y="697"/>
                      <a:pt x="548" y="666"/>
                      <a:pt x="682" y="607"/>
                    </a:cubicBezTo>
                    <a:cubicBezTo>
                      <a:pt x="962" y="473"/>
                      <a:pt x="1129" y="250"/>
                      <a:pt x="1062" y="116"/>
                    </a:cubicBezTo>
                    <a:cubicBezTo>
                      <a:pt x="1027" y="40"/>
                      <a:pt x="935" y="1"/>
                      <a:pt x="817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1"/>
              <p:cNvSpPr/>
              <p:nvPr/>
            </p:nvSpPr>
            <p:spPr>
              <a:xfrm>
                <a:off x="577950" y="803814"/>
                <a:ext cx="135279" cy="134713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2650" extrusionOk="0">
                    <a:moveTo>
                      <a:pt x="1331" y="0"/>
                    </a:moveTo>
                    <a:cubicBezTo>
                      <a:pt x="593" y="0"/>
                      <a:pt x="0" y="604"/>
                      <a:pt x="0" y="1331"/>
                    </a:cubicBezTo>
                    <a:cubicBezTo>
                      <a:pt x="0" y="2068"/>
                      <a:pt x="604" y="2650"/>
                      <a:pt x="1331" y="2650"/>
                    </a:cubicBezTo>
                    <a:cubicBezTo>
                      <a:pt x="2068" y="2650"/>
                      <a:pt x="2661" y="2046"/>
                      <a:pt x="2661" y="1331"/>
                    </a:cubicBezTo>
                    <a:cubicBezTo>
                      <a:pt x="2661" y="604"/>
                      <a:pt x="2057" y="0"/>
                      <a:pt x="1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1"/>
              <p:cNvSpPr/>
              <p:nvPr/>
            </p:nvSpPr>
            <p:spPr>
              <a:xfrm>
                <a:off x="597828" y="822674"/>
                <a:ext cx="58006" cy="35229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693" extrusionOk="0">
                    <a:moveTo>
                      <a:pt x="822" y="1"/>
                    </a:moveTo>
                    <a:cubicBezTo>
                      <a:pt x="714" y="1"/>
                      <a:pt x="582" y="34"/>
                      <a:pt x="448" y="99"/>
                    </a:cubicBezTo>
                    <a:cubicBezTo>
                      <a:pt x="168" y="222"/>
                      <a:pt x="0" y="445"/>
                      <a:pt x="67" y="591"/>
                    </a:cubicBezTo>
                    <a:cubicBezTo>
                      <a:pt x="107" y="659"/>
                      <a:pt x="197" y="693"/>
                      <a:pt x="312" y="693"/>
                    </a:cubicBezTo>
                    <a:cubicBezTo>
                      <a:pt x="423" y="693"/>
                      <a:pt x="557" y="662"/>
                      <a:pt x="694" y="602"/>
                    </a:cubicBezTo>
                    <a:cubicBezTo>
                      <a:pt x="973" y="479"/>
                      <a:pt x="1141" y="255"/>
                      <a:pt x="1063" y="121"/>
                    </a:cubicBezTo>
                    <a:cubicBezTo>
                      <a:pt x="1028" y="40"/>
                      <a:pt x="939" y="1"/>
                      <a:pt x="822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1"/>
              <p:cNvSpPr/>
              <p:nvPr/>
            </p:nvSpPr>
            <p:spPr>
              <a:xfrm>
                <a:off x="252845" y="216622"/>
                <a:ext cx="446760" cy="445620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8766" extrusionOk="0">
                    <a:moveTo>
                      <a:pt x="4375" y="0"/>
                    </a:moveTo>
                    <a:cubicBezTo>
                      <a:pt x="1979" y="0"/>
                      <a:pt x="22" y="1948"/>
                      <a:pt x="11" y="4361"/>
                    </a:cubicBezTo>
                    <a:cubicBezTo>
                      <a:pt x="0" y="6775"/>
                      <a:pt x="1957" y="8743"/>
                      <a:pt x="4372" y="8766"/>
                    </a:cubicBezTo>
                    <a:cubicBezTo>
                      <a:pt x="4378" y="8766"/>
                      <a:pt x="4385" y="8766"/>
                      <a:pt x="4392" y="8766"/>
                    </a:cubicBezTo>
                    <a:cubicBezTo>
                      <a:pt x="6798" y="8766"/>
                      <a:pt x="8765" y="6813"/>
                      <a:pt x="8776" y="4405"/>
                    </a:cubicBezTo>
                    <a:cubicBezTo>
                      <a:pt x="8788" y="1979"/>
                      <a:pt x="6831" y="12"/>
                      <a:pt x="4416" y="0"/>
                    </a:cubicBezTo>
                    <a:cubicBezTo>
                      <a:pt x="4403" y="0"/>
                      <a:pt x="4389" y="0"/>
                      <a:pt x="43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2"/>
                </a:solidFill>
                <a:prstDash val="solid"/>
                <a:miter lim="111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1"/>
              <p:cNvSpPr/>
              <p:nvPr/>
            </p:nvSpPr>
            <p:spPr>
              <a:xfrm>
                <a:off x="319024" y="287788"/>
                <a:ext cx="107470" cy="66899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316" extrusionOk="0">
                    <a:moveTo>
                      <a:pt x="1516" y="0"/>
                    </a:moveTo>
                    <a:cubicBezTo>
                      <a:pt x="1313" y="0"/>
                      <a:pt x="1070" y="56"/>
                      <a:pt x="827" y="167"/>
                    </a:cubicBezTo>
                    <a:cubicBezTo>
                      <a:pt x="313" y="413"/>
                      <a:pt x="0" y="838"/>
                      <a:pt x="123" y="1095"/>
                    </a:cubicBezTo>
                    <a:cubicBezTo>
                      <a:pt x="195" y="1239"/>
                      <a:pt x="377" y="1316"/>
                      <a:pt x="609" y="1316"/>
                    </a:cubicBezTo>
                    <a:cubicBezTo>
                      <a:pt x="810" y="1316"/>
                      <a:pt x="1048" y="1259"/>
                      <a:pt x="1286" y="1140"/>
                    </a:cubicBezTo>
                    <a:cubicBezTo>
                      <a:pt x="1800" y="894"/>
                      <a:pt x="2113" y="469"/>
                      <a:pt x="1990" y="212"/>
                    </a:cubicBezTo>
                    <a:cubicBezTo>
                      <a:pt x="1919" y="70"/>
                      <a:pt x="1743" y="0"/>
                      <a:pt x="1516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1"/>
              <p:cNvSpPr/>
              <p:nvPr/>
            </p:nvSpPr>
            <p:spPr>
              <a:xfrm rot="811087" flipH="1">
                <a:off x="621258" y="113976"/>
                <a:ext cx="90488" cy="81284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625" extrusionOk="0">
                    <a:moveTo>
                      <a:pt x="919" y="189"/>
                    </a:moveTo>
                    <a:cubicBezTo>
                      <a:pt x="1177" y="189"/>
                      <a:pt x="1421" y="347"/>
                      <a:pt x="1508" y="620"/>
                    </a:cubicBezTo>
                    <a:cubicBezTo>
                      <a:pt x="1608" y="936"/>
                      <a:pt x="1436" y="1294"/>
                      <a:pt x="1106" y="1409"/>
                    </a:cubicBezTo>
                    <a:cubicBezTo>
                      <a:pt x="1045" y="1429"/>
                      <a:pt x="983" y="1438"/>
                      <a:pt x="921" y="1438"/>
                    </a:cubicBezTo>
                    <a:cubicBezTo>
                      <a:pt x="661" y="1438"/>
                      <a:pt x="409" y="1274"/>
                      <a:pt x="316" y="1007"/>
                    </a:cubicBezTo>
                    <a:cubicBezTo>
                      <a:pt x="216" y="691"/>
                      <a:pt x="388" y="333"/>
                      <a:pt x="718" y="218"/>
                    </a:cubicBezTo>
                    <a:cubicBezTo>
                      <a:pt x="790" y="203"/>
                      <a:pt x="847" y="189"/>
                      <a:pt x="919" y="189"/>
                    </a:cubicBezTo>
                    <a:close/>
                    <a:moveTo>
                      <a:pt x="922" y="1"/>
                    </a:moveTo>
                    <a:cubicBezTo>
                      <a:pt x="833" y="1"/>
                      <a:pt x="744" y="16"/>
                      <a:pt x="661" y="45"/>
                    </a:cubicBezTo>
                    <a:cubicBezTo>
                      <a:pt x="230" y="189"/>
                      <a:pt x="0" y="634"/>
                      <a:pt x="144" y="1065"/>
                    </a:cubicBezTo>
                    <a:cubicBezTo>
                      <a:pt x="244" y="1409"/>
                      <a:pt x="574" y="1625"/>
                      <a:pt x="919" y="1625"/>
                    </a:cubicBezTo>
                    <a:cubicBezTo>
                      <a:pt x="1005" y="1625"/>
                      <a:pt x="1077" y="1596"/>
                      <a:pt x="1149" y="1582"/>
                    </a:cubicBezTo>
                    <a:cubicBezTo>
                      <a:pt x="1579" y="1438"/>
                      <a:pt x="1809" y="993"/>
                      <a:pt x="1665" y="562"/>
                    </a:cubicBezTo>
                    <a:cubicBezTo>
                      <a:pt x="1608" y="361"/>
                      <a:pt x="1464" y="189"/>
                      <a:pt x="1278" y="89"/>
                    </a:cubicBezTo>
                    <a:cubicBezTo>
                      <a:pt x="1169" y="30"/>
                      <a:pt x="1045" y="1"/>
                      <a:pt x="9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0" name="Google Shape;1070;p31"/>
            <p:cNvGrpSpPr/>
            <p:nvPr/>
          </p:nvGrpSpPr>
          <p:grpSpPr>
            <a:xfrm rot="-9802853" flipH="1">
              <a:off x="771593" y="4280912"/>
              <a:ext cx="1629425" cy="646192"/>
              <a:chOff x="7229311" y="185778"/>
              <a:chExt cx="1629471" cy="646210"/>
            </a:xfrm>
          </p:grpSpPr>
          <p:sp>
            <p:nvSpPr>
              <p:cNvPr id="1071" name="Google Shape;1071;p31"/>
              <p:cNvSpPr/>
              <p:nvPr/>
            </p:nvSpPr>
            <p:spPr>
              <a:xfrm rot="903193">
                <a:off x="7502361" y="287367"/>
                <a:ext cx="567402" cy="140915"/>
              </a:xfrm>
              <a:custGeom>
                <a:avLst/>
                <a:gdLst/>
                <a:ahLst/>
                <a:cxnLst/>
                <a:rect l="l" t="t" r="r" b="b"/>
                <a:pathLst>
                  <a:path w="19867" h="4934" fill="none" extrusionOk="0">
                    <a:moveTo>
                      <a:pt x="0" y="2489"/>
                    </a:moveTo>
                    <a:lnTo>
                      <a:pt x="10394" y="4934"/>
                    </a:lnTo>
                    <a:lnTo>
                      <a:pt x="19866" y="0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1"/>
              <p:cNvSpPr/>
              <p:nvPr/>
            </p:nvSpPr>
            <p:spPr>
              <a:xfrm rot="903193">
                <a:off x="8414107" y="540171"/>
                <a:ext cx="347033" cy="140915"/>
              </a:xfrm>
              <a:custGeom>
                <a:avLst/>
                <a:gdLst/>
                <a:ahLst/>
                <a:cxnLst/>
                <a:rect l="l" t="t" r="r" b="b"/>
                <a:pathLst>
                  <a:path w="12151" h="4934" extrusionOk="0">
                    <a:moveTo>
                      <a:pt x="0" y="4934"/>
                    </a:moveTo>
                    <a:lnTo>
                      <a:pt x="12151" y="0"/>
                    </a:lnTo>
                    <a:close/>
                  </a:path>
                </a:pathLst>
              </a:custGeom>
              <a:solidFill>
                <a:srgbClr val="804875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1"/>
              <p:cNvSpPr/>
              <p:nvPr/>
            </p:nvSpPr>
            <p:spPr>
              <a:xfrm rot="903193">
                <a:off x="8414107" y="540171"/>
                <a:ext cx="347033" cy="140915"/>
              </a:xfrm>
              <a:custGeom>
                <a:avLst/>
                <a:gdLst/>
                <a:ahLst/>
                <a:cxnLst/>
                <a:rect l="l" t="t" r="r" b="b"/>
                <a:pathLst>
                  <a:path w="12151" h="4934" fill="none" extrusionOk="0">
                    <a:moveTo>
                      <a:pt x="0" y="4934"/>
                    </a:moveTo>
                    <a:lnTo>
                      <a:pt x="12151" y="0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1"/>
              <p:cNvSpPr/>
              <p:nvPr/>
            </p:nvSpPr>
            <p:spPr>
              <a:xfrm rot="903193">
                <a:off x="8293094" y="528797"/>
                <a:ext cx="217028" cy="209145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7323" extrusionOk="0">
                    <a:moveTo>
                      <a:pt x="3800" y="0"/>
                    </a:moveTo>
                    <a:cubicBezTo>
                      <a:pt x="1898" y="0"/>
                      <a:pt x="288" y="1480"/>
                      <a:pt x="147" y="3419"/>
                    </a:cubicBezTo>
                    <a:cubicBezTo>
                      <a:pt x="1" y="5425"/>
                      <a:pt x="1538" y="7181"/>
                      <a:pt x="3558" y="7313"/>
                    </a:cubicBezTo>
                    <a:cubicBezTo>
                      <a:pt x="3647" y="7320"/>
                      <a:pt x="3735" y="7323"/>
                      <a:pt x="3823" y="7323"/>
                    </a:cubicBezTo>
                    <a:cubicBezTo>
                      <a:pt x="5716" y="7323"/>
                      <a:pt x="7326" y="5833"/>
                      <a:pt x="7452" y="3902"/>
                    </a:cubicBezTo>
                    <a:cubicBezTo>
                      <a:pt x="7599" y="1897"/>
                      <a:pt x="6062" y="140"/>
                      <a:pt x="4041" y="8"/>
                    </a:cubicBezTo>
                    <a:cubicBezTo>
                      <a:pt x="3960" y="3"/>
                      <a:pt x="3880" y="0"/>
                      <a:pt x="3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1"/>
              <p:cNvSpPr/>
              <p:nvPr/>
            </p:nvSpPr>
            <p:spPr>
              <a:xfrm rot="903193">
                <a:off x="8718736" y="535192"/>
                <a:ext cx="109556" cy="104615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663" extrusionOk="0">
                    <a:moveTo>
                      <a:pt x="1920" y="0"/>
                    </a:moveTo>
                    <a:cubicBezTo>
                      <a:pt x="991" y="0"/>
                      <a:pt x="200" y="719"/>
                      <a:pt x="103" y="1647"/>
                    </a:cubicBezTo>
                    <a:cubicBezTo>
                      <a:pt x="0" y="2657"/>
                      <a:pt x="747" y="3550"/>
                      <a:pt x="1757" y="3653"/>
                    </a:cubicBezTo>
                    <a:cubicBezTo>
                      <a:pt x="1819" y="3659"/>
                      <a:pt x="1881" y="3662"/>
                      <a:pt x="1942" y="3662"/>
                    </a:cubicBezTo>
                    <a:cubicBezTo>
                      <a:pt x="2874" y="3662"/>
                      <a:pt x="3665" y="2946"/>
                      <a:pt x="3748" y="1998"/>
                    </a:cubicBezTo>
                    <a:cubicBezTo>
                      <a:pt x="3836" y="988"/>
                      <a:pt x="3089" y="95"/>
                      <a:pt x="2079" y="7"/>
                    </a:cubicBezTo>
                    <a:cubicBezTo>
                      <a:pt x="2026" y="3"/>
                      <a:pt x="1972" y="0"/>
                      <a:pt x="19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1"/>
              <p:cNvSpPr/>
              <p:nvPr/>
            </p:nvSpPr>
            <p:spPr>
              <a:xfrm rot="903193">
                <a:off x="8054805" y="400195"/>
                <a:ext cx="304821" cy="141344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4949" extrusionOk="0">
                    <a:moveTo>
                      <a:pt x="10672" y="4949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4875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1"/>
              <p:cNvSpPr/>
              <p:nvPr/>
            </p:nvSpPr>
            <p:spPr>
              <a:xfrm rot="903193">
                <a:off x="8054805" y="400195"/>
                <a:ext cx="304821" cy="141344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4949" fill="none" extrusionOk="0">
                    <a:moveTo>
                      <a:pt x="10672" y="4949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1"/>
              <p:cNvSpPr/>
              <p:nvPr/>
            </p:nvSpPr>
            <p:spPr>
              <a:xfrm rot="903193">
                <a:off x="7989283" y="284583"/>
                <a:ext cx="178158" cy="157137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502" extrusionOk="0">
                    <a:moveTo>
                      <a:pt x="3111" y="0"/>
                    </a:moveTo>
                    <a:cubicBezTo>
                      <a:pt x="2053" y="0"/>
                      <a:pt x="1046" y="605"/>
                      <a:pt x="601" y="1635"/>
                    </a:cubicBezTo>
                    <a:cubicBezTo>
                      <a:pt x="1" y="3026"/>
                      <a:pt x="616" y="4666"/>
                      <a:pt x="2006" y="5266"/>
                    </a:cubicBezTo>
                    <a:cubicBezTo>
                      <a:pt x="2368" y="5426"/>
                      <a:pt x="2744" y="5501"/>
                      <a:pt x="3114" y="5501"/>
                    </a:cubicBezTo>
                    <a:cubicBezTo>
                      <a:pt x="4168" y="5501"/>
                      <a:pt x="5171" y="4886"/>
                      <a:pt x="5637" y="3846"/>
                    </a:cubicBezTo>
                    <a:cubicBezTo>
                      <a:pt x="6237" y="2470"/>
                      <a:pt x="5608" y="830"/>
                      <a:pt x="4217" y="230"/>
                    </a:cubicBezTo>
                    <a:cubicBezTo>
                      <a:pt x="3857" y="74"/>
                      <a:pt x="3481" y="0"/>
                      <a:pt x="3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1"/>
              <p:cNvSpPr/>
              <p:nvPr/>
            </p:nvSpPr>
            <p:spPr>
              <a:xfrm rot="903193">
                <a:off x="8142871" y="235405"/>
                <a:ext cx="157252" cy="127949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4480" extrusionOk="0">
                    <a:moveTo>
                      <a:pt x="1" y="4480"/>
                    </a:moveTo>
                    <a:lnTo>
                      <a:pt x="5505" y="0"/>
                    </a:lnTo>
                    <a:close/>
                  </a:path>
                </a:pathLst>
              </a:custGeom>
              <a:solidFill>
                <a:srgbClr val="804875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1"/>
              <p:cNvSpPr/>
              <p:nvPr/>
            </p:nvSpPr>
            <p:spPr>
              <a:xfrm rot="903193">
                <a:off x="8142871" y="235405"/>
                <a:ext cx="157252" cy="127949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4480" fill="none" extrusionOk="0">
                    <a:moveTo>
                      <a:pt x="1" y="4480"/>
                    </a:moveTo>
                    <a:lnTo>
                      <a:pt x="5505" y="0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1"/>
              <p:cNvSpPr/>
              <p:nvPr/>
            </p:nvSpPr>
            <p:spPr>
              <a:xfrm rot="903193">
                <a:off x="8278201" y="225969"/>
                <a:ext cx="70686" cy="62804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2199" extrusionOk="0">
                    <a:moveTo>
                      <a:pt x="1235" y="1"/>
                    </a:moveTo>
                    <a:cubicBezTo>
                      <a:pt x="776" y="1"/>
                      <a:pt x="357" y="297"/>
                      <a:pt x="205" y="751"/>
                    </a:cubicBezTo>
                    <a:cubicBezTo>
                      <a:pt x="0" y="1322"/>
                      <a:pt x="322" y="1951"/>
                      <a:pt x="893" y="2142"/>
                    </a:cubicBezTo>
                    <a:cubicBezTo>
                      <a:pt x="1008" y="2180"/>
                      <a:pt x="1125" y="2198"/>
                      <a:pt x="1240" y="2198"/>
                    </a:cubicBezTo>
                    <a:cubicBezTo>
                      <a:pt x="1699" y="2198"/>
                      <a:pt x="2132" y="1910"/>
                      <a:pt x="2284" y="1454"/>
                    </a:cubicBezTo>
                    <a:cubicBezTo>
                      <a:pt x="2474" y="868"/>
                      <a:pt x="2167" y="253"/>
                      <a:pt x="1596" y="63"/>
                    </a:cubicBezTo>
                    <a:cubicBezTo>
                      <a:pt x="1476" y="21"/>
                      <a:pt x="1354" y="1"/>
                      <a:pt x="12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1"/>
              <p:cNvSpPr/>
              <p:nvPr/>
            </p:nvSpPr>
            <p:spPr>
              <a:xfrm rot="903193">
                <a:off x="8757111" y="625728"/>
                <a:ext cx="81567" cy="165591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5798" extrusionOk="0">
                    <a:moveTo>
                      <a:pt x="1" y="1"/>
                    </a:moveTo>
                    <a:lnTo>
                      <a:pt x="2855" y="5798"/>
                    </a:lnTo>
                    <a:close/>
                  </a:path>
                </a:pathLst>
              </a:custGeom>
              <a:solidFill>
                <a:srgbClr val="804875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1"/>
              <p:cNvSpPr/>
              <p:nvPr/>
            </p:nvSpPr>
            <p:spPr>
              <a:xfrm rot="903193">
                <a:off x="8757111" y="625728"/>
                <a:ext cx="81567" cy="165591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5798" fill="none" extrusionOk="0">
                    <a:moveTo>
                      <a:pt x="1" y="1"/>
                    </a:moveTo>
                    <a:lnTo>
                      <a:pt x="2855" y="5798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1"/>
              <p:cNvSpPr/>
              <p:nvPr/>
            </p:nvSpPr>
            <p:spPr>
              <a:xfrm rot="903193">
                <a:off x="8789635" y="773637"/>
                <a:ext cx="53122" cy="52351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33" extrusionOk="0">
                    <a:moveTo>
                      <a:pt x="926" y="0"/>
                    </a:moveTo>
                    <a:cubicBezTo>
                      <a:pt x="438" y="0"/>
                      <a:pt x="29" y="372"/>
                      <a:pt x="15" y="866"/>
                    </a:cubicBezTo>
                    <a:cubicBezTo>
                      <a:pt x="1" y="1363"/>
                      <a:pt x="367" y="1803"/>
                      <a:pt x="879" y="1832"/>
                    </a:cubicBezTo>
                    <a:cubicBezTo>
                      <a:pt x="888" y="1832"/>
                      <a:pt x="898" y="1832"/>
                      <a:pt x="907" y="1832"/>
                    </a:cubicBezTo>
                    <a:cubicBezTo>
                      <a:pt x="1379" y="1832"/>
                      <a:pt x="1802" y="1471"/>
                      <a:pt x="1845" y="968"/>
                    </a:cubicBezTo>
                    <a:cubicBezTo>
                      <a:pt x="1860" y="485"/>
                      <a:pt x="1494" y="46"/>
                      <a:pt x="982" y="2"/>
                    </a:cubicBezTo>
                    <a:cubicBezTo>
                      <a:pt x="963" y="1"/>
                      <a:pt x="945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1"/>
              <p:cNvSpPr/>
              <p:nvPr/>
            </p:nvSpPr>
            <p:spPr>
              <a:xfrm rot="903193">
                <a:off x="7422512" y="206336"/>
                <a:ext cx="178986" cy="156423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5477" extrusionOk="0">
                    <a:moveTo>
                      <a:pt x="3131" y="1"/>
                    </a:moveTo>
                    <a:cubicBezTo>
                      <a:pt x="2669" y="1"/>
                      <a:pt x="2201" y="117"/>
                      <a:pt x="1772" y="360"/>
                    </a:cubicBezTo>
                    <a:cubicBezTo>
                      <a:pt x="454" y="1092"/>
                      <a:pt x="0" y="2775"/>
                      <a:pt x="747" y="4093"/>
                    </a:cubicBezTo>
                    <a:cubicBezTo>
                      <a:pt x="1260" y="4981"/>
                      <a:pt x="2179" y="5477"/>
                      <a:pt x="3127" y="5477"/>
                    </a:cubicBezTo>
                    <a:cubicBezTo>
                      <a:pt x="3586" y="5477"/>
                      <a:pt x="4051" y="5361"/>
                      <a:pt x="4480" y="5118"/>
                    </a:cubicBezTo>
                    <a:cubicBezTo>
                      <a:pt x="5798" y="4386"/>
                      <a:pt x="6266" y="2702"/>
                      <a:pt x="5505" y="1385"/>
                    </a:cubicBezTo>
                    <a:cubicBezTo>
                      <a:pt x="5011" y="496"/>
                      <a:pt x="4086" y="1"/>
                      <a:pt x="3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1"/>
              <p:cNvSpPr/>
              <p:nvPr/>
            </p:nvSpPr>
            <p:spPr>
              <a:xfrm rot="903193">
                <a:off x="7240980" y="326469"/>
                <a:ext cx="110413" cy="104444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3657" extrusionOk="0">
                    <a:moveTo>
                      <a:pt x="1944" y="1"/>
                    </a:moveTo>
                    <a:cubicBezTo>
                      <a:pt x="1873" y="1"/>
                      <a:pt x="1801" y="5"/>
                      <a:pt x="1728" y="13"/>
                    </a:cubicBezTo>
                    <a:cubicBezTo>
                      <a:pt x="733" y="130"/>
                      <a:pt x="1" y="1038"/>
                      <a:pt x="118" y="2034"/>
                    </a:cubicBezTo>
                    <a:cubicBezTo>
                      <a:pt x="226" y="2971"/>
                      <a:pt x="1016" y="3656"/>
                      <a:pt x="1925" y="3656"/>
                    </a:cubicBezTo>
                    <a:cubicBezTo>
                      <a:pt x="1995" y="3656"/>
                      <a:pt x="2066" y="3652"/>
                      <a:pt x="2138" y="3644"/>
                    </a:cubicBezTo>
                    <a:cubicBezTo>
                      <a:pt x="3148" y="3541"/>
                      <a:pt x="3865" y="2634"/>
                      <a:pt x="3763" y="1624"/>
                    </a:cubicBezTo>
                    <a:cubicBezTo>
                      <a:pt x="3654" y="686"/>
                      <a:pt x="2864" y="1"/>
                      <a:pt x="19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1"/>
              <p:cNvSpPr/>
              <p:nvPr/>
            </p:nvSpPr>
            <p:spPr>
              <a:xfrm rot="903193">
                <a:off x="7722284" y="377234"/>
                <a:ext cx="116268" cy="104473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3658" extrusionOk="0">
                    <a:moveTo>
                      <a:pt x="2035" y="1"/>
                    </a:moveTo>
                    <a:cubicBezTo>
                      <a:pt x="1229" y="1"/>
                      <a:pt x="496" y="532"/>
                      <a:pt x="264" y="1339"/>
                    </a:cubicBezTo>
                    <a:cubicBezTo>
                      <a:pt x="0" y="2320"/>
                      <a:pt x="571" y="3330"/>
                      <a:pt x="1538" y="3593"/>
                    </a:cubicBezTo>
                    <a:cubicBezTo>
                      <a:pt x="1699" y="3637"/>
                      <a:pt x="1862" y="3658"/>
                      <a:pt x="2022" y="3658"/>
                    </a:cubicBezTo>
                    <a:cubicBezTo>
                      <a:pt x="2832" y="3658"/>
                      <a:pt x="3572" y="3126"/>
                      <a:pt x="3792" y="2320"/>
                    </a:cubicBezTo>
                    <a:cubicBezTo>
                      <a:pt x="4070" y="1339"/>
                      <a:pt x="3485" y="329"/>
                      <a:pt x="2518" y="65"/>
                    </a:cubicBezTo>
                    <a:cubicBezTo>
                      <a:pt x="2357" y="22"/>
                      <a:pt x="2194" y="1"/>
                      <a:pt x="2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1"/>
              <p:cNvSpPr/>
              <p:nvPr/>
            </p:nvSpPr>
            <p:spPr>
              <a:xfrm rot="903193">
                <a:off x="7354028" y="288466"/>
                <a:ext cx="100389" cy="85309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2987" extrusionOk="0">
                    <a:moveTo>
                      <a:pt x="3514" y="0"/>
                    </a:moveTo>
                    <a:lnTo>
                      <a:pt x="1" y="2987"/>
                    </a:lnTo>
                    <a:close/>
                  </a:path>
                </a:pathLst>
              </a:custGeom>
              <a:solidFill>
                <a:srgbClr val="804875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1"/>
              <p:cNvSpPr/>
              <p:nvPr/>
            </p:nvSpPr>
            <p:spPr>
              <a:xfrm rot="903193">
                <a:off x="7354028" y="288466"/>
                <a:ext cx="100389" cy="85309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2987" fill="none" extrusionOk="0">
                    <a:moveTo>
                      <a:pt x="3514" y="0"/>
                    </a:moveTo>
                    <a:lnTo>
                      <a:pt x="1" y="2987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1"/>
              <p:cNvSpPr/>
              <p:nvPr/>
            </p:nvSpPr>
            <p:spPr>
              <a:xfrm rot="903193">
                <a:off x="7779602" y="345778"/>
                <a:ext cx="58976" cy="52236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829" extrusionOk="0">
                    <a:moveTo>
                      <a:pt x="1026" y="0"/>
                    </a:moveTo>
                    <a:cubicBezTo>
                      <a:pt x="934" y="0"/>
                      <a:pt x="841" y="13"/>
                      <a:pt x="747" y="41"/>
                    </a:cubicBezTo>
                    <a:cubicBezTo>
                      <a:pt x="279" y="202"/>
                      <a:pt x="1" y="714"/>
                      <a:pt x="162" y="1197"/>
                    </a:cubicBezTo>
                    <a:cubicBezTo>
                      <a:pt x="292" y="1575"/>
                      <a:pt x="650" y="1829"/>
                      <a:pt x="1037" y="1829"/>
                    </a:cubicBezTo>
                    <a:cubicBezTo>
                      <a:pt x="1130" y="1829"/>
                      <a:pt x="1225" y="1814"/>
                      <a:pt x="1318" y="1783"/>
                    </a:cubicBezTo>
                    <a:cubicBezTo>
                      <a:pt x="1787" y="1622"/>
                      <a:pt x="2065" y="1109"/>
                      <a:pt x="1904" y="626"/>
                    </a:cubicBezTo>
                    <a:cubicBezTo>
                      <a:pt x="1785" y="246"/>
                      <a:pt x="1424" y="0"/>
                      <a:pt x="10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1"/>
              <p:cNvSpPr/>
              <p:nvPr/>
            </p:nvSpPr>
            <p:spPr>
              <a:xfrm rot="811087" flipH="1">
                <a:off x="8729258" y="225838"/>
                <a:ext cx="90488" cy="81284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625" extrusionOk="0">
                    <a:moveTo>
                      <a:pt x="919" y="189"/>
                    </a:moveTo>
                    <a:cubicBezTo>
                      <a:pt x="1177" y="189"/>
                      <a:pt x="1421" y="347"/>
                      <a:pt x="1508" y="620"/>
                    </a:cubicBezTo>
                    <a:cubicBezTo>
                      <a:pt x="1608" y="936"/>
                      <a:pt x="1436" y="1294"/>
                      <a:pt x="1106" y="1409"/>
                    </a:cubicBezTo>
                    <a:cubicBezTo>
                      <a:pt x="1045" y="1429"/>
                      <a:pt x="983" y="1438"/>
                      <a:pt x="921" y="1438"/>
                    </a:cubicBezTo>
                    <a:cubicBezTo>
                      <a:pt x="661" y="1438"/>
                      <a:pt x="409" y="1274"/>
                      <a:pt x="316" y="1007"/>
                    </a:cubicBezTo>
                    <a:cubicBezTo>
                      <a:pt x="216" y="691"/>
                      <a:pt x="388" y="333"/>
                      <a:pt x="718" y="218"/>
                    </a:cubicBezTo>
                    <a:cubicBezTo>
                      <a:pt x="790" y="203"/>
                      <a:pt x="847" y="189"/>
                      <a:pt x="919" y="189"/>
                    </a:cubicBezTo>
                    <a:close/>
                    <a:moveTo>
                      <a:pt x="922" y="1"/>
                    </a:moveTo>
                    <a:cubicBezTo>
                      <a:pt x="833" y="1"/>
                      <a:pt x="744" y="16"/>
                      <a:pt x="661" y="45"/>
                    </a:cubicBezTo>
                    <a:cubicBezTo>
                      <a:pt x="230" y="189"/>
                      <a:pt x="0" y="634"/>
                      <a:pt x="144" y="1065"/>
                    </a:cubicBezTo>
                    <a:cubicBezTo>
                      <a:pt x="244" y="1409"/>
                      <a:pt x="574" y="1625"/>
                      <a:pt x="919" y="1625"/>
                    </a:cubicBezTo>
                    <a:cubicBezTo>
                      <a:pt x="1005" y="1625"/>
                      <a:pt x="1077" y="1596"/>
                      <a:pt x="1149" y="1582"/>
                    </a:cubicBezTo>
                    <a:cubicBezTo>
                      <a:pt x="1579" y="1438"/>
                      <a:pt x="1809" y="993"/>
                      <a:pt x="1665" y="562"/>
                    </a:cubicBezTo>
                    <a:cubicBezTo>
                      <a:pt x="1608" y="361"/>
                      <a:pt x="1464" y="189"/>
                      <a:pt x="1278" y="89"/>
                    </a:cubicBezTo>
                    <a:cubicBezTo>
                      <a:pt x="1169" y="30"/>
                      <a:pt x="1045" y="1"/>
                      <a:pt x="922" y="1"/>
                    </a:cubicBezTo>
                    <a:close/>
                  </a:path>
                </a:pathLst>
              </a:custGeom>
              <a:solidFill>
                <a:srgbClr val="3133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2" name="Google Shape;1092;p31"/>
            <p:cNvGrpSpPr/>
            <p:nvPr/>
          </p:nvGrpSpPr>
          <p:grpSpPr>
            <a:xfrm>
              <a:off x="8205049" y="4222435"/>
              <a:ext cx="700616" cy="763131"/>
              <a:chOff x="6590600" y="1853225"/>
              <a:chExt cx="288450" cy="314175"/>
            </a:xfrm>
          </p:grpSpPr>
          <p:sp>
            <p:nvSpPr>
              <p:cNvPr id="1093" name="Google Shape;1093;p31"/>
              <p:cNvSpPr/>
              <p:nvPr/>
            </p:nvSpPr>
            <p:spPr>
              <a:xfrm>
                <a:off x="6610900" y="1880000"/>
                <a:ext cx="247325" cy="261550"/>
              </a:xfrm>
              <a:custGeom>
                <a:avLst/>
                <a:gdLst/>
                <a:ahLst/>
                <a:cxnLst/>
                <a:rect l="l" t="t" r="r" b="b"/>
                <a:pathLst>
                  <a:path w="9893" h="10462" extrusionOk="0">
                    <a:moveTo>
                      <a:pt x="9738" y="0"/>
                    </a:moveTo>
                    <a:cubicBezTo>
                      <a:pt x="9732" y="0"/>
                      <a:pt x="9726" y="1"/>
                      <a:pt x="9720" y="2"/>
                    </a:cubicBezTo>
                    <a:cubicBezTo>
                      <a:pt x="9149" y="170"/>
                      <a:pt x="8646" y="561"/>
                      <a:pt x="8166" y="919"/>
                    </a:cubicBezTo>
                    <a:cubicBezTo>
                      <a:pt x="7931" y="1098"/>
                      <a:pt x="7685" y="1266"/>
                      <a:pt x="7439" y="1434"/>
                    </a:cubicBezTo>
                    <a:cubicBezTo>
                      <a:pt x="7159" y="1612"/>
                      <a:pt x="6858" y="1724"/>
                      <a:pt x="6578" y="1903"/>
                    </a:cubicBezTo>
                    <a:cubicBezTo>
                      <a:pt x="6533" y="1892"/>
                      <a:pt x="6489" y="1881"/>
                      <a:pt x="6433" y="1881"/>
                    </a:cubicBezTo>
                    <a:cubicBezTo>
                      <a:pt x="6421" y="1880"/>
                      <a:pt x="6409" y="1880"/>
                      <a:pt x="6397" y="1880"/>
                    </a:cubicBezTo>
                    <a:cubicBezTo>
                      <a:pt x="6226" y="1880"/>
                      <a:pt x="6030" y="1951"/>
                      <a:pt x="5874" y="2004"/>
                    </a:cubicBezTo>
                    <a:cubicBezTo>
                      <a:pt x="5594" y="2093"/>
                      <a:pt x="5292" y="2149"/>
                      <a:pt x="5013" y="2227"/>
                    </a:cubicBezTo>
                    <a:cubicBezTo>
                      <a:pt x="4443" y="2406"/>
                      <a:pt x="3828" y="2484"/>
                      <a:pt x="3246" y="2607"/>
                    </a:cubicBezTo>
                    <a:cubicBezTo>
                      <a:pt x="2598" y="2764"/>
                      <a:pt x="1950" y="2932"/>
                      <a:pt x="1290" y="3066"/>
                    </a:cubicBezTo>
                    <a:cubicBezTo>
                      <a:pt x="1010" y="3122"/>
                      <a:pt x="619" y="3178"/>
                      <a:pt x="485" y="3446"/>
                    </a:cubicBezTo>
                    <a:cubicBezTo>
                      <a:pt x="418" y="3580"/>
                      <a:pt x="429" y="3781"/>
                      <a:pt x="429" y="3915"/>
                    </a:cubicBezTo>
                    <a:cubicBezTo>
                      <a:pt x="429" y="4251"/>
                      <a:pt x="440" y="4586"/>
                      <a:pt x="451" y="4944"/>
                    </a:cubicBezTo>
                    <a:cubicBezTo>
                      <a:pt x="496" y="5749"/>
                      <a:pt x="362" y="6565"/>
                      <a:pt x="418" y="7359"/>
                    </a:cubicBezTo>
                    <a:cubicBezTo>
                      <a:pt x="418" y="7398"/>
                      <a:pt x="449" y="7418"/>
                      <a:pt x="479" y="7418"/>
                    </a:cubicBezTo>
                    <a:cubicBezTo>
                      <a:pt x="510" y="7418"/>
                      <a:pt x="541" y="7398"/>
                      <a:pt x="541" y="7359"/>
                    </a:cubicBezTo>
                    <a:cubicBezTo>
                      <a:pt x="530" y="6811"/>
                      <a:pt x="619" y="6263"/>
                      <a:pt x="641" y="5727"/>
                    </a:cubicBezTo>
                    <a:cubicBezTo>
                      <a:pt x="653" y="5168"/>
                      <a:pt x="608" y="4586"/>
                      <a:pt x="608" y="4027"/>
                    </a:cubicBezTo>
                    <a:cubicBezTo>
                      <a:pt x="608" y="3748"/>
                      <a:pt x="563" y="3502"/>
                      <a:pt x="865" y="3390"/>
                    </a:cubicBezTo>
                    <a:cubicBezTo>
                      <a:pt x="1055" y="3301"/>
                      <a:pt x="1279" y="3278"/>
                      <a:pt x="1491" y="3233"/>
                    </a:cubicBezTo>
                    <a:cubicBezTo>
                      <a:pt x="2050" y="3122"/>
                      <a:pt x="2598" y="2999"/>
                      <a:pt x="3135" y="2842"/>
                    </a:cubicBezTo>
                    <a:cubicBezTo>
                      <a:pt x="4130" y="2563"/>
                      <a:pt x="5147" y="2440"/>
                      <a:pt x="6142" y="2149"/>
                    </a:cubicBezTo>
                    <a:cubicBezTo>
                      <a:pt x="6215" y="2127"/>
                      <a:pt x="6280" y="2117"/>
                      <a:pt x="6338" y="2117"/>
                    </a:cubicBezTo>
                    <a:cubicBezTo>
                      <a:pt x="6725" y="2117"/>
                      <a:pt x="6805" y="2564"/>
                      <a:pt x="6902" y="2943"/>
                    </a:cubicBezTo>
                    <a:cubicBezTo>
                      <a:pt x="6992" y="3301"/>
                      <a:pt x="7104" y="3658"/>
                      <a:pt x="7215" y="4005"/>
                    </a:cubicBezTo>
                    <a:cubicBezTo>
                      <a:pt x="7405" y="4530"/>
                      <a:pt x="7573" y="5033"/>
                      <a:pt x="7663" y="5581"/>
                    </a:cubicBezTo>
                    <a:cubicBezTo>
                      <a:pt x="7707" y="5838"/>
                      <a:pt x="7774" y="6073"/>
                      <a:pt x="7830" y="6319"/>
                    </a:cubicBezTo>
                    <a:cubicBezTo>
                      <a:pt x="7931" y="6744"/>
                      <a:pt x="7774" y="6923"/>
                      <a:pt x="7484" y="7191"/>
                    </a:cubicBezTo>
                    <a:cubicBezTo>
                      <a:pt x="6690" y="7884"/>
                      <a:pt x="5840" y="8544"/>
                      <a:pt x="5169" y="9371"/>
                    </a:cubicBezTo>
                    <a:cubicBezTo>
                      <a:pt x="5024" y="9539"/>
                      <a:pt x="4901" y="9718"/>
                      <a:pt x="4756" y="9886"/>
                    </a:cubicBezTo>
                    <a:cubicBezTo>
                      <a:pt x="4689" y="9986"/>
                      <a:pt x="4610" y="10064"/>
                      <a:pt x="4521" y="10154"/>
                    </a:cubicBezTo>
                    <a:cubicBezTo>
                      <a:pt x="4462" y="10223"/>
                      <a:pt x="4403" y="10250"/>
                      <a:pt x="4346" y="10250"/>
                    </a:cubicBezTo>
                    <a:cubicBezTo>
                      <a:pt x="4218" y="10250"/>
                      <a:pt x="4099" y="10119"/>
                      <a:pt x="4007" y="10042"/>
                    </a:cubicBezTo>
                    <a:cubicBezTo>
                      <a:pt x="3638" y="9729"/>
                      <a:pt x="3213" y="9505"/>
                      <a:pt x="2788" y="9271"/>
                    </a:cubicBezTo>
                    <a:cubicBezTo>
                      <a:pt x="2274" y="8969"/>
                      <a:pt x="1782" y="8656"/>
                      <a:pt x="1312" y="8276"/>
                    </a:cubicBezTo>
                    <a:cubicBezTo>
                      <a:pt x="932" y="7985"/>
                      <a:pt x="507" y="7705"/>
                      <a:pt x="205" y="7325"/>
                    </a:cubicBezTo>
                    <a:cubicBezTo>
                      <a:pt x="184" y="7301"/>
                      <a:pt x="160" y="7291"/>
                      <a:pt x="137" y="7291"/>
                    </a:cubicBezTo>
                    <a:cubicBezTo>
                      <a:pt x="64" y="7291"/>
                      <a:pt x="0" y="7394"/>
                      <a:pt x="60" y="7471"/>
                    </a:cubicBezTo>
                    <a:cubicBezTo>
                      <a:pt x="384" y="7884"/>
                      <a:pt x="865" y="8197"/>
                      <a:pt x="1268" y="8510"/>
                    </a:cubicBezTo>
                    <a:cubicBezTo>
                      <a:pt x="1759" y="8902"/>
                      <a:pt x="2285" y="9215"/>
                      <a:pt x="2822" y="9517"/>
                    </a:cubicBezTo>
                    <a:cubicBezTo>
                      <a:pt x="3280" y="9785"/>
                      <a:pt x="3694" y="10076"/>
                      <a:pt x="4130" y="10389"/>
                    </a:cubicBezTo>
                    <a:cubicBezTo>
                      <a:pt x="4203" y="10440"/>
                      <a:pt x="4271" y="10461"/>
                      <a:pt x="4335" y="10461"/>
                    </a:cubicBezTo>
                    <a:cubicBezTo>
                      <a:pt x="4566" y="10461"/>
                      <a:pt x="4746" y="10184"/>
                      <a:pt x="4912" y="10009"/>
                    </a:cubicBezTo>
                    <a:cubicBezTo>
                      <a:pt x="5270" y="9595"/>
                      <a:pt x="5594" y="9170"/>
                      <a:pt x="5986" y="8779"/>
                    </a:cubicBezTo>
                    <a:cubicBezTo>
                      <a:pt x="6433" y="8332"/>
                      <a:pt x="6925" y="7896"/>
                      <a:pt x="7417" y="7493"/>
                    </a:cubicBezTo>
                    <a:cubicBezTo>
                      <a:pt x="7663" y="7303"/>
                      <a:pt x="8188" y="6990"/>
                      <a:pt x="8143" y="6610"/>
                    </a:cubicBezTo>
                    <a:cubicBezTo>
                      <a:pt x="8110" y="6386"/>
                      <a:pt x="8031" y="6163"/>
                      <a:pt x="7976" y="5939"/>
                    </a:cubicBezTo>
                    <a:cubicBezTo>
                      <a:pt x="7886" y="5592"/>
                      <a:pt x="7853" y="5246"/>
                      <a:pt x="7752" y="4910"/>
                    </a:cubicBezTo>
                    <a:cubicBezTo>
                      <a:pt x="7595" y="4374"/>
                      <a:pt x="7428" y="3848"/>
                      <a:pt x="7238" y="3334"/>
                    </a:cubicBezTo>
                    <a:cubicBezTo>
                      <a:pt x="7104" y="2999"/>
                      <a:pt x="7081" y="2630"/>
                      <a:pt x="6925" y="2294"/>
                    </a:cubicBezTo>
                    <a:cubicBezTo>
                      <a:pt x="6869" y="2171"/>
                      <a:pt x="6802" y="2048"/>
                      <a:pt x="6701" y="1970"/>
                    </a:cubicBezTo>
                    <a:cubicBezTo>
                      <a:pt x="7204" y="1914"/>
                      <a:pt x="7696" y="1512"/>
                      <a:pt x="8076" y="1232"/>
                    </a:cubicBezTo>
                    <a:cubicBezTo>
                      <a:pt x="8635" y="830"/>
                      <a:pt x="9161" y="450"/>
                      <a:pt x="9809" y="170"/>
                    </a:cubicBezTo>
                    <a:cubicBezTo>
                      <a:pt x="9893" y="149"/>
                      <a:pt x="9829" y="0"/>
                      <a:pt x="9738" y="0"/>
                    </a:cubicBezTo>
                    <a:close/>
                  </a:path>
                </a:pathLst>
              </a:custGeom>
              <a:solidFill>
                <a:srgbClr val="3133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1"/>
              <p:cNvSpPr/>
              <p:nvPr/>
            </p:nvSpPr>
            <p:spPr>
              <a:xfrm>
                <a:off x="6603175" y="1935400"/>
                <a:ext cx="49500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979" extrusionOk="0">
                    <a:moveTo>
                      <a:pt x="984" y="0"/>
                    </a:moveTo>
                    <a:cubicBezTo>
                      <a:pt x="447" y="0"/>
                      <a:pt x="0" y="447"/>
                      <a:pt x="0" y="995"/>
                    </a:cubicBezTo>
                    <a:cubicBezTo>
                      <a:pt x="0" y="1532"/>
                      <a:pt x="447" y="1979"/>
                      <a:pt x="984" y="1979"/>
                    </a:cubicBezTo>
                    <a:cubicBezTo>
                      <a:pt x="1532" y="1979"/>
                      <a:pt x="1979" y="1532"/>
                      <a:pt x="1979" y="995"/>
                    </a:cubicBezTo>
                    <a:cubicBezTo>
                      <a:pt x="1979" y="447"/>
                      <a:pt x="1532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1"/>
              <p:cNvSpPr/>
              <p:nvPr/>
            </p:nvSpPr>
            <p:spPr>
              <a:xfrm>
                <a:off x="6611550" y="1943350"/>
                <a:ext cx="187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67" extrusionOk="0">
                    <a:moveTo>
                      <a:pt x="530" y="0"/>
                    </a:moveTo>
                    <a:cubicBezTo>
                      <a:pt x="459" y="0"/>
                      <a:pt x="375" y="20"/>
                      <a:pt x="291" y="62"/>
                    </a:cubicBezTo>
                    <a:cubicBezTo>
                      <a:pt x="112" y="140"/>
                      <a:pt x="1" y="297"/>
                      <a:pt x="34" y="398"/>
                    </a:cubicBezTo>
                    <a:cubicBezTo>
                      <a:pt x="57" y="444"/>
                      <a:pt x="122" y="466"/>
                      <a:pt x="204" y="466"/>
                    </a:cubicBezTo>
                    <a:cubicBezTo>
                      <a:pt x="281" y="466"/>
                      <a:pt x="372" y="447"/>
                      <a:pt x="459" y="409"/>
                    </a:cubicBezTo>
                    <a:cubicBezTo>
                      <a:pt x="638" y="319"/>
                      <a:pt x="750" y="174"/>
                      <a:pt x="705" y="73"/>
                    </a:cubicBezTo>
                    <a:cubicBezTo>
                      <a:pt x="675" y="26"/>
                      <a:pt x="611" y="0"/>
                      <a:pt x="53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1"/>
              <p:cNvSpPr/>
              <p:nvPr/>
            </p:nvSpPr>
            <p:spPr>
              <a:xfrm>
                <a:off x="6590600" y="2045525"/>
                <a:ext cx="49475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979" extrusionOk="0">
                    <a:moveTo>
                      <a:pt x="984" y="0"/>
                    </a:moveTo>
                    <a:cubicBezTo>
                      <a:pt x="447" y="0"/>
                      <a:pt x="0" y="447"/>
                      <a:pt x="0" y="984"/>
                    </a:cubicBezTo>
                    <a:cubicBezTo>
                      <a:pt x="0" y="1532"/>
                      <a:pt x="447" y="1979"/>
                      <a:pt x="984" y="1979"/>
                    </a:cubicBezTo>
                    <a:cubicBezTo>
                      <a:pt x="1532" y="1979"/>
                      <a:pt x="1979" y="1532"/>
                      <a:pt x="1979" y="984"/>
                    </a:cubicBezTo>
                    <a:cubicBezTo>
                      <a:pt x="1979" y="447"/>
                      <a:pt x="1532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1"/>
              <p:cNvSpPr/>
              <p:nvPr/>
            </p:nvSpPr>
            <p:spPr>
              <a:xfrm>
                <a:off x="6600375" y="2052425"/>
                <a:ext cx="187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83" extrusionOk="0">
                    <a:moveTo>
                      <a:pt x="532" y="1"/>
                    </a:moveTo>
                    <a:cubicBezTo>
                      <a:pt x="460" y="1"/>
                      <a:pt x="376" y="23"/>
                      <a:pt x="291" y="71"/>
                    </a:cubicBezTo>
                    <a:cubicBezTo>
                      <a:pt x="112" y="149"/>
                      <a:pt x="0" y="305"/>
                      <a:pt x="34" y="406"/>
                    </a:cubicBezTo>
                    <a:cubicBezTo>
                      <a:pt x="57" y="458"/>
                      <a:pt x="121" y="483"/>
                      <a:pt x="203" y="483"/>
                    </a:cubicBezTo>
                    <a:cubicBezTo>
                      <a:pt x="280" y="483"/>
                      <a:pt x="372" y="461"/>
                      <a:pt x="459" y="417"/>
                    </a:cubicBezTo>
                    <a:cubicBezTo>
                      <a:pt x="638" y="339"/>
                      <a:pt x="749" y="182"/>
                      <a:pt x="705" y="82"/>
                    </a:cubicBezTo>
                    <a:cubicBezTo>
                      <a:pt x="675" y="29"/>
                      <a:pt x="611" y="1"/>
                      <a:pt x="532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1"/>
              <p:cNvSpPr/>
              <p:nvPr/>
            </p:nvSpPr>
            <p:spPr>
              <a:xfrm>
                <a:off x="6744875" y="1913025"/>
                <a:ext cx="49775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980" extrusionOk="0">
                    <a:moveTo>
                      <a:pt x="995" y="1"/>
                    </a:moveTo>
                    <a:cubicBezTo>
                      <a:pt x="448" y="1"/>
                      <a:pt x="0" y="448"/>
                      <a:pt x="0" y="996"/>
                    </a:cubicBezTo>
                    <a:cubicBezTo>
                      <a:pt x="0" y="1532"/>
                      <a:pt x="448" y="1980"/>
                      <a:pt x="995" y="1980"/>
                    </a:cubicBezTo>
                    <a:cubicBezTo>
                      <a:pt x="1543" y="1980"/>
                      <a:pt x="1990" y="1532"/>
                      <a:pt x="1990" y="996"/>
                    </a:cubicBezTo>
                    <a:cubicBezTo>
                      <a:pt x="1990" y="448"/>
                      <a:pt x="1543" y="1"/>
                      <a:pt x="9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1"/>
              <p:cNvSpPr/>
              <p:nvPr/>
            </p:nvSpPr>
            <p:spPr>
              <a:xfrm>
                <a:off x="6753550" y="1920900"/>
                <a:ext cx="19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470" extrusionOk="0">
                    <a:moveTo>
                      <a:pt x="557" y="0"/>
                    </a:moveTo>
                    <a:cubicBezTo>
                      <a:pt x="484" y="0"/>
                      <a:pt x="394" y="22"/>
                      <a:pt x="302" y="66"/>
                    </a:cubicBezTo>
                    <a:cubicBezTo>
                      <a:pt x="112" y="144"/>
                      <a:pt x="0" y="301"/>
                      <a:pt x="45" y="401"/>
                    </a:cubicBezTo>
                    <a:cubicBezTo>
                      <a:pt x="68" y="447"/>
                      <a:pt x="130" y="470"/>
                      <a:pt x="210" y="470"/>
                    </a:cubicBezTo>
                    <a:cubicBezTo>
                      <a:pt x="286" y="470"/>
                      <a:pt x="378" y="450"/>
                      <a:pt x="470" y="412"/>
                    </a:cubicBezTo>
                    <a:cubicBezTo>
                      <a:pt x="648" y="323"/>
                      <a:pt x="760" y="178"/>
                      <a:pt x="716" y="77"/>
                    </a:cubicBezTo>
                    <a:cubicBezTo>
                      <a:pt x="693" y="25"/>
                      <a:pt x="634" y="0"/>
                      <a:pt x="557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1"/>
              <p:cNvSpPr/>
              <p:nvPr/>
            </p:nvSpPr>
            <p:spPr>
              <a:xfrm>
                <a:off x="6829550" y="1853225"/>
                <a:ext cx="495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991" extrusionOk="0">
                    <a:moveTo>
                      <a:pt x="985" y="0"/>
                    </a:moveTo>
                    <a:cubicBezTo>
                      <a:pt x="448" y="0"/>
                      <a:pt x="1" y="447"/>
                      <a:pt x="1" y="995"/>
                    </a:cubicBezTo>
                    <a:cubicBezTo>
                      <a:pt x="1" y="1543"/>
                      <a:pt x="448" y="1990"/>
                      <a:pt x="985" y="1990"/>
                    </a:cubicBezTo>
                    <a:cubicBezTo>
                      <a:pt x="1533" y="1990"/>
                      <a:pt x="1980" y="1543"/>
                      <a:pt x="1980" y="995"/>
                    </a:cubicBezTo>
                    <a:cubicBezTo>
                      <a:pt x="1980" y="447"/>
                      <a:pt x="1533" y="0"/>
                      <a:pt x="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1"/>
              <p:cNvSpPr/>
              <p:nvPr/>
            </p:nvSpPr>
            <p:spPr>
              <a:xfrm>
                <a:off x="6839350" y="1860175"/>
                <a:ext cx="187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70" extrusionOk="0">
                    <a:moveTo>
                      <a:pt x="536" y="0"/>
                    </a:moveTo>
                    <a:cubicBezTo>
                      <a:pt x="464" y="0"/>
                      <a:pt x="377" y="20"/>
                      <a:pt x="291" y="58"/>
                    </a:cubicBezTo>
                    <a:cubicBezTo>
                      <a:pt x="112" y="147"/>
                      <a:pt x="0" y="292"/>
                      <a:pt x="34" y="393"/>
                    </a:cubicBezTo>
                    <a:cubicBezTo>
                      <a:pt x="57" y="445"/>
                      <a:pt x="121" y="470"/>
                      <a:pt x="203" y="470"/>
                    </a:cubicBezTo>
                    <a:cubicBezTo>
                      <a:pt x="280" y="470"/>
                      <a:pt x="372" y="448"/>
                      <a:pt x="459" y="404"/>
                    </a:cubicBezTo>
                    <a:cubicBezTo>
                      <a:pt x="638" y="326"/>
                      <a:pt x="749" y="169"/>
                      <a:pt x="705" y="69"/>
                    </a:cubicBezTo>
                    <a:cubicBezTo>
                      <a:pt x="676" y="23"/>
                      <a:pt x="614" y="0"/>
                      <a:pt x="536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1"/>
              <p:cNvSpPr/>
              <p:nvPr/>
            </p:nvSpPr>
            <p:spPr>
              <a:xfrm>
                <a:off x="6782600" y="2023150"/>
                <a:ext cx="49775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980" extrusionOk="0">
                    <a:moveTo>
                      <a:pt x="996" y="1"/>
                    </a:moveTo>
                    <a:cubicBezTo>
                      <a:pt x="448" y="1"/>
                      <a:pt x="1" y="448"/>
                      <a:pt x="1" y="984"/>
                    </a:cubicBezTo>
                    <a:cubicBezTo>
                      <a:pt x="1" y="1532"/>
                      <a:pt x="448" y="1979"/>
                      <a:pt x="996" y="1979"/>
                    </a:cubicBezTo>
                    <a:cubicBezTo>
                      <a:pt x="1544" y="1979"/>
                      <a:pt x="1991" y="1532"/>
                      <a:pt x="1991" y="984"/>
                    </a:cubicBezTo>
                    <a:cubicBezTo>
                      <a:pt x="1991" y="448"/>
                      <a:pt x="1544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1"/>
              <p:cNvSpPr/>
              <p:nvPr/>
            </p:nvSpPr>
            <p:spPr>
              <a:xfrm>
                <a:off x="6792675" y="2029275"/>
                <a:ext cx="19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470" extrusionOk="0">
                    <a:moveTo>
                      <a:pt x="556" y="0"/>
                    </a:moveTo>
                    <a:cubicBezTo>
                      <a:pt x="483" y="0"/>
                      <a:pt x="394" y="20"/>
                      <a:pt x="302" y="57"/>
                    </a:cubicBezTo>
                    <a:cubicBezTo>
                      <a:pt x="112" y="147"/>
                      <a:pt x="0" y="292"/>
                      <a:pt x="45" y="393"/>
                    </a:cubicBezTo>
                    <a:cubicBezTo>
                      <a:pt x="68" y="445"/>
                      <a:pt x="129" y="470"/>
                      <a:pt x="210" y="470"/>
                    </a:cubicBezTo>
                    <a:cubicBezTo>
                      <a:pt x="285" y="470"/>
                      <a:pt x="378" y="447"/>
                      <a:pt x="470" y="404"/>
                    </a:cubicBezTo>
                    <a:cubicBezTo>
                      <a:pt x="649" y="326"/>
                      <a:pt x="760" y="169"/>
                      <a:pt x="716" y="69"/>
                    </a:cubicBezTo>
                    <a:cubicBezTo>
                      <a:pt x="693" y="22"/>
                      <a:pt x="634" y="0"/>
                      <a:pt x="556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1"/>
              <p:cNvSpPr/>
              <p:nvPr/>
            </p:nvSpPr>
            <p:spPr>
              <a:xfrm>
                <a:off x="6691200" y="2117625"/>
                <a:ext cx="495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991" extrusionOk="0">
                    <a:moveTo>
                      <a:pt x="985" y="0"/>
                    </a:moveTo>
                    <a:cubicBezTo>
                      <a:pt x="448" y="0"/>
                      <a:pt x="1" y="448"/>
                      <a:pt x="1" y="995"/>
                    </a:cubicBezTo>
                    <a:cubicBezTo>
                      <a:pt x="1" y="1543"/>
                      <a:pt x="448" y="1991"/>
                      <a:pt x="985" y="1991"/>
                    </a:cubicBezTo>
                    <a:cubicBezTo>
                      <a:pt x="1533" y="1991"/>
                      <a:pt x="1980" y="1543"/>
                      <a:pt x="1980" y="995"/>
                    </a:cubicBezTo>
                    <a:cubicBezTo>
                      <a:pt x="1980" y="448"/>
                      <a:pt x="1533" y="0"/>
                      <a:pt x="9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1"/>
              <p:cNvSpPr/>
              <p:nvPr/>
            </p:nvSpPr>
            <p:spPr>
              <a:xfrm>
                <a:off x="6699875" y="2124875"/>
                <a:ext cx="18750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71" extrusionOk="0">
                    <a:moveTo>
                      <a:pt x="548" y="1"/>
                    </a:moveTo>
                    <a:cubicBezTo>
                      <a:pt x="475" y="1"/>
                      <a:pt x="385" y="20"/>
                      <a:pt x="291" y="57"/>
                    </a:cubicBezTo>
                    <a:cubicBezTo>
                      <a:pt x="112" y="146"/>
                      <a:pt x="0" y="303"/>
                      <a:pt x="45" y="392"/>
                    </a:cubicBezTo>
                    <a:cubicBezTo>
                      <a:pt x="63" y="446"/>
                      <a:pt x="128" y="471"/>
                      <a:pt x="212" y="471"/>
                    </a:cubicBezTo>
                    <a:cubicBezTo>
                      <a:pt x="286" y="471"/>
                      <a:pt x="375" y="451"/>
                      <a:pt x="459" y="415"/>
                    </a:cubicBezTo>
                    <a:cubicBezTo>
                      <a:pt x="638" y="325"/>
                      <a:pt x="750" y="180"/>
                      <a:pt x="716" y="79"/>
                    </a:cubicBezTo>
                    <a:cubicBezTo>
                      <a:pt x="692" y="26"/>
                      <a:pt x="631" y="1"/>
                      <a:pt x="548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E8934-EBEA-43E9-8B22-BC5AAA1EC01A}" type="datetime1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4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479" y="0"/>
            <a:ext cx="912704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73225" y="2400134"/>
            <a:ext cx="4150800" cy="88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005825" y="1482440"/>
            <a:ext cx="953700" cy="83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873225" y="3286060"/>
            <a:ext cx="4150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04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On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457200" y="161530"/>
            <a:ext cx="8229600" cy="8229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27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70" y="4629150"/>
            <a:ext cx="8595359" cy="176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3" y="84805"/>
            <a:ext cx="2133599" cy="137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2" y="84805"/>
            <a:ext cx="551783" cy="1371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675" smtClean="0">
                <a:solidFill>
                  <a:schemeClr val="lt1"/>
                </a:solidFill>
              </a:rPr>
              <a:pPr algn="r">
                <a:buSzPct val="25000"/>
              </a:pPr>
              <a:t>‹N°›</a:t>
            </a:fld>
            <a:endParaRPr lang="en-US" sz="675">
              <a:solidFill>
                <a:schemeClr val="l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67246"/>
            <a:ext cx="8229600" cy="3325706"/>
          </a:xfrm>
        </p:spPr>
        <p:txBody>
          <a:bodyPr lIns="0" tIns="0" rIns="0" bIns="0"/>
          <a:lstStyle>
            <a:lvl1pPr indent="-191700">
              <a:defRPr sz="1800">
                <a:latin typeface="+mn-lt"/>
              </a:defRPr>
            </a:lvl1pPr>
            <a:lvl2pPr indent="-213300">
              <a:defRPr sz="1800">
                <a:latin typeface="+mn-lt"/>
              </a:defRPr>
            </a:lvl2pPr>
            <a:lvl3pPr indent="-172800">
              <a:defRPr sz="1800">
                <a:latin typeface="+mn-lt"/>
              </a:defRPr>
            </a:lvl3pPr>
            <a:lvl4pPr indent="-172800">
              <a:defRPr sz="1800">
                <a:latin typeface="+mn-lt"/>
              </a:defRPr>
            </a:lvl4pPr>
            <a:lvl5pPr indent="-172800"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 </a:t>
            </a:r>
          </a:p>
          <a:p>
            <a:pPr lvl="3"/>
            <a:r>
              <a:rPr lang="en-US"/>
              <a:t> </a:t>
            </a:r>
          </a:p>
          <a:p>
            <a:pPr lvl="3"/>
            <a:endParaRPr lang="en-US"/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77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64" r:id="rId4"/>
    <p:sldLayoutId id="2147483676" r:id="rId5"/>
    <p:sldLayoutId id="2147483677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outube.com/watch?v=cIuXl7o6mAw" TargetMode="External"/><Relationship Id="rId5" Type="http://schemas.openxmlformats.org/officeDocument/2006/relationships/hyperlink" Target="https://www.youtube.com/watch?v=Sk7W2VgbhOg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chemistry-beta/x2eef969c74e0d802:molecular-and-ionic-compound-structure-and-properties/x2eef969c74e0d802:lewis-diagrams/v/exceptions-to-the-octet-rul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chemistry/chemical-bonds/copy-of-dot-structures/v/formal-charge-and-dot-structure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chemistry/chemical-bonds/copy-of-dot-structures/v/formal-charge-and-dot-structure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SP0D72MKe4&amp;t=1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35"/>
          <p:cNvSpPr txBox="1">
            <a:spLocks noGrp="1"/>
          </p:cNvSpPr>
          <p:nvPr>
            <p:ph type="ctrTitle"/>
          </p:nvPr>
        </p:nvSpPr>
        <p:spPr>
          <a:xfrm>
            <a:off x="1460381" y="1100175"/>
            <a:ext cx="6222900" cy="241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Chemical Bonding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117" name="Google Shape;1117;p35"/>
          <p:cNvSpPr txBox="1">
            <a:spLocks noGrp="1"/>
          </p:cNvSpPr>
          <p:nvPr>
            <p:ph type="subTitle" idx="1"/>
          </p:nvPr>
        </p:nvSpPr>
        <p:spPr>
          <a:xfrm>
            <a:off x="1459350" y="3567525"/>
            <a:ext cx="6225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Unit 6 – Chapter 7</a:t>
            </a:r>
            <a:endParaRPr dirty="0">
              <a:solidFill>
                <a:srgbClr val="0070C0"/>
              </a:solidFill>
            </a:endParaRPr>
          </a:p>
        </p:txBody>
      </p:sp>
      <p:grpSp>
        <p:nvGrpSpPr>
          <p:cNvPr id="1119" name="Google Shape;1119;p35"/>
          <p:cNvGrpSpPr/>
          <p:nvPr/>
        </p:nvGrpSpPr>
        <p:grpSpPr>
          <a:xfrm>
            <a:off x="6945764" y="3567523"/>
            <a:ext cx="1587714" cy="1191955"/>
            <a:chOff x="7460414" y="3670848"/>
            <a:chExt cx="1587714" cy="1191955"/>
          </a:xfrm>
        </p:grpSpPr>
        <p:sp>
          <p:nvSpPr>
            <p:cNvPr id="1120" name="Google Shape;1120;p35"/>
            <p:cNvSpPr/>
            <p:nvPr/>
          </p:nvSpPr>
          <p:spPr>
            <a:xfrm rot="811082" flipH="1">
              <a:off x="8365354" y="4074326"/>
              <a:ext cx="89061" cy="78229"/>
            </a:xfrm>
            <a:custGeom>
              <a:avLst/>
              <a:gdLst/>
              <a:ahLst/>
              <a:cxnLst/>
              <a:rect l="l" t="t" r="r" b="b"/>
              <a:pathLst>
                <a:path w="2442" h="2145" extrusionOk="0">
                  <a:moveTo>
                    <a:pt x="1232" y="0"/>
                  </a:moveTo>
                  <a:cubicBezTo>
                    <a:pt x="1074" y="0"/>
                    <a:pt x="913" y="35"/>
                    <a:pt x="761" y="109"/>
                  </a:cubicBezTo>
                  <a:cubicBezTo>
                    <a:pt x="216" y="353"/>
                    <a:pt x="1" y="999"/>
                    <a:pt x="259" y="1545"/>
                  </a:cubicBezTo>
                  <a:cubicBezTo>
                    <a:pt x="458" y="1921"/>
                    <a:pt x="839" y="2145"/>
                    <a:pt x="1242" y="2145"/>
                  </a:cubicBezTo>
                  <a:cubicBezTo>
                    <a:pt x="1392" y="2145"/>
                    <a:pt x="1546" y="2113"/>
                    <a:pt x="1695" y="2047"/>
                  </a:cubicBezTo>
                  <a:cubicBezTo>
                    <a:pt x="2226" y="1789"/>
                    <a:pt x="2441" y="1143"/>
                    <a:pt x="2197" y="611"/>
                  </a:cubicBezTo>
                  <a:cubicBezTo>
                    <a:pt x="2012" y="221"/>
                    <a:pt x="1629" y="0"/>
                    <a:pt x="1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5"/>
            <p:cNvSpPr/>
            <p:nvPr/>
          </p:nvSpPr>
          <p:spPr>
            <a:xfrm rot="811082" flipH="1">
              <a:off x="8360607" y="4070889"/>
              <a:ext cx="96902" cy="85268"/>
            </a:xfrm>
            <a:custGeom>
              <a:avLst/>
              <a:gdLst/>
              <a:ahLst/>
              <a:cxnLst/>
              <a:rect l="l" t="t" r="r" b="b"/>
              <a:pathLst>
                <a:path w="2657" h="2338" extrusionOk="0">
                  <a:moveTo>
                    <a:pt x="1326" y="171"/>
                  </a:moveTo>
                  <a:cubicBezTo>
                    <a:pt x="1437" y="171"/>
                    <a:pt x="1547" y="190"/>
                    <a:pt x="1651" y="227"/>
                  </a:cubicBezTo>
                  <a:cubicBezTo>
                    <a:pt x="1910" y="327"/>
                    <a:pt x="2096" y="500"/>
                    <a:pt x="2211" y="729"/>
                  </a:cubicBezTo>
                  <a:cubicBezTo>
                    <a:pt x="2441" y="1217"/>
                    <a:pt x="2226" y="1806"/>
                    <a:pt x="1737" y="2050"/>
                  </a:cubicBezTo>
                  <a:cubicBezTo>
                    <a:pt x="1608" y="2112"/>
                    <a:pt x="1470" y="2142"/>
                    <a:pt x="1332" y="2142"/>
                  </a:cubicBezTo>
                  <a:cubicBezTo>
                    <a:pt x="963" y="2142"/>
                    <a:pt x="598" y="1931"/>
                    <a:pt x="431" y="1576"/>
                  </a:cubicBezTo>
                  <a:cubicBezTo>
                    <a:pt x="201" y="1088"/>
                    <a:pt x="402" y="500"/>
                    <a:pt x="891" y="270"/>
                  </a:cubicBezTo>
                  <a:cubicBezTo>
                    <a:pt x="1030" y="204"/>
                    <a:pt x="1179" y="171"/>
                    <a:pt x="1326" y="171"/>
                  </a:cubicBezTo>
                  <a:close/>
                  <a:moveTo>
                    <a:pt x="1348" y="0"/>
                  </a:moveTo>
                  <a:cubicBezTo>
                    <a:pt x="1173" y="0"/>
                    <a:pt x="1001" y="36"/>
                    <a:pt x="833" y="112"/>
                  </a:cubicBezTo>
                  <a:cubicBezTo>
                    <a:pt x="230" y="399"/>
                    <a:pt x="0" y="1088"/>
                    <a:pt x="273" y="1662"/>
                  </a:cubicBezTo>
                  <a:cubicBezTo>
                    <a:pt x="474" y="2079"/>
                    <a:pt x="905" y="2337"/>
                    <a:pt x="1336" y="2337"/>
                  </a:cubicBezTo>
                  <a:cubicBezTo>
                    <a:pt x="1493" y="2337"/>
                    <a:pt x="1651" y="2294"/>
                    <a:pt x="1838" y="2208"/>
                  </a:cubicBezTo>
                  <a:cubicBezTo>
                    <a:pt x="2427" y="1921"/>
                    <a:pt x="2656" y="1217"/>
                    <a:pt x="2383" y="643"/>
                  </a:cubicBezTo>
                  <a:cubicBezTo>
                    <a:pt x="2269" y="370"/>
                    <a:pt x="2025" y="141"/>
                    <a:pt x="1723" y="54"/>
                  </a:cubicBezTo>
                  <a:cubicBezTo>
                    <a:pt x="1598" y="19"/>
                    <a:pt x="1472" y="0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5"/>
            <p:cNvSpPr/>
            <p:nvPr/>
          </p:nvSpPr>
          <p:spPr>
            <a:xfrm rot="811082" flipH="1">
              <a:off x="7875031" y="4429691"/>
              <a:ext cx="501066" cy="86398"/>
            </a:xfrm>
            <a:custGeom>
              <a:avLst/>
              <a:gdLst/>
              <a:ahLst/>
              <a:cxnLst/>
              <a:rect l="l" t="t" r="r" b="b"/>
              <a:pathLst>
                <a:path w="13739" h="2369" extrusionOk="0">
                  <a:moveTo>
                    <a:pt x="0" y="0"/>
                  </a:moveTo>
                  <a:lnTo>
                    <a:pt x="13739" y="2369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5"/>
            <p:cNvSpPr/>
            <p:nvPr/>
          </p:nvSpPr>
          <p:spPr>
            <a:xfrm rot="811082" flipH="1">
              <a:off x="7870430" y="4425688"/>
              <a:ext cx="508907" cy="93364"/>
            </a:xfrm>
            <a:custGeom>
              <a:avLst/>
              <a:gdLst/>
              <a:ahLst/>
              <a:cxnLst/>
              <a:rect l="l" t="t" r="r" b="b"/>
              <a:pathLst>
                <a:path w="13954" h="2560" extrusionOk="0">
                  <a:moveTo>
                    <a:pt x="101" y="1"/>
                  </a:moveTo>
                  <a:cubicBezTo>
                    <a:pt x="58" y="1"/>
                    <a:pt x="26" y="29"/>
                    <a:pt x="15" y="76"/>
                  </a:cubicBezTo>
                  <a:cubicBezTo>
                    <a:pt x="0" y="134"/>
                    <a:pt x="29" y="191"/>
                    <a:pt x="86" y="191"/>
                  </a:cubicBezTo>
                  <a:lnTo>
                    <a:pt x="13839" y="2560"/>
                  </a:lnTo>
                  <a:cubicBezTo>
                    <a:pt x="13868" y="2560"/>
                    <a:pt x="13911" y="2517"/>
                    <a:pt x="13940" y="2488"/>
                  </a:cubicBezTo>
                  <a:cubicBezTo>
                    <a:pt x="13954" y="2431"/>
                    <a:pt x="13925" y="2373"/>
                    <a:pt x="13868" y="2373"/>
                  </a:cubicBezTo>
                  <a:lnTo>
                    <a:pt x="129" y="5"/>
                  </a:lnTo>
                  <a:cubicBezTo>
                    <a:pt x="120" y="2"/>
                    <a:pt x="110" y="1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5"/>
            <p:cNvSpPr/>
            <p:nvPr/>
          </p:nvSpPr>
          <p:spPr>
            <a:xfrm rot="811082" flipH="1">
              <a:off x="8703511" y="3726404"/>
              <a:ext cx="209449" cy="394281"/>
            </a:xfrm>
            <a:custGeom>
              <a:avLst/>
              <a:gdLst/>
              <a:ahLst/>
              <a:cxnLst/>
              <a:rect l="l" t="t" r="r" b="b"/>
              <a:pathLst>
                <a:path w="5743" h="10811" extrusionOk="0">
                  <a:moveTo>
                    <a:pt x="5743" y="10810"/>
                  </a:moveTo>
                  <a:lnTo>
                    <a:pt x="1" y="0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5"/>
            <p:cNvSpPr/>
            <p:nvPr/>
          </p:nvSpPr>
          <p:spPr>
            <a:xfrm rot="811082" flipH="1">
              <a:off x="8699323" y="3722705"/>
              <a:ext cx="216780" cy="401502"/>
            </a:xfrm>
            <a:custGeom>
              <a:avLst/>
              <a:gdLst/>
              <a:ahLst/>
              <a:cxnLst/>
              <a:rect l="l" t="t" r="r" b="b"/>
              <a:pathLst>
                <a:path w="5944" h="11009" extrusionOk="0">
                  <a:moveTo>
                    <a:pt x="90" y="0"/>
                  </a:moveTo>
                  <a:cubicBezTo>
                    <a:pt x="77" y="0"/>
                    <a:pt x="66" y="4"/>
                    <a:pt x="58" y="12"/>
                  </a:cubicBezTo>
                  <a:cubicBezTo>
                    <a:pt x="15" y="41"/>
                    <a:pt x="1" y="98"/>
                    <a:pt x="15" y="127"/>
                  </a:cubicBezTo>
                  <a:lnTo>
                    <a:pt x="5757" y="10951"/>
                  </a:lnTo>
                  <a:cubicBezTo>
                    <a:pt x="5757" y="10994"/>
                    <a:pt x="5800" y="11009"/>
                    <a:pt x="5829" y="11009"/>
                  </a:cubicBezTo>
                  <a:cubicBezTo>
                    <a:pt x="5843" y="11009"/>
                    <a:pt x="5872" y="11009"/>
                    <a:pt x="5886" y="10994"/>
                  </a:cubicBezTo>
                  <a:cubicBezTo>
                    <a:pt x="5929" y="10951"/>
                    <a:pt x="5944" y="10894"/>
                    <a:pt x="5929" y="10865"/>
                  </a:cubicBezTo>
                  <a:lnTo>
                    <a:pt x="187" y="41"/>
                  </a:lnTo>
                  <a:cubicBezTo>
                    <a:pt x="157" y="21"/>
                    <a:pt x="119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5"/>
            <p:cNvSpPr/>
            <p:nvPr/>
          </p:nvSpPr>
          <p:spPr>
            <a:xfrm rot="811082" flipH="1">
              <a:off x="8415990" y="4061749"/>
              <a:ext cx="238224" cy="80636"/>
            </a:xfrm>
            <a:custGeom>
              <a:avLst/>
              <a:gdLst/>
              <a:ahLst/>
              <a:cxnLst/>
              <a:rect l="l" t="t" r="r" b="b"/>
              <a:pathLst>
                <a:path w="6532" h="2211" extrusionOk="0">
                  <a:moveTo>
                    <a:pt x="0" y="0"/>
                  </a:moveTo>
                  <a:lnTo>
                    <a:pt x="6532" y="2211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5"/>
            <p:cNvSpPr/>
            <p:nvPr/>
          </p:nvSpPr>
          <p:spPr>
            <a:xfrm rot="811082" flipH="1">
              <a:off x="8412077" y="4060007"/>
              <a:ext cx="245591" cy="86034"/>
            </a:xfrm>
            <a:custGeom>
              <a:avLst/>
              <a:gdLst/>
              <a:ahLst/>
              <a:cxnLst/>
              <a:rect l="l" t="t" r="r" b="b"/>
              <a:pathLst>
                <a:path w="6734" h="2359" extrusionOk="0">
                  <a:moveTo>
                    <a:pt x="106" y="0"/>
                  </a:moveTo>
                  <a:cubicBezTo>
                    <a:pt x="68" y="0"/>
                    <a:pt x="27" y="26"/>
                    <a:pt x="15" y="61"/>
                  </a:cubicBezTo>
                  <a:cubicBezTo>
                    <a:pt x="1" y="90"/>
                    <a:pt x="15" y="148"/>
                    <a:pt x="72" y="162"/>
                  </a:cubicBezTo>
                  <a:lnTo>
                    <a:pt x="6604" y="2358"/>
                  </a:lnTo>
                  <a:lnTo>
                    <a:pt x="6633" y="2358"/>
                  </a:lnTo>
                  <a:cubicBezTo>
                    <a:pt x="6676" y="2358"/>
                    <a:pt x="6705" y="2315"/>
                    <a:pt x="6705" y="2301"/>
                  </a:cubicBezTo>
                  <a:cubicBezTo>
                    <a:pt x="6733" y="2258"/>
                    <a:pt x="6705" y="2215"/>
                    <a:pt x="6662" y="2186"/>
                  </a:cubicBezTo>
                  <a:lnTo>
                    <a:pt x="130" y="4"/>
                  </a:lnTo>
                  <a:cubicBezTo>
                    <a:pt x="122" y="1"/>
                    <a:pt x="114" y="0"/>
                    <a:pt x="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5"/>
            <p:cNvSpPr/>
            <p:nvPr/>
          </p:nvSpPr>
          <p:spPr>
            <a:xfrm rot="811082" flipH="1">
              <a:off x="8513182" y="3959897"/>
              <a:ext cx="293732" cy="261857"/>
            </a:xfrm>
            <a:custGeom>
              <a:avLst/>
              <a:gdLst/>
              <a:ahLst/>
              <a:cxnLst/>
              <a:rect l="l" t="t" r="r" b="b"/>
              <a:pathLst>
                <a:path w="8054" h="7180" extrusionOk="0">
                  <a:moveTo>
                    <a:pt x="4018" y="1"/>
                  </a:moveTo>
                  <a:cubicBezTo>
                    <a:pt x="2990" y="1"/>
                    <a:pt x="1971" y="442"/>
                    <a:pt x="1264" y="1303"/>
                  </a:cubicBezTo>
                  <a:cubicBezTo>
                    <a:pt x="0" y="2824"/>
                    <a:pt x="201" y="5092"/>
                    <a:pt x="1737" y="6356"/>
                  </a:cubicBezTo>
                  <a:cubicBezTo>
                    <a:pt x="2405" y="6910"/>
                    <a:pt x="3215" y="7179"/>
                    <a:pt x="4022" y="7179"/>
                  </a:cubicBezTo>
                  <a:cubicBezTo>
                    <a:pt x="5055" y="7179"/>
                    <a:pt x="6081" y="6737"/>
                    <a:pt x="6791" y="5882"/>
                  </a:cubicBezTo>
                  <a:cubicBezTo>
                    <a:pt x="8054" y="4346"/>
                    <a:pt x="7839" y="2092"/>
                    <a:pt x="6317" y="829"/>
                  </a:cubicBezTo>
                  <a:cubicBezTo>
                    <a:pt x="5641" y="273"/>
                    <a:pt x="4827" y="1"/>
                    <a:pt x="40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5"/>
            <p:cNvSpPr/>
            <p:nvPr/>
          </p:nvSpPr>
          <p:spPr>
            <a:xfrm rot="811082" flipH="1">
              <a:off x="8506985" y="3955482"/>
              <a:ext cx="291143" cy="267948"/>
            </a:xfrm>
            <a:custGeom>
              <a:avLst/>
              <a:gdLst/>
              <a:ahLst/>
              <a:cxnLst/>
              <a:rect l="l" t="t" r="r" b="b"/>
              <a:pathLst>
                <a:path w="7983" h="7347" extrusionOk="0">
                  <a:moveTo>
                    <a:pt x="3776" y="169"/>
                  </a:moveTo>
                  <a:cubicBezTo>
                    <a:pt x="4135" y="169"/>
                    <a:pt x="4508" y="226"/>
                    <a:pt x="4881" y="327"/>
                  </a:cubicBezTo>
                  <a:cubicBezTo>
                    <a:pt x="5757" y="614"/>
                    <a:pt x="6475" y="1245"/>
                    <a:pt x="6906" y="2064"/>
                  </a:cubicBezTo>
                  <a:cubicBezTo>
                    <a:pt x="7781" y="3786"/>
                    <a:pt x="7107" y="5897"/>
                    <a:pt x="5384" y="6772"/>
                  </a:cubicBezTo>
                  <a:cubicBezTo>
                    <a:pt x="4874" y="7032"/>
                    <a:pt x="4329" y="7155"/>
                    <a:pt x="3793" y="7155"/>
                  </a:cubicBezTo>
                  <a:cubicBezTo>
                    <a:pt x="2519" y="7155"/>
                    <a:pt x="1291" y="6459"/>
                    <a:pt x="675" y="5236"/>
                  </a:cubicBezTo>
                  <a:cubicBezTo>
                    <a:pt x="245" y="4404"/>
                    <a:pt x="173" y="3442"/>
                    <a:pt x="460" y="2566"/>
                  </a:cubicBezTo>
                  <a:cubicBezTo>
                    <a:pt x="747" y="1690"/>
                    <a:pt x="1379" y="973"/>
                    <a:pt x="2197" y="542"/>
                  </a:cubicBezTo>
                  <a:cubicBezTo>
                    <a:pt x="2699" y="298"/>
                    <a:pt x="3245" y="169"/>
                    <a:pt x="3776" y="169"/>
                  </a:cubicBezTo>
                  <a:close/>
                  <a:moveTo>
                    <a:pt x="3781" y="0"/>
                  </a:moveTo>
                  <a:cubicBezTo>
                    <a:pt x="3217" y="0"/>
                    <a:pt x="2656" y="133"/>
                    <a:pt x="2125" y="398"/>
                  </a:cubicBezTo>
                  <a:cubicBezTo>
                    <a:pt x="1249" y="843"/>
                    <a:pt x="603" y="1604"/>
                    <a:pt x="302" y="2537"/>
                  </a:cubicBezTo>
                  <a:cubicBezTo>
                    <a:pt x="0" y="3470"/>
                    <a:pt x="72" y="4461"/>
                    <a:pt x="517" y="5337"/>
                  </a:cubicBezTo>
                  <a:cubicBezTo>
                    <a:pt x="962" y="6212"/>
                    <a:pt x="1709" y="6858"/>
                    <a:pt x="2656" y="7160"/>
                  </a:cubicBezTo>
                  <a:cubicBezTo>
                    <a:pt x="3030" y="7289"/>
                    <a:pt x="3417" y="7347"/>
                    <a:pt x="3790" y="7347"/>
                  </a:cubicBezTo>
                  <a:cubicBezTo>
                    <a:pt x="4350" y="7347"/>
                    <a:pt x="4924" y="7217"/>
                    <a:pt x="5456" y="6973"/>
                  </a:cubicBezTo>
                  <a:cubicBezTo>
                    <a:pt x="7264" y="6026"/>
                    <a:pt x="7982" y="3829"/>
                    <a:pt x="7063" y="2006"/>
                  </a:cubicBezTo>
                  <a:cubicBezTo>
                    <a:pt x="6618" y="1130"/>
                    <a:pt x="5858" y="484"/>
                    <a:pt x="4924" y="183"/>
                  </a:cubicBezTo>
                  <a:cubicBezTo>
                    <a:pt x="4548" y="61"/>
                    <a:pt x="4164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5"/>
            <p:cNvSpPr/>
            <p:nvPr/>
          </p:nvSpPr>
          <p:spPr>
            <a:xfrm rot="811082" flipH="1">
              <a:off x="8554410" y="3800519"/>
              <a:ext cx="111052" cy="175422"/>
            </a:xfrm>
            <a:custGeom>
              <a:avLst/>
              <a:gdLst/>
              <a:ahLst/>
              <a:cxnLst/>
              <a:rect l="l" t="t" r="r" b="b"/>
              <a:pathLst>
                <a:path w="3045" h="4810" extrusionOk="0">
                  <a:moveTo>
                    <a:pt x="1" y="4810"/>
                  </a:moveTo>
                  <a:lnTo>
                    <a:pt x="3044" y="1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5"/>
            <p:cNvSpPr/>
            <p:nvPr/>
          </p:nvSpPr>
          <p:spPr>
            <a:xfrm rot="811082" flipH="1">
              <a:off x="8550713" y="3797259"/>
              <a:ext cx="118893" cy="182425"/>
            </a:xfrm>
            <a:custGeom>
              <a:avLst/>
              <a:gdLst/>
              <a:ahLst/>
              <a:cxnLst/>
              <a:rect l="l" t="t" r="r" b="b"/>
              <a:pathLst>
                <a:path w="3260" h="5002" extrusionOk="0">
                  <a:moveTo>
                    <a:pt x="3166" y="0"/>
                  </a:moveTo>
                  <a:cubicBezTo>
                    <a:pt x="3127" y="0"/>
                    <a:pt x="3084" y="16"/>
                    <a:pt x="3073" y="49"/>
                  </a:cubicBezTo>
                  <a:lnTo>
                    <a:pt x="30" y="4844"/>
                  </a:lnTo>
                  <a:cubicBezTo>
                    <a:pt x="1" y="4887"/>
                    <a:pt x="30" y="4958"/>
                    <a:pt x="58" y="4973"/>
                  </a:cubicBezTo>
                  <a:cubicBezTo>
                    <a:pt x="73" y="5001"/>
                    <a:pt x="87" y="5001"/>
                    <a:pt x="116" y="5001"/>
                  </a:cubicBezTo>
                  <a:cubicBezTo>
                    <a:pt x="130" y="5001"/>
                    <a:pt x="173" y="5001"/>
                    <a:pt x="188" y="4944"/>
                  </a:cubicBezTo>
                  <a:lnTo>
                    <a:pt x="3231" y="135"/>
                  </a:lnTo>
                  <a:cubicBezTo>
                    <a:pt x="3260" y="92"/>
                    <a:pt x="3231" y="20"/>
                    <a:pt x="3202" y="6"/>
                  </a:cubicBezTo>
                  <a:cubicBezTo>
                    <a:pt x="3191" y="2"/>
                    <a:pt x="3179" y="0"/>
                    <a:pt x="3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5"/>
            <p:cNvSpPr/>
            <p:nvPr/>
          </p:nvSpPr>
          <p:spPr>
            <a:xfrm rot="811082" flipH="1">
              <a:off x="8531871" y="3750944"/>
              <a:ext cx="89061" cy="78776"/>
            </a:xfrm>
            <a:custGeom>
              <a:avLst/>
              <a:gdLst/>
              <a:ahLst/>
              <a:cxnLst/>
              <a:rect l="l" t="t" r="r" b="b"/>
              <a:pathLst>
                <a:path w="2442" h="2160" extrusionOk="0">
                  <a:moveTo>
                    <a:pt x="1232" y="0"/>
                  </a:moveTo>
                  <a:cubicBezTo>
                    <a:pt x="1074" y="0"/>
                    <a:pt x="913" y="35"/>
                    <a:pt x="762" y="109"/>
                  </a:cubicBezTo>
                  <a:cubicBezTo>
                    <a:pt x="216" y="353"/>
                    <a:pt x="1" y="999"/>
                    <a:pt x="259" y="1545"/>
                  </a:cubicBezTo>
                  <a:cubicBezTo>
                    <a:pt x="435" y="1926"/>
                    <a:pt x="818" y="2160"/>
                    <a:pt x="1222" y="2160"/>
                  </a:cubicBezTo>
                  <a:cubicBezTo>
                    <a:pt x="1380" y="2160"/>
                    <a:pt x="1541" y="2124"/>
                    <a:pt x="1695" y="2047"/>
                  </a:cubicBezTo>
                  <a:cubicBezTo>
                    <a:pt x="2226" y="1789"/>
                    <a:pt x="2441" y="1143"/>
                    <a:pt x="2197" y="611"/>
                  </a:cubicBezTo>
                  <a:cubicBezTo>
                    <a:pt x="2013" y="221"/>
                    <a:pt x="1630" y="0"/>
                    <a:pt x="1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5"/>
            <p:cNvSpPr/>
            <p:nvPr/>
          </p:nvSpPr>
          <p:spPr>
            <a:xfrm rot="811082" flipH="1">
              <a:off x="8528802" y="3747161"/>
              <a:ext cx="91650" cy="85341"/>
            </a:xfrm>
            <a:custGeom>
              <a:avLst/>
              <a:gdLst/>
              <a:ahLst/>
              <a:cxnLst/>
              <a:rect l="l" t="t" r="r" b="b"/>
              <a:pathLst>
                <a:path w="2513" h="2340" extrusionOk="0">
                  <a:moveTo>
                    <a:pt x="1206" y="187"/>
                  </a:moveTo>
                  <a:cubicBezTo>
                    <a:pt x="1565" y="187"/>
                    <a:pt x="1924" y="402"/>
                    <a:pt x="2096" y="732"/>
                  </a:cubicBezTo>
                  <a:cubicBezTo>
                    <a:pt x="2326" y="1220"/>
                    <a:pt x="2111" y="1809"/>
                    <a:pt x="1622" y="2038"/>
                  </a:cubicBezTo>
                  <a:cubicBezTo>
                    <a:pt x="1491" y="2104"/>
                    <a:pt x="1346" y="2137"/>
                    <a:pt x="1200" y="2137"/>
                  </a:cubicBezTo>
                  <a:cubicBezTo>
                    <a:pt x="1090" y="2137"/>
                    <a:pt x="981" y="2118"/>
                    <a:pt x="876" y="2082"/>
                  </a:cubicBezTo>
                  <a:cubicBezTo>
                    <a:pt x="618" y="1995"/>
                    <a:pt x="417" y="1809"/>
                    <a:pt x="316" y="1579"/>
                  </a:cubicBezTo>
                  <a:cubicBezTo>
                    <a:pt x="86" y="1091"/>
                    <a:pt x="287" y="502"/>
                    <a:pt x="775" y="273"/>
                  </a:cubicBezTo>
                  <a:cubicBezTo>
                    <a:pt x="919" y="215"/>
                    <a:pt x="1063" y="187"/>
                    <a:pt x="1206" y="187"/>
                  </a:cubicBezTo>
                  <a:close/>
                  <a:moveTo>
                    <a:pt x="1195" y="1"/>
                  </a:moveTo>
                  <a:cubicBezTo>
                    <a:pt x="1025" y="1"/>
                    <a:pt x="852" y="38"/>
                    <a:pt x="689" y="115"/>
                  </a:cubicBezTo>
                  <a:cubicBezTo>
                    <a:pt x="417" y="230"/>
                    <a:pt x="201" y="488"/>
                    <a:pt x="101" y="775"/>
                  </a:cubicBezTo>
                  <a:cubicBezTo>
                    <a:pt x="0" y="1077"/>
                    <a:pt x="0" y="1378"/>
                    <a:pt x="144" y="1665"/>
                  </a:cubicBezTo>
                  <a:cubicBezTo>
                    <a:pt x="273" y="1938"/>
                    <a:pt x="531" y="2153"/>
                    <a:pt x="819" y="2268"/>
                  </a:cubicBezTo>
                  <a:cubicBezTo>
                    <a:pt x="948" y="2311"/>
                    <a:pt x="1077" y="2340"/>
                    <a:pt x="1206" y="2340"/>
                  </a:cubicBezTo>
                  <a:cubicBezTo>
                    <a:pt x="1393" y="2340"/>
                    <a:pt x="1551" y="2297"/>
                    <a:pt x="1694" y="2225"/>
                  </a:cubicBezTo>
                  <a:cubicBezTo>
                    <a:pt x="2283" y="1938"/>
                    <a:pt x="2512" y="1235"/>
                    <a:pt x="2254" y="660"/>
                  </a:cubicBezTo>
                  <a:cubicBezTo>
                    <a:pt x="2048" y="238"/>
                    <a:pt x="1628" y="1"/>
                    <a:pt x="1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5"/>
            <p:cNvSpPr/>
            <p:nvPr/>
          </p:nvSpPr>
          <p:spPr>
            <a:xfrm rot="811082" flipH="1">
              <a:off x="8881286" y="3690672"/>
              <a:ext cx="149237" cy="130819"/>
            </a:xfrm>
            <a:custGeom>
              <a:avLst/>
              <a:gdLst/>
              <a:ahLst/>
              <a:cxnLst/>
              <a:rect l="l" t="t" r="r" b="b"/>
              <a:pathLst>
                <a:path w="4092" h="3587" extrusionOk="0">
                  <a:moveTo>
                    <a:pt x="2045" y="1"/>
                  </a:moveTo>
                  <a:cubicBezTo>
                    <a:pt x="1787" y="1"/>
                    <a:pt x="1525" y="57"/>
                    <a:pt x="1278" y="177"/>
                  </a:cubicBezTo>
                  <a:cubicBezTo>
                    <a:pt x="373" y="593"/>
                    <a:pt x="0" y="1670"/>
                    <a:pt x="431" y="2574"/>
                  </a:cubicBezTo>
                  <a:cubicBezTo>
                    <a:pt x="740" y="3213"/>
                    <a:pt x="1382" y="3586"/>
                    <a:pt x="2044" y="3586"/>
                  </a:cubicBezTo>
                  <a:cubicBezTo>
                    <a:pt x="2304" y="3586"/>
                    <a:pt x="2567" y="3529"/>
                    <a:pt x="2814" y="3407"/>
                  </a:cubicBezTo>
                  <a:cubicBezTo>
                    <a:pt x="3718" y="3005"/>
                    <a:pt x="4092" y="1928"/>
                    <a:pt x="3661" y="1024"/>
                  </a:cubicBezTo>
                  <a:cubicBezTo>
                    <a:pt x="3360" y="382"/>
                    <a:pt x="2716" y="1"/>
                    <a:pt x="2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5"/>
            <p:cNvSpPr/>
            <p:nvPr/>
          </p:nvSpPr>
          <p:spPr>
            <a:xfrm rot="811082" flipH="1">
              <a:off x="8877607" y="3687244"/>
              <a:ext cx="156604" cy="137639"/>
            </a:xfrm>
            <a:custGeom>
              <a:avLst/>
              <a:gdLst/>
              <a:ahLst/>
              <a:cxnLst/>
              <a:rect l="l" t="t" r="r" b="b"/>
              <a:pathLst>
                <a:path w="4294" h="3774" extrusionOk="0">
                  <a:moveTo>
                    <a:pt x="2143" y="187"/>
                  </a:moveTo>
                  <a:cubicBezTo>
                    <a:pt x="2787" y="187"/>
                    <a:pt x="3402" y="545"/>
                    <a:pt x="3705" y="1161"/>
                  </a:cubicBezTo>
                  <a:cubicBezTo>
                    <a:pt x="4106" y="2022"/>
                    <a:pt x="3748" y="3027"/>
                    <a:pt x="2901" y="3429"/>
                  </a:cubicBezTo>
                  <a:cubicBezTo>
                    <a:pt x="2661" y="3541"/>
                    <a:pt x="2411" y="3594"/>
                    <a:pt x="2165" y="3594"/>
                  </a:cubicBezTo>
                  <a:cubicBezTo>
                    <a:pt x="1526" y="3594"/>
                    <a:pt x="919" y="3237"/>
                    <a:pt x="618" y="2625"/>
                  </a:cubicBezTo>
                  <a:cubicBezTo>
                    <a:pt x="202" y="1778"/>
                    <a:pt x="561" y="759"/>
                    <a:pt x="1422" y="343"/>
                  </a:cubicBezTo>
                  <a:cubicBezTo>
                    <a:pt x="1657" y="237"/>
                    <a:pt x="1902" y="187"/>
                    <a:pt x="2143" y="187"/>
                  </a:cubicBezTo>
                  <a:close/>
                  <a:moveTo>
                    <a:pt x="2150" y="1"/>
                  </a:moveTo>
                  <a:cubicBezTo>
                    <a:pt x="1876" y="1"/>
                    <a:pt x="1598" y="60"/>
                    <a:pt x="1336" y="185"/>
                  </a:cubicBezTo>
                  <a:cubicBezTo>
                    <a:pt x="403" y="630"/>
                    <a:pt x="1" y="1764"/>
                    <a:pt x="460" y="2697"/>
                  </a:cubicBezTo>
                  <a:cubicBezTo>
                    <a:pt x="776" y="3386"/>
                    <a:pt x="1465" y="3774"/>
                    <a:pt x="2154" y="3774"/>
                  </a:cubicBezTo>
                  <a:cubicBezTo>
                    <a:pt x="2427" y="3774"/>
                    <a:pt x="2700" y="3716"/>
                    <a:pt x="2972" y="3573"/>
                  </a:cubicBezTo>
                  <a:cubicBezTo>
                    <a:pt x="3905" y="3128"/>
                    <a:pt x="4293" y="1994"/>
                    <a:pt x="3848" y="1061"/>
                  </a:cubicBezTo>
                  <a:cubicBezTo>
                    <a:pt x="3528" y="390"/>
                    <a:pt x="2852" y="1"/>
                    <a:pt x="2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5"/>
            <p:cNvSpPr/>
            <p:nvPr/>
          </p:nvSpPr>
          <p:spPr>
            <a:xfrm rot="811082" flipH="1">
              <a:off x="8422648" y="4122970"/>
              <a:ext cx="164445" cy="391145"/>
            </a:xfrm>
            <a:custGeom>
              <a:avLst/>
              <a:gdLst/>
              <a:ahLst/>
              <a:cxnLst/>
              <a:rect l="l" t="t" r="r" b="b"/>
              <a:pathLst>
                <a:path w="4509" h="10725" extrusionOk="0">
                  <a:moveTo>
                    <a:pt x="1" y="0"/>
                  </a:moveTo>
                  <a:lnTo>
                    <a:pt x="4508" y="10724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5"/>
            <p:cNvSpPr/>
            <p:nvPr/>
          </p:nvSpPr>
          <p:spPr>
            <a:xfrm rot="811082" flipH="1">
              <a:off x="8418483" y="4119590"/>
              <a:ext cx="172286" cy="397600"/>
            </a:xfrm>
            <a:custGeom>
              <a:avLst/>
              <a:gdLst/>
              <a:ahLst/>
              <a:cxnLst/>
              <a:rect l="l" t="t" r="r" b="b"/>
              <a:pathLst>
                <a:path w="4724" h="10902" extrusionOk="0">
                  <a:moveTo>
                    <a:pt x="102" y="0"/>
                  </a:moveTo>
                  <a:cubicBezTo>
                    <a:pt x="92" y="0"/>
                    <a:pt x="82" y="2"/>
                    <a:pt x="72" y="5"/>
                  </a:cubicBezTo>
                  <a:cubicBezTo>
                    <a:pt x="15" y="48"/>
                    <a:pt x="0" y="77"/>
                    <a:pt x="15" y="134"/>
                  </a:cubicBezTo>
                  <a:lnTo>
                    <a:pt x="4522" y="10844"/>
                  </a:lnTo>
                  <a:cubicBezTo>
                    <a:pt x="4537" y="10887"/>
                    <a:pt x="4580" y="10901"/>
                    <a:pt x="4608" y="10901"/>
                  </a:cubicBezTo>
                  <a:lnTo>
                    <a:pt x="4651" y="10901"/>
                  </a:lnTo>
                  <a:cubicBezTo>
                    <a:pt x="4694" y="10858"/>
                    <a:pt x="4723" y="10829"/>
                    <a:pt x="4694" y="10772"/>
                  </a:cubicBezTo>
                  <a:lnTo>
                    <a:pt x="201" y="63"/>
                  </a:lnTo>
                  <a:cubicBezTo>
                    <a:pt x="168" y="19"/>
                    <a:pt x="13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5"/>
            <p:cNvSpPr/>
            <p:nvPr/>
          </p:nvSpPr>
          <p:spPr>
            <a:xfrm rot="811082" flipH="1">
              <a:off x="8340425" y="4499990"/>
              <a:ext cx="127792" cy="316782"/>
            </a:xfrm>
            <a:custGeom>
              <a:avLst/>
              <a:gdLst/>
              <a:ahLst/>
              <a:cxnLst/>
              <a:rect l="l" t="t" r="r" b="b"/>
              <a:pathLst>
                <a:path w="3504" h="8686" extrusionOk="0">
                  <a:moveTo>
                    <a:pt x="3503" y="0"/>
                  </a:moveTo>
                  <a:lnTo>
                    <a:pt x="1" y="8685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5"/>
            <p:cNvSpPr/>
            <p:nvPr/>
          </p:nvSpPr>
          <p:spPr>
            <a:xfrm rot="811082" flipH="1">
              <a:off x="8336324" y="4496070"/>
              <a:ext cx="135633" cy="323784"/>
            </a:xfrm>
            <a:custGeom>
              <a:avLst/>
              <a:gdLst/>
              <a:ahLst/>
              <a:cxnLst/>
              <a:rect l="l" t="t" r="r" b="b"/>
              <a:pathLst>
                <a:path w="3719" h="8878" extrusionOk="0">
                  <a:moveTo>
                    <a:pt x="3606" y="0"/>
                  </a:moveTo>
                  <a:cubicBezTo>
                    <a:pt x="3564" y="0"/>
                    <a:pt x="3528" y="19"/>
                    <a:pt x="3517" y="63"/>
                  </a:cubicBezTo>
                  <a:lnTo>
                    <a:pt x="14" y="8748"/>
                  </a:lnTo>
                  <a:cubicBezTo>
                    <a:pt x="0" y="8806"/>
                    <a:pt x="14" y="8863"/>
                    <a:pt x="72" y="8877"/>
                  </a:cubicBezTo>
                  <a:lnTo>
                    <a:pt x="101" y="8877"/>
                  </a:lnTo>
                  <a:cubicBezTo>
                    <a:pt x="144" y="8877"/>
                    <a:pt x="172" y="8863"/>
                    <a:pt x="201" y="8820"/>
                  </a:cubicBezTo>
                  <a:lnTo>
                    <a:pt x="3689" y="135"/>
                  </a:lnTo>
                  <a:cubicBezTo>
                    <a:pt x="3718" y="77"/>
                    <a:pt x="3689" y="34"/>
                    <a:pt x="3646" y="6"/>
                  </a:cubicBezTo>
                  <a:cubicBezTo>
                    <a:pt x="3633" y="2"/>
                    <a:pt x="3619" y="0"/>
                    <a:pt x="3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5"/>
            <p:cNvSpPr/>
            <p:nvPr/>
          </p:nvSpPr>
          <p:spPr>
            <a:xfrm rot="811082" flipH="1">
              <a:off x="8400116" y="4800843"/>
              <a:ext cx="58681" cy="52517"/>
            </a:xfrm>
            <a:custGeom>
              <a:avLst/>
              <a:gdLst/>
              <a:ahLst/>
              <a:cxnLst/>
              <a:rect l="l" t="t" r="r" b="b"/>
              <a:pathLst>
                <a:path w="1609" h="1440" extrusionOk="0">
                  <a:moveTo>
                    <a:pt x="818" y="1"/>
                  </a:moveTo>
                  <a:cubicBezTo>
                    <a:pt x="666" y="1"/>
                    <a:pt x="510" y="50"/>
                    <a:pt x="374" y="151"/>
                  </a:cubicBezTo>
                  <a:cubicBezTo>
                    <a:pt x="58" y="381"/>
                    <a:pt x="1" y="826"/>
                    <a:pt x="230" y="1156"/>
                  </a:cubicBezTo>
                  <a:cubicBezTo>
                    <a:pt x="375" y="1343"/>
                    <a:pt x="589" y="1439"/>
                    <a:pt x="806" y="1439"/>
                  </a:cubicBezTo>
                  <a:cubicBezTo>
                    <a:pt x="956" y="1439"/>
                    <a:pt x="1106" y="1393"/>
                    <a:pt x="1235" y="1300"/>
                  </a:cubicBezTo>
                  <a:cubicBezTo>
                    <a:pt x="1565" y="1055"/>
                    <a:pt x="1608" y="610"/>
                    <a:pt x="1379" y="295"/>
                  </a:cubicBezTo>
                  <a:cubicBezTo>
                    <a:pt x="1244" y="101"/>
                    <a:pt x="1035" y="1"/>
                    <a:pt x="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5"/>
            <p:cNvSpPr/>
            <p:nvPr/>
          </p:nvSpPr>
          <p:spPr>
            <a:xfrm rot="811082" flipH="1">
              <a:off x="8399529" y="4798208"/>
              <a:ext cx="59702" cy="58426"/>
            </a:xfrm>
            <a:custGeom>
              <a:avLst/>
              <a:gdLst/>
              <a:ahLst/>
              <a:cxnLst/>
              <a:rect l="l" t="t" r="r" b="b"/>
              <a:pathLst>
                <a:path w="1637" h="1602" extrusionOk="0">
                  <a:moveTo>
                    <a:pt x="919" y="166"/>
                  </a:moveTo>
                  <a:cubicBezTo>
                    <a:pt x="1077" y="180"/>
                    <a:pt x="1221" y="266"/>
                    <a:pt x="1321" y="395"/>
                  </a:cubicBezTo>
                  <a:cubicBezTo>
                    <a:pt x="1436" y="539"/>
                    <a:pt x="1465" y="697"/>
                    <a:pt x="1450" y="869"/>
                  </a:cubicBezTo>
                  <a:cubicBezTo>
                    <a:pt x="1436" y="1027"/>
                    <a:pt x="1364" y="1171"/>
                    <a:pt x="1221" y="1271"/>
                  </a:cubicBezTo>
                  <a:cubicBezTo>
                    <a:pt x="1099" y="1368"/>
                    <a:pt x="968" y="1404"/>
                    <a:pt x="826" y="1404"/>
                  </a:cubicBezTo>
                  <a:cubicBezTo>
                    <a:pt x="800" y="1404"/>
                    <a:pt x="773" y="1402"/>
                    <a:pt x="747" y="1400"/>
                  </a:cubicBezTo>
                  <a:cubicBezTo>
                    <a:pt x="589" y="1386"/>
                    <a:pt x="445" y="1300"/>
                    <a:pt x="345" y="1171"/>
                  </a:cubicBezTo>
                  <a:cubicBezTo>
                    <a:pt x="230" y="1027"/>
                    <a:pt x="201" y="869"/>
                    <a:pt x="216" y="697"/>
                  </a:cubicBezTo>
                  <a:cubicBezTo>
                    <a:pt x="230" y="539"/>
                    <a:pt x="316" y="395"/>
                    <a:pt x="445" y="295"/>
                  </a:cubicBezTo>
                  <a:cubicBezTo>
                    <a:pt x="560" y="194"/>
                    <a:pt x="675" y="166"/>
                    <a:pt x="819" y="166"/>
                  </a:cubicBezTo>
                  <a:close/>
                  <a:moveTo>
                    <a:pt x="811" y="1"/>
                  </a:moveTo>
                  <a:cubicBezTo>
                    <a:pt x="636" y="1"/>
                    <a:pt x="471" y="58"/>
                    <a:pt x="316" y="166"/>
                  </a:cubicBezTo>
                  <a:cubicBezTo>
                    <a:pt x="158" y="309"/>
                    <a:pt x="58" y="481"/>
                    <a:pt x="15" y="697"/>
                  </a:cubicBezTo>
                  <a:cubicBezTo>
                    <a:pt x="0" y="912"/>
                    <a:pt x="58" y="1113"/>
                    <a:pt x="173" y="1300"/>
                  </a:cubicBezTo>
                  <a:cubicBezTo>
                    <a:pt x="316" y="1458"/>
                    <a:pt x="503" y="1558"/>
                    <a:pt x="718" y="1601"/>
                  </a:cubicBezTo>
                  <a:lnTo>
                    <a:pt x="819" y="1601"/>
                  </a:lnTo>
                  <a:cubicBezTo>
                    <a:pt x="1005" y="1601"/>
                    <a:pt x="1177" y="1544"/>
                    <a:pt x="1307" y="1443"/>
                  </a:cubicBezTo>
                  <a:cubicBezTo>
                    <a:pt x="1465" y="1300"/>
                    <a:pt x="1579" y="1113"/>
                    <a:pt x="1608" y="898"/>
                  </a:cubicBezTo>
                  <a:cubicBezTo>
                    <a:pt x="1637" y="682"/>
                    <a:pt x="1579" y="481"/>
                    <a:pt x="1450" y="309"/>
                  </a:cubicBezTo>
                  <a:cubicBezTo>
                    <a:pt x="1307" y="151"/>
                    <a:pt x="1134" y="36"/>
                    <a:pt x="919" y="8"/>
                  </a:cubicBezTo>
                  <a:cubicBezTo>
                    <a:pt x="883" y="3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5"/>
            <p:cNvSpPr/>
            <p:nvPr/>
          </p:nvSpPr>
          <p:spPr>
            <a:xfrm rot="811082" flipH="1">
              <a:off x="8269800" y="4391186"/>
              <a:ext cx="219406" cy="196648"/>
            </a:xfrm>
            <a:custGeom>
              <a:avLst/>
              <a:gdLst/>
              <a:ahLst/>
              <a:cxnLst/>
              <a:rect l="l" t="t" r="r" b="b"/>
              <a:pathLst>
                <a:path w="6016" h="5392" extrusionOk="0">
                  <a:moveTo>
                    <a:pt x="3007" y="1"/>
                  </a:moveTo>
                  <a:cubicBezTo>
                    <a:pt x="2383" y="1"/>
                    <a:pt x="1756" y="216"/>
                    <a:pt x="1250" y="658"/>
                  </a:cubicBezTo>
                  <a:cubicBezTo>
                    <a:pt x="130" y="1634"/>
                    <a:pt x="1" y="3328"/>
                    <a:pt x="977" y="4462"/>
                  </a:cubicBezTo>
                  <a:cubicBezTo>
                    <a:pt x="1512" y="5075"/>
                    <a:pt x="2262" y="5391"/>
                    <a:pt x="3015" y="5391"/>
                  </a:cubicBezTo>
                  <a:cubicBezTo>
                    <a:pt x="3637" y="5391"/>
                    <a:pt x="4260" y="5176"/>
                    <a:pt x="4767" y="4735"/>
                  </a:cubicBezTo>
                  <a:cubicBezTo>
                    <a:pt x="5901" y="3758"/>
                    <a:pt x="6016" y="2064"/>
                    <a:pt x="5054" y="930"/>
                  </a:cubicBezTo>
                  <a:cubicBezTo>
                    <a:pt x="4519" y="317"/>
                    <a:pt x="3765" y="1"/>
                    <a:pt x="3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5"/>
            <p:cNvSpPr/>
            <p:nvPr/>
          </p:nvSpPr>
          <p:spPr>
            <a:xfrm rot="811082" flipH="1">
              <a:off x="8275584" y="4388271"/>
              <a:ext cx="207881" cy="202301"/>
            </a:xfrm>
            <a:custGeom>
              <a:avLst/>
              <a:gdLst/>
              <a:ahLst/>
              <a:cxnLst/>
              <a:rect l="l" t="t" r="r" b="b"/>
              <a:pathLst>
                <a:path w="5700" h="5547" extrusionOk="0">
                  <a:moveTo>
                    <a:pt x="2857" y="163"/>
                  </a:moveTo>
                  <a:cubicBezTo>
                    <a:pt x="4149" y="163"/>
                    <a:pt x="5283" y="1140"/>
                    <a:pt x="5441" y="2460"/>
                  </a:cubicBezTo>
                  <a:cubicBezTo>
                    <a:pt x="5513" y="3164"/>
                    <a:pt x="5341" y="3853"/>
                    <a:pt x="4910" y="4384"/>
                  </a:cubicBezTo>
                  <a:cubicBezTo>
                    <a:pt x="4480" y="4944"/>
                    <a:pt x="3848" y="5288"/>
                    <a:pt x="3159" y="5375"/>
                  </a:cubicBezTo>
                  <a:cubicBezTo>
                    <a:pt x="3063" y="5385"/>
                    <a:pt x="2967" y="5389"/>
                    <a:pt x="2871" y="5389"/>
                  </a:cubicBezTo>
                  <a:cubicBezTo>
                    <a:pt x="2281" y="5389"/>
                    <a:pt x="1707" y="5200"/>
                    <a:pt x="1250" y="4829"/>
                  </a:cubicBezTo>
                  <a:cubicBezTo>
                    <a:pt x="690" y="4398"/>
                    <a:pt x="345" y="3781"/>
                    <a:pt x="259" y="3092"/>
                  </a:cubicBezTo>
                  <a:cubicBezTo>
                    <a:pt x="187" y="2389"/>
                    <a:pt x="359" y="1728"/>
                    <a:pt x="790" y="1168"/>
                  </a:cubicBezTo>
                  <a:cubicBezTo>
                    <a:pt x="1221" y="623"/>
                    <a:pt x="1852" y="278"/>
                    <a:pt x="2542" y="192"/>
                  </a:cubicBezTo>
                  <a:cubicBezTo>
                    <a:pt x="2642" y="163"/>
                    <a:pt x="2757" y="163"/>
                    <a:pt x="2857" y="163"/>
                  </a:cubicBezTo>
                  <a:close/>
                  <a:moveTo>
                    <a:pt x="2850" y="0"/>
                  </a:moveTo>
                  <a:cubicBezTo>
                    <a:pt x="2738" y="0"/>
                    <a:pt x="2626" y="7"/>
                    <a:pt x="2513" y="20"/>
                  </a:cubicBezTo>
                  <a:cubicBezTo>
                    <a:pt x="1781" y="120"/>
                    <a:pt x="1135" y="494"/>
                    <a:pt x="675" y="1068"/>
                  </a:cubicBezTo>
                  <a:cubicBezTo>
                    <a:pt x="202" y="1642"/>
                    <a:pt x="1" y="2374"/>
                    <a:pt x="101" y="3106"/>
                  </a:cubicBezTo>
                  <a:cubicBezTo>
                    <a:pt x="273" y="4513"/>
                    <a:pt x="1479" y="5547"/>
                    <a:pt x="2857" y="5547"/>
                  </a:cubicBezTo>
                  <a:cubicBezTo>
                    <a:pt x="2958" y="5547"/>
                    <a:pt x="3073" y="5547"/>
                    <a:pt x="3188" y="5532"/>
                  </a:cubicBezTo>
                  <a:cubicBezTo>
                    <a:pt x="3920" y="5446"/>
                    <a:pt x="4566" y="5073"/>
                    <a:pt x="5025" y="4499"/>
                  </a:cubicBezTo>
                  <a:cubicBezTo>
                    <a:pt x="5499" y="3925"/>
                    <a:pt x="5700" y="3178"/>
                    <a:pt x="5599" y="2446"/>
                  </a:cubicBezTo>
                  <a:cubicBezTo>
                    <a:pt x="5513" y="1714"/>
                    <a:pt x="5154" y="1068"/>
                    <a:pt x="4566" y="594"/>
                  </a:cubicBezTo>
                  <a:cubicBezTo>
                    <a:pt x="4078" y="204"/>
                    <a:pt x="3477" y="0"/>
                    <a:pt x="2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5"/>
            <p:cNvSpPr/>
            <p:nvPr/>
          </p:nvSpPr>
          <p:spPr>
            <a:xfrm rot="811082" flipH="1">
              <a:off x="8422305" y="4534578"/>
              <a:ext cx="281186" cy="68601"/>
            </a:xfrm>
            <a:custGeom>
              <a:avLst/>
              <a:gdLst/>
              <a:ahLst/>
              <a:cxnLst/>
              <a:rect l="l" t="t" r="r" b="b"/>
              <a:pathLst>
                <a:path w="7710" h="1881" extrusionOk="0">
                  <a:moveTo>
                    <a:pt x="7710" y="0"/>
                  </a:moveTo>
                  <a:lnTo>
                    <a:pt x="1" y="1881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 rot="811082" flipH="1">
              <a:off x="8418195" y="4530730"/>
              <a:ext cx="289028" cy="75530"/>
            </a:xfrm>
            <a:custGeom>
              <a:avLst/>
              <a:gdLst/>
              <a:ahLst/>
              <a:cxnLst/>
              <a:rect l="l" t="t" r="r" b="b"/>
              <a:pathLst>
                <a:path w="7925" h="2071" extrusionOk="0">
                  <a:moveTo>
                    <a:pt x="7818" y="1"/>
                  </a:moveTo>
                  <a:cubicBezTo>
                    <a:pt x="7811" y="1"/>
                    <a:pt x="7803" y="2"/>
                    <a:pt x="7796" y="4"/>
                  </a:cubicBezTo>
                  <a:lnTo>
                    <a:pt x="87" y="1899"/>
                  </a:lnTo>
                  <a:cubicBezTo>
                    <a:pt x="29" y="1913"/>
                    <a:pt x="0" y="1942"/>
                    <a:pt x="15" y="1999"/>
                  </a:cubicBezTo>
                  <a:cubicBezTo>
                    <a:pt x="29" y="2042"/>
                    <a:pt x="72" y="2071"/>
                    <a:pt x="101" y="2071"/>
                  </a:cubicBezTo>
                  <a:lnTo>
                    <a:pt x="115" y="2071"/>
                  </a:lnTo>
                  <a:lnTo>
                    <a:pt x="7839" y="190"/>
                  </a:lnTo>
                  <a:cubicBezTo>
                    <a:pt x="7896" y="176"/>
                    <a:pt x="7925" y="133"/>
                    <a:pt x="7910" y="75"/>
                  </a:cubicBezTo>
                  <a:cubicBezTo>
                    <a:pt x="7898" y="38"/>
                    <a:pt x="7864" y="1"/>
                    <a:pt x="7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 rot="811082" flipH="1">
              <a:off x="8647083" y="4595655"/>
              <a:ext cx="89571" cy="78338"/>
            </a:xfrm>
            <a:custGeom>
              <a:avLst/>
              <a:gdLst/>
              <a:ahLst/>
              <a:cxnLst/>
              <a:rect l="l" t="t" r="r" b="b"/>
              <a:pathLst>
                <a:path w="2456" h="2148" extrusionOk="0">
                  <a:moveTo>
                    <a:pt x="1236" y="1"/>
                  </a:moveTo>
                  <a:cubicBezTo>
                    <a:pt x="1060" y="1"/>
                    <a:pt x="882" y="44"/>
                    <a:pt x="718" y="135"/>
                  </a:cubicBezTo>
                  <a:cubicBezTo>
                    <a:pt x="187" y="394"/>
                    <a:pt x="0" y="1068"/>
                    <a:pt x="287" y="1585"/>
                  </a:cubicBezTo>
                  <a:cubicBezTo>
                    <a:pt x="465" y="1941"/>
                    <a:pt x="841" y="2147"/>
                    <a:pt x="1226" y="2147"/>
                  </a:cubicBezTo>
                  <a:cubicBezTo>
                    <a:pt x="1400" y="2147"/>
                    <a:pt x="1577" y="2105"/>
                    <a:pt x="1737" y="2016"/>
                  </a:cubicBezTo>
                  <a:cubicBezTo>
                    <a:pt x="2283" y="1743"/>
                    <a:pt x="2455" y="1083"/>
                    <a:pt x="2168" y="566"/>
                  </a:cubicBezTo>
                  <a:cubicBezTo>
                    <a:pt x="1982" y="203"/>
                    <a:pt x="1614" y="1"/>
                    <a:pt x="1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 rot="811082" flipH="1">
              <a:off x="8648000" y="4593270"/>
              <a:ext cx="92708" cy="84903"/>
            </a:xfrm>
            <a:custGeom>
              <a:avLst/>
              <a:gdLst/>
              <a:ahLst/>
              <a:cxnLst/>
              <a:rect l="l" t="t" r="r" b="b"/>
              <a:pathLst>
                <a:path w="2542" h="2328" extrusionOk="0">
                  <a:moveTo>
                    <a:pt x="1350" y="174"/>
                  </a:moveTo>
                  <a:cubicBezTo>
                    <a:pt x="1436" y="174"/>
                    <a:pt x="1537" y="174"/>
                    <a:pt x="1651" y="232"/>
                  </a:cubicBezTo>
                  <a:cubicBezTo>
                    <a:pt x="1910" y="318"/>
                    <a:pt x="2125" y="476"/>
                    <a:pt x="2254" y="720"/>
                  </a:cubicBezTo>
                  <a:cubicBezTo>
                    <a:pt x="2369" y="949"/>
                    <a:pt x="2398" y="1222"/>
                    <a:pt x="2326" y="1466"/>
                  </a:cubicBezTo>
                  <a:cubicBezTo>
                    <a:pt x="2226" y="1725"/>
                    <a:pt x="2068" y="1940"/>
                    <a:pt x="1838" y="2055"/>
                  </a:cubicBezTo>
                  <a:cubicBezTo>
                    <a:pt x="1689" y="2133"/>
                    <a:pt x="1536" y="2170"/>
                    <a:pt x="1380" y="2170"/>
                  </a:cubicBezTo>
                  <a:cubicBezTo>
                    <a:pt x="1279" y="2170"/>
                    <a:pt x="1178" y="2155"/>
                    <a:pt x="1077" y="2127"/>
                  </a:cubicBezTo>
                  <a:cubicBezTo>
                    <a:pt x="833" y="2040"/>
                    <a:pt x="618" y="1883"/>
                    <a:pt x="489" y="1653"/>
                  </a:cubicBezTo>
                  <a:cubicBezTo>
                    <a:pt x="216" y="1165"/>
                    <a:pt x="402" y="547"/>
                    <a:pt x="891" y="303"/>
                  </a:cubicBezTo>
                  <a:cubicBezTo>
                    <a:pt x="1034" y="217"/>
                    <a:pt x="1192" y="174"/>
                    <a:pt x="1350" y="174"/>
                  </a:cubicBezTo>
                  <a:close/>
                  <a:moveTo>
                    <a:pt x="1345" y="1"/>
                  </a:moveTo>
                  <a:cubicBezTo>
                    <a:pt x="1151" y="1"/>
                    <a:pt x="954" y="52"/>
                    <a:pt x="776" y="145"/>
                  </a:cubicBezTo>
                  <a:cubicBezTo>
                    <a:pt x="216" y="447"/>
                    <a:pt x="1" y="1150"/>
                    <a:pt x="316" y="1725"/>
                  </a:cubicBezTo>
                  <a:cubicBezTo>
                    <a:pt x="474" y="1983"/>
                    <a:pt x="704" y="2184"/>
                    <a:pt x="1005" y="2270"/>
                  </a:cubicBezTo>
                  <a:cubicBezTo>
                    <a:pt x="1120" y="2313"/>
                    <a:pt x="1249" y="2328"/>
                    <a:pt x="1350" y="2328"/>
                  </a:cubicBezTo>
                  <a:cubicBezTo>
                    <a:pt x="1551" y="2328"/>
                    <a:pt x="1723" y="2270"/>
                    <a:pt x="1895" y="2184"/>
                  </a:cubicBezTo>
                  <a:cubicBezTo>
                    <a:pt x="2154" y="2026"/>
                    <a:pt x="2355" y="1796"/>
                    <a:pt x="2441" y="1481"/>
                  </a:cubicBezTo>
                  <a:cubicBezTo>
                    <a:pt x="2541" y="1193"/>
                    <a:pt x="2498" y="878"/>
                    <a:pt x="2355" y="605"/>
                  </a:cubicBezTo>
                  <a:cubicBezTo>
                    <a:pt x="2197" y="332"/>
                    <a:pt x="1967" y="145"/>
                    <a:pt x="1651" y="45"/>
                  </a:cubicBezTo>
                  <a:cubicBezTo>
                    <a:pt x="1552" y="15"/>
                    <a:pt x="1449" y="1"/>
                    <a:pt x="1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 rot="811082" flipH="1">
              <a:off x="8064332" y="4180712"/>
              <a:ext cx="73852" cy="65428"/>
            </a:xfrm>
            <a:custGeom>
              <a:avLst/>
              <a:gdLst/>
              <a:ahLst/>
              <a:cxnLst/>
              <a:rect l="l" t="t" r="r" b="b"/>
              <a:pathLst>
                <a:path w="2025" h="1794" extrusionOk="0">
                  <a:moveTo>
                    <a:pt x="1015" y="0"/>
                  </a:moveTo>
                  <a:cubicBezTo>
                    <a:pt x="912" y="0"/>
                    <a:pt x="807" y="19"/>
                    <a:pt x="704" y="57"/>
                  </a:cubicBezTo>
                  <a:cubicBezTo>
                    <a:pt x="230" y="229"/>
                    <a:pt x="1" y="746"/>
                    <a:pt x="173" y="1206"/>
                  </a:cubicBezTo>
                  <a:cubicBezTo>
                    <a:pt x="307" y="1573"/>
                    <a:pt x="648" y="1794"/>
                    <a:pt x="1008" y="1794"/>
                  </a:cubicBezTo>
                  <a:cubicBezTo>
                    <a:pt x="1113" y="1794"/>
                    <a:pt x="1218" y="1775"/>
                    <a:pt x="1321" y="1737"/>
                  </a:cubicBezTo>
                  <a:cubicBezTo>
                    <a:pt x="1795" y="1564"/>
                    <a:pt x="2025" y="1048"/>
                    <a:pt x="1853" y="588"/>
                  </a:cubicBezTo>
                  <a:cubicBezTo>
                    <a:pt x="1708" y="221"/>
                    <a:pt x="1373" y="0"/>
                    <a:pt x="1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 rot="811082" flipH="1">
              <a:off x="8064914" y="4176940"/>
              <a:ext cx="73852" cy="72503"/>
            </a:xfrm>
            <a:custGeom>
              <a:avLst/>
              <a:gdLst/>
              <a:ahLst/>
              <a:cxnLst/>
              <a:rect l="l" t="t" r="r" b="b"/>
              <a:pathLst>
                <a:path w="2025" h="1988" extrusionOk="0">
                  <a:moveTo>
                    <a:pt x="1020" y="193"/>
                  </a:moveTo>
                  <a:cubicBezTo>
                    <a:pt x="1149" y="193"/>
                    <a:pt x="1249" y="222"/>
                    <a:pt x="1335" y="265"/>
                  </a:cubicBezTo>
                  <a:cubicBezTo>
                    <a:pt x="1536" y="351"/>
                    <a:pt x="1694" y="509"/>
                    <a:pt x="1766" y="710"/>
                  </a:cubicBezTo>
                  <a:cubicBezTo>
                    <a:pt x="1838" y="911"/>
                    <a:pt x="1838" y="1112"/>
                    <a:pt x="1752" y="1313"/>
                  </a:cubicBezTo>
                  <a:cubicBezTo>
                    <a:pt x="1666" y="1514"/>
                    <a:pt x="1493" y="1671"/>
                    <a:pt x="1307" y="1743"/>
                  </a:cubicBezTo>
                  <a:cubicBezTo>
                    <a:pt x="1211" y="1778"/>
                    <a:pt x="1112" y="1795"/>
                    <a:pt x="1012" y="1795"/>
                  </a:cubicBezTo>
                  <a:cubicBezTo>
                    <a:pt x="903" y="1795"/>
                    <a:pt x="794" y="1774"/>
                    <a:pt x="689" y="1729"/>
                  </a:cubicBezTo>
                  <a:cubicBezTo>
                    <a:pt x="488" y="1643"/>
                    <a:pt x="331" y="1470"/>
                    <a:pt x="259" y="1284"/>
                  </a:cubicBezTo>
                  <a:cubicBezTo>
                    <a:pt x="187" y="1083"/>
                    <a:pt x="187" y="868"/>
                    <a:pt x="273" y="667"/>
                  </a:cubicBezTo>
                  <a:cubicBezTo>
                    <a:pt x="374" y="466"/>
                    <a:pt x="531" y="308"/>
                    <a:pt x="732" y="236"/>
                  </a:cubicBezTo>
                  <a:cubicBezTo>
                    <a:pt x="819" y="207"/>
                    <a:pt x="919" y="193"/>
                    <a:pt x="1020" y="193"/>
                  </a:cubicBezTo>
                  <a:close/>
                  <a:moveTo>
                    <a:pt x="1025" y="1"/>
                  </a:moveTo>
                  <a:cubicBezTo>
                    <a:pt x="902" y="1"/>
                    <a:pt x="778" y="22"/>
                    <a:pt x="661" y="64"/>
                  </a:cubicBezTo>
                  <a:cubicBezTo>
                    <a:pt x="402" y="150"/>
                    <a:pt x="216" y="351"/>
                    <a:pt x="101" y="580"/>
                  </a:cubicBezTo>
                  <a:cubicBezTo>
                    <a:pt x="0" y="810"/>
                    <a:pt x="0" y="1083"/>
                    <a:pt x="86" y="1341"/>
                  </a:cubicBezTo>
                  <a:cubicBezTo>
                    <a:pt x="173" y="1585"/>
                    <a:pt x="374" y="1786"/>
                    <a:pt x="603" y="1887"/>
                  </a:cubicBezTo>
                  <a:cubicBezTo>
                    <a:pt x="747" y="1944"/>
                    <a:pt x="876" y="1987"/>
                    <a:pt x="1020" y="1987"/>
                  </a:cubicBezTo>
                  <a:cubicBezTo>
                    <a:pt x="1149" y="1987"/>
                    <a:pt x="1264" y="1959"/>
                    <a:pt x="1364" y="1916"/>
                  </a:cubicBezTo>
                  <a:cubicBezTo>
                    <a:pt x="1608" y="1815"/>
                    <a:pt x="1809" y="1628"/>
                    <a:pt x="1910" y="1384"/>
                  </a:cubicBezTo>
                  <a:cubicBezTo>
                    <a:pt x="2024" y="1155"/>
                    <a:pt x="2024" y="882"/>
                    <a:pt x="1938" y="638"/>
                  </a:cubicBezTo>
                  <a:cubicBezTo>
                    <a:pt x="1838" y="379"/>
                    <a:pt x="1651" y="193"/>
                    <a:pt x="1407" y="78"/>
                  </a:cubicBezTo>
                  <a:cubicBezTo>
                    <a:pt x="1288" y="26"/>
                    <a:pt x="1157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 rot="811082" flipH="1">
              <a:off x="7867239" y="4195330"/>
              <a:ext cx="191688" cy="287459"/>
            </a:xfrm>
            <a:custGeom>
              <a:avLst/>
              <a:gdLst/>
              <a:ahLst/>
              <a:cxnLst/>
              <a:rect l="l" t="t" r="r" b="b"/>
              <a:pathLst>
                <a:path w="5256" h="7882" extrusionOk="0">
                  <a:moveTo>
                    <a:pt x="1" y="0"/>
                  </a:moveTo>
                  <a:lnTo>
                    <a:pt x="5255" y="7882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 rot="811082" flipH="1">
              <a:off x="7863537" y="4192662"/>
              <a:ext cx="198982" cy="293258"/>
            </a:xfrm>
            <a:custGeom>
              <a:avLst/>
              <a:gdLst/>
              <a:ahLst/>
              <a:cxnLst/>
              <a:rect l="l" t="t" r="r" b="b"/>
              <a:pathLst>
                <a:path w="5456" h="8041" extrusionOk="0">
                  <a:moveTo>
                    <a:pt x="97" y="1"/>
                  </a:moveTo>
                  <a:cubicBezTo>
                    <a:pt x="82" y="1"/>
                    <a:pt x="68" y="6"/>
                    <a:pt x="58" y="16"/>
                  </a:cubicBezTo>
                  <a:cubicBezTo>
                    <a:pt x="15" y="59"/>
                    <a:pt x="0" y="116"/>
                    <a:pt x="44" y="145"/>
                  </a:cubicBezTo>
                  <a:lnTo>
                    <a:pt x="5283" y="8012"/>
                  </a:lnTo>
                  <a:cubicBezTo>
                    <a:pt x="5298" y="8026"/>
                    <a:pt x="5312" y="8041"/>
                    <a:pt x="5355" y="8041"/>
                  </a:cubicBezTo>
                  <a:cubicBezTo>
                    <a:pt x="5370" y="8041"/>
                    <a:pt x="5384" y="8026"/>
                    <a:pt x="5398" y="8026"/>
                  </a:cubicBezTo>
                  <a:cubicBezTo>
                    <a:pt x="5441" y="7983"/>
                    <a:pt x="5456" y="7940"/>
                    <a:pt x="5427" y="7897"/>
                  </a:cubicBezTo>
                  <a:lnTo>
                    <a:pt x="187" y="45"/>
                  </a:lnTo>
                  <a:cubicBezTo>
                    <a:pt x="159" y="17"/>
                    <a:pt x="126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 rot="811082" flipH="1">
              <a:off x="7795173" y="4471481"/>
              <a:ext cx="168639" cy="331953"/>
            </a:xfrm>
            <a:custGeom>
              <a:avLst/>
              <a:gdLst/>
              <a:ahLst/>
              <a:cxnLst/>
              <a:rect l="l" t="t" r="r" b="b"/>
              <a:pathLst>
                <a:path w="4624" h="9102" extrusionOk="0">
                  <a:moveTo>
                    <a:pt x="1" y="9102"/>
                  </a:moveTo>
                  <a:lnTo>
                    <a:pt x="4623" y="1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 rot="811082" flipH="1">
              <a:off x="7792117" y="4467624"/>
              <a:ext cx="174912" cy="338992"/>
            </a:xfrm>
            <a:custGeom>
              <a:avLst/>
              <a:gdLst/>
              <a:ahLst/>
              <a:cxnLst/>
              <a:rect l="l" t="t" r="r" b="b"/>
              <a:pathLst>
                <a:path w="4796" h="9295" extrusionOk="0">
                  <a:moveTo>
                    <a:pt x="4695" y="1"/>
                  </a:moveTo>
                  <a:cubicBezTo>
                    <a:pt x="4654" y="1"/>
                    <a:pt x="4619" y="17"/>
                    <a:pt x="4609" y="49"/>
                  </a:cubicBezTo>
                  <a:lnTo>
                    <a:pt x="15" y="9151"/>
                  </a:lnTo>
                  <a:cubicBezTo>
                    <a:pt x="1" y="9208"/>
                    <a:pt x="15" y="9251"/>
                    <a:pt x="58" y="9280"/>
                  </a:cubicBezTo>
                  <a:cubicBezTo>
                    <a:pt x="58" y="9294"/>
                    <a:pt x="72" y="9294"/>
                    <a:pt x="87" y="9294"/>
                  </a:cubicBezTo>
                  <a:cubicBezTo>
                    <a:pt x="130" y="9294"/>
                    <a:pt x="158" y="9280"/>
                    <a:pt x="173" y="9237"/>
                  </a:cubicBezTo>
                  <a:lnTo>
                    <a:pt x="4781" y="135"/>
                  </a:lnTo>
                  <a:cubicBezTo>
                    <a:pt x="4795" y="78"/>
                    <a:pt x="4781" y="35"/>
                    <a:pt x="4738" y="6"/>
                  </a:cubicBezTo>
                  <a:cubicBezTo>
                    <a:pt x="4724" y="2"/>
                    <a:pt x="4709" y="1"/>
                    <a:pt x="4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 rot="811082" flipH="1">
              <a:off x="7537187" y="4420922"/>
              <a:ext cx="294790" cy="72284"/>
            </a:xfrm>
            <a:custGeom>
              <a:avLst/>
              <a:gdLst/>
              <a:ahLst/>
              <a:cxnLst/>
              <a:rect l="l" t="t" r="r" b="b"/>
              <a:pathLst>
                <a:path w="8083" h="1982" extrusionOk="0">
                  <a:moveTo>
                    <a:pt x="8082" y="1982"/>
                  </a:moveTo>
                  <a:lnTo>
                    <a:pt x="0" y="1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 rot="811082" flipH="1">
              <a:off x="7533475" y="4417783"/>
              <a:ext cx="302120" cy="79104"/>
            </a:xfrm>
            <a:custGeom>
              <a:avLst/>
              <a:gdLst/>
              <a:ahLst/>
              <a:cxnLst/>
              <a:rect l="l" t="t" r="r" b="b"/>
              <a:pathLst>
                <a:path w="8284" h="2169" extrusionOk="0">
                  <a:moveTo>
                    <a:pt x="116" y="0"/>
                  </a:moveTo>
                  <a:cubicBezTo>
                    <a:pt x="58" y="0"/>
                    <a:pt x="29" y="15"/>
                    <a:pt x="1" y="72"/>
                  </a:cubicBezTo>
                  <a:cubicBezTo>
                    <a:pt x="1" y="115"/>
                    <a:pt x="29" y="158"/>
                    <a:pt x="72" y="173"/>
                  </a:cubicBezTo>
                  <a:lnTo>
                    <a:pt x="8169" y="2168"/>
                  </a:lnTo>
                  <a:lnTo>
                    <a:pt x="8183" y="2168"/>
                  </a:lnTo>
                  <a:cubicBezTo>
                    <a:pt x="8226" y="2168"/>
                    <a:pt x="8255" y="2125"/>
                    <a:pt x="8284" y="2096"/>
                  </a:cubicBezTo>
                  <a:cubicBezTo>
                    <a:pt x="8284" y="2039"/>
                    <a:pt x="8255" y="2010"/>
                    <a:pt x="8212" y="198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 rot="811082" flipH="1">
              <a:off x="7690889" y="4325039"/>
              <a:ext cx="292164" cy="261967"/>
            </a:xfrm>
            <a:custGeom>
              <a:avLst/>
              <a:gdLst/>
              <a:ahLst/>
              <a:cxnLst/>
              <a:rect l="l" t="t" r="r" b="b"/>
              <a:pathLst>
                <a:path w="8011" h="7183" extrusionOk="0">
                  <a:moveTo>
                    <a:pt x="4004" y="0"/>
                  </a:moveTo>
                  <a:cubicBezTo>
                    <a:pt x="3006" y="0"/>
                    <a:pt x="2015" y="413"/>
                    <a:pt x="1307" y="1222"/>
                  </a:cubicBezTo>
                  <a:cubicBezTo>
                    <a:pt x="1" y="2715"/>
                    <a:pt x="144" y="4984"/>
                    <a:pt x="1637" y="6290"/>
                  </a:cubicBezTo>
                  <a:cubicBezTo>
                    <a:pt x="2321" y="6888"/>
                    <a:pt x="3166" y="7182"/>
                    <a:pt x="4008" y="7182"/>
                  </a:cubicBezTo>
                  <a:cubicBezTo>
                    <a:pt x="5005" y="7182"/>
                    <a:pt x="5996" y="6769"/>
                    <a:pt x="6705" y="5960"/>
                  </a:cubicBezTo>
                  <a:cubicBezTo>
                    <a:pt x="8011" y="4467"/>
                    <a:pt x="7867" y="2199"/>
                    <a:pt x="6374" y="892"/>
                  </a:cubicBezTo>
                  <a:cubicBezTo>
                    <a:pt x="5691" y="294"/>
                    <a:pt x="4845" y="0"/>
                    <a:pt x="4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 rot="811082" flipH="1">
              <a:off x="7685545" y="4322244"/>
              <a:ext cx="303178" cy="268385"/>
            </a:xfrm>
            <a:custGeom>
              <a:avLst/>
              <a:gdLst/>
              <a:ahLst/>
              <a:cxnLst/>
              <a:rect l="l" t="t" r="r" b="b"/>
              <a:pathLst>
                <a:path w="8313" h="7359" extrusionOk="0">
                  <a:moveTo>
                    <a:pt x="4178" y="181"/>
                  </a:moveTo>
                  <a:cubicBezTo>
                    <a:pt x="5571" y="181"/>
                    <a:pt x="6920" y="1042"/>
                    <a:pt x="7437" y="2463"/>
                  </a:cubicBezTo>
                  <a:cubicBezTo>
                    <a:pt x="8097" y="4258"/>
                    <a:pt x="7207" y="6282"/>
                    <a:pt x="5398" y="6971"/>
                  </a:cubicBezTo>
                  <a:cubicBezTo>
                    <a:pt x="5001" y="7117"/>
                    <a:pt x="4592" y="7187"/>
                    <a:pt x="4188" y="7187"/>
                  </a:cubicBezTo>
                  <a:cubicBezTo>
                    <a:pt x="2768" y="7187"/>
                    <a:pt x="1416" y="6327"/>
                    <a:pt x="891" y="4918"/>
                  </a:cubicBezTo>
                  <a:cubicBezTo>
                    <a:pt x="230" y="3124"/>
                    <a:pt x="1120" y="1099"/>
                    <a:pt x="2929" y="410"/>
                  </a:cubicBezTo>
                  <a:cubicBezTo>
                    <a:pt x="3346" y="252"/>
                    <a:pt x="3762" y="181"/>
                    <a:pt x="4178" y="181"/>
                  </a:cubicBezTo>
                  <a:close/>
                  <a:moveTo>
                    <a:pt x="4158" y="0"/>
                  </a:moveTo>
                  <a:cubicBezTo>
                    <a:pt x="3726" y="0"/>
                    <a:pt x="3287" y="77"/>
                    <a:pt x="2857" y="238"/>
                  </a:cubicBezTo>
                  <a:cubicBezTo>
                    <a:pt x="977" y="956"/>
                    <a:pt x="1" y="3066"/>
                    <a:pt x="718" y="4976"/>
                  </a:cubicBezTo>
                  <a:cubicBezTo>
                    <a:pt x="1278" y="6440"/>
                    <a:pt x="2685" y="7359"/>
                    <a:pt x="4178" y="7359"/>
                  </a:cubicBezTo>
                  <a:cubicBezTo>
                    <a:pt x="4609" y="7359"/>
                    <a:pt x="5054" y="7272"/>
                    <a:pt x="5470" y="7115"/>
                  </a:cubicBezTo>
                  <a:cubicBezTo>
                    <a:pt x="7351" y="6397"/>
                    <a:pt x="8313" y="4272"/>
                    <a:pt x="7595" y="2377"/>
                  </a:cubicBezTo>
                  <a:cubicBezTo>
                    <a:pt x="7038" y="908"/>
                    <a:pt x="5646" y="0"/>
                    <a:pt x="4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 rot="811082" flipH="1">
              <a:off x="7760173" y="4213371"/>
              <a:ext cx="82751" cy="161819"/>
            </a:xfrm>
            <a:custGeom>
              <a:avLst/>
              <a:gdLst/>
              <a:ahLst/>
              <a:cxnLst/>
              <a:rect l="l" t="t" r="r" b="b"/>
              <a:pathLst>
                <a:path w="2269" h="4437" extrusionOk="0">
                  <a:moveTo>
                    <a:pt x="1" y="4437"/>
                  </a:moveTo>
                  <a:lnTo>
                    <a:pt x="2269" y="1"/>
                  </a:lnTo>
                </a:path>
              </a:pathLst>
            </a:custGeom>
            <a:solidFill>
              <a:srgbClr val="8048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 rot="811082" flipH="1">
              <a:off x="7756574" y="4209486"/>
              <a:ext cx="89571" cy="168821"/>
            </a:xfrm>
            <a:custGeom>
              <a:avLst/>
              <a:gdLst/>
              <a:ahLst/>
              <a:cxnLst/>
              <a:rect l="l" t="t" r="r" b="b"/>
              <a:pathLst>
                <a:path w="2456" h="4629" extrusionOk="0">
                  <a:moveTo>
                    <a:pt x="2370" y="0"/>
                  </a:moveTo>
                  <a:cubicBezTo>
                    <a:pt x="2329" y="0"/>
                    <a:pt x="2294" y="16"/>
                    <a:pt x="2283" y="49"/>
                  </a:cubicBezTo>
                  <a:lnTo>
                    <a:pt x="15" y="4484"/>
                  </a:lnTo>
                  <a:cubicBezTo>
                    <a:pt x="1" y="4542"/>
                    <a:pt x="15" y="4585"/>
                    <a:pt x="58" y="4614"/>
                  </a:cubicBezTo>
                  <a:cubicBezTo>
                    <a:pt x="58" y="4628"/>
                    <a:pt x="72" y="4628"/>
                    <a:pt x="87" y="4628"/>
                  </a:cubicBezTo>
                  <a:cubicBezTo>
                    <a:pt x="130" y="4628"/>
                    <a:pt x="159" y="4614"/>
                    <a:pt x="187" y="4571"/>
                  </a:cubicBezTo>
                  <a:lnTo>
                    <a:pt x="2441" y="135"/>
                  </a:lnTo>
                  <a:cubicBezTo>
                    <a:pt x="2455" y="77"/>
                    <a:pt x="2441" y="34"/>
                    <a:pt x="2412" y="6"/>
                  </a:cubicBezTo>
                  <a:cubicBezTo>
                    <a:pt x="2398" y="2"/>
                    <a:pt x="2384" y="0"/>
                    <a:pt x="2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 rot="811082" flipH="1">
              <a:off x="7669135" y="4108084"/>
              <a:ext cx="223600" cy="196575"/>
            </a:xfrm>
            <a:custGeom>
              <a:avLst/>
              <a:gdLst/>
              <a:ahLst/>
              <a:cxnLst/>
              <a:rect l="l" t="t" r="r" b="b"/>
              <a:pathLst>
                <a:path w="6131" h="5390" extrusionOk="0">
                  <a:moveTo>
                    <a:pt x="3066" y="1"/>
                  </a:moveTo>
                  <a:cubicBezTo>
                    <a:pt x="2037" y="1"/>
                    <a:pt x="1062" y="592"/>
                    <a:pt x="618" y="1598"/>
                  </a:cubicBezTo>
                  <a:cubicBezTo>
                    <a:pt x="1" y="2962"/>
                    <a:pt x="618" y="4555"/>
                    <a:pt x="1982" y="5158"/>
                  </a:cubicBezTo>
                  <a:cubicBezTo>
                    <a:pt x="2333" y="5315"/>
                    <a:pt x="2702" y="5390"/>
                    <a:pt x="3065" y="5390"/>
                  </a:cubicBezTo>
                  <a:cubicBezTo>
                    <a:pt x="4094" y="5390"/>
                    <a:pt x="5082" y="4792"/>
                    <a:pt x="5527" y="3794"/>
                  </a:cubicBezTo>
                  <a:cubicBezTo>
                    <a:pt x="6130" y="2431"/>
                    <a:pt x="5527" y="837"/>
                    <a:pt x="4164" y="234"/>
                  </a:cubicBezTo>
                  <a:cubicBezTo>
                    <a:pt x="3805" y="76"/>
                    <a:pt x="3432" y="1"/>
                    <a:pt x="3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 rot="811082" flipH="1">
              <a:off x="7665167" y="4103119"/>
              <a:ext cx="219406" cy="203140"/>
            </a:xfrm>
            <a:custGeom>
              <a:avLst/>
              <a:gdLst/>
              <a:ahLst/>
              <a:cxnLst/>
              <a:rect l="l" t="t" r="r" b="b"/>
              <a:pathLst>
                <a:path w="6016" h="5570" extrusionOk="0">
                  <a:moveTo>
                    <a:pt x="2871" y="187"/>
                  </a:moveTo>
                  <a:cubicBezTo>
                    <a:pt x="3230" y="187"/>
                    <a:pt x="3589" y="273"/>
                    <a:pt x="3948" y="388"/>
                  </a:cubicBezTo>
                  <a:cubicBezTo>
                    <a:pt x="4580" y="675"/>
                    <a:pt x="5068" y="1206"/>
                    <a:pt x="5312" y="1852"/>
                  </a:cubicBezTo>
                  <a:cubicBezTo>
                    <a:pt x="5829" y="3187"/>
                    <a:pt x="5154" y="4709"/>
                    <a:pt x="3804" y="5211"/>
                  </a:cubicBezTo>
                  <a:cubicBezTo>
                    <a:pt x="3499" y="5328"/>
                    <a:pt x="3186" y="5383"/>
                    <a:pt x="2878" y="5383"/>
                  </a:cubicBezTo>
                  <a:cubicBezTo>
                    <a:pt x="1825" y="5383"/>
                    <a:pt x="834" y="4737"/>
                    <a:pt x="445" y="3704"/>
                  </a:cubicBezTo>
                  <a:cubicBezTo>
                    <a:pt x="201" y="3058"/>
                    <a:pt x="216" y="2340"/>
                    <a:pt x="503" y="1708"/>
                  </a:cubicBezTo>
                  <a:cubicBezTo>
                    <a:pt x="790" y="1077"/>
                    <a:pt x="1307" y="589"/>
                    <a:pt x="1953" y="345"/>
                  </a:cubicBezTo>
                  <a:cubicBezTo>
                    <a:pt x="2240" y="230"/>
                    <a:pt x="2570" y="187"/>
                    <a:pt x="2871" y="187"/>
                  </a:cubicBezTo>
                  <a:close/>
                  <a:moveTo>
                    <a:pt x="2868" y="0"/>
                  </a:moveTo>
                  <a:cubicBezTo>
                    <a:pt x="2536" y="0"/>
                    <a:pt x="2203" y="62"/>
                    <a:pt x="1881" y="187"/>
                  </a:cubicBezTo>
                  <a:cubicBezTo>
                    <a:pt x="1206" y="431"/>
                    <a:pt x="646" y="947"/>
                    <a:pt x="345" y="1637"/>
                  </a:cubicBezTo>
                  <a:cubicBezTo>
                    <a:pt x="43" y="2311"/>
                    <a:pt x="0" y="3072"/>
                    <a:pt x="273" y="3776"/>
                  </a:cubicBezTo>
                  <a:cubicBezTo>
                    <a:pt x="689" y="4881"/>
                    <a:pt x="1737" y="5570"/>
                    <a:pt x="2871" y="5570"/>
                  </a:cubicBezTo>
                  <a:cubicBezTo>
                    <a:pt x="3202" y="5570"/>
                    <a:pt x="3517" y="5513"/>
                    <a:pt x="3862" y="5383"/>
                  </a:cubicBezTo>
                  <a:cubicBezTo>
                    <a:pt x="5297" y="4852"/>
                    <a:pt x="6015" y="3230"/>
                    <a:pt x="5470" y="1794"/>
                  </a:cubicBezTo>
                  <a:cubicBezTo>
                    <a:pt x="5226" y="1105"/>
                    <a:pt x="4694" y="560"/>
                    <a:pt x="4020" y="258"/>
                  </a:cubicBezTo>
                  <a:cubicBezTo>
                    <a:pt x="3654" y="87"/>
                    <a:pt x="3262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 rot="811082" flipH="1">
              <a:off x="7892286" y="4792014"/>
              <a:ext cx="59738" cy="52736"/>
            </a:xfrm>
            <a:custGeom>
              <a:avLst/>
              <a:gdLst/>
              <a:ahLst/>
              <a:cxnLst/>
              <a:rect l="l" t="t" r="r" b="b"/>
              <a:pathLst>
                <a:path w="1638" h="1446" extrusionOk="0">
                  <a:moveTo>
                    <a:pt x="820" y="1"/>
                  </a:moveTo>
                  <a:cubicBezTo>
                    <a:pt x="734" y="1"/>
                    <a:pt x="646" y="16"/>
                    <a:pt x="561" y="49"/>
                  </a:cubicBezTo>
                  <a:cubicBezTo>
                    <a:pt x="202" y="193"/>
                    <a:pt x="1" y="609"/>
                    <a:pt x="144" y="982"/>
                  </a:cubicBezTo>
                  <a:cubicBezTo>
                    <a:pt x="256" y="1262"/>
                    <a:pt x="533" y="1445"/>
                    <a:pt x="826" y="1445"/>
                  </a:cubicBezTo>
                  <a:cubicBezTo>
                    <a:pt x="910" y="1445"/>
                    <a:pt x="995" y="1431"/>
                    <a:pt x="1077" y="1399"/>
                  </a:cubicBezTo>
                  <a:cubicBezTo>
                    <a:pt x="1436" y="1255"/>
                    <a:pt x="1637" y="839"/>
                    <a:pt x="1494" y="466"/>
                  </a:cubicBezTo>
                  <a:cubicBezTo>
                    <a:pt x="1383" y="178"/>
                    <a:pt x="1110" y="1"/>
                    <a:pt x="8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 rot="811082" flipH="1">
              <a:off x="7889702" y="4788672"/>
              <a:ext cx="64443" cy="59009"/>
            </a:xfrm>
            <a:custGeom>
              <a:avLst/>
              <a:gdLst/>
              <a:ahLst/>
              <a:cxnLst/>
              <a:rect l="l" t="t" r="r" b="b"/>
              <a:pathLst>
                <a:path w="1767" h="1618" extrusionOk="0">
                  <a:moveTo>
                    <a:pt x="862" y="182"/>
                  </a:moveTo>
                  <a:cubicBezTo>
                    <a:pt x="948" y="182"/>
                    <a:pt x="1048" y="197"/>
                    <a:pt x="1120" y="240"/>
                  </a:cubicBezTo>
                  <a:cubicBezTo>
                    <a:pt x="1264" y="312"/>
                    <a:pt x="1378" y="426"/>
                    <a:pt x="1436" y="599"/>
                  </a:cubicBezTo>
                  <a:cubicBezTo>
                    <a:pt x="1565" y="914"/>
                    <a:pt x="1407" y="1273"/>
                    <a:pt x="1077" y="1403"/>
                  </a:cubicBezTo>
                  <a:cubicBezTo>
                    <a:pt x="1002" y="1430"/>
                    <a:pt x="928" y="1444"/>
                    <a:pt x="852" y="1444"/>
                  </a:cubicBezTo>
                  <a:cubicBezTo>
                    <a:pt x="767" y="1444"/>
                    <a:pt x="680" y="1426"/>
                    <a:pt x="589" y="1388"/>
                  </a:cubicBezTo>
                  <a:cubicBezTo>
                    <a:pt x="445" y="1316"/>
                    <a:pt x="330" y="1187"/>
                    <a:pt x="273" y="1029"/>
                  </a:cubicBezTo>
                  <a:cubicBezTo>
                    <a:pt x="216" y="857"/>
                    <a:pt x="216" y="699"/>
                    <a:pt x="287" y="541"/>
                  </a:cubicBezTo>
                  <a:cubicBezTo>
                    <a:pt x="359" y="398"/>
                    <a:pt x="488" y="268"/>
                    <a:pt x="646" y="211"/>
                  </a:cubicBezTo>
                  <a:cubicBezTo>
                    <a:pt x="718" y="197"/>
                    <a:pt x="790" y="182"/>
                    <a:pt x="862" y="182"/>
                  </a:cubicBezTo>
                  <a:close/>
                  <a:moveTo>
                    <a:pt x="855" y="1"/>
                  </a:moveTo>
                  <a:cubicBezTo>
                    <a:pt x="755" y="1"/>
                    <a:pt x="656" y="19"/>
                    <a:pt x="560" y="53"/>
                  </a:cubicBezTo>
                  <a:cubicBezTo>
                    <a:pt x="359" y="139"/>
                    <a:pt x="201" y="283"/>
                    <a:pt x="115" y="484"/>
                  </a:cubicBezTo>
                  <a:cubicBezTo>
                    <a:pt x="29" y="685"/>
                    <a:pt x="0" y="900"/>
                    <a:pt x="101" y="1101"/>
                  </a:cubicBezTo>
                  <a:cubicBezTo>
                    <a:pt x="187" y="1288"/>
                    <a:pt x="330" y="1460"/>
                    <a:pt x="531" y="1546"/>
                  </a:cubicBezTo>
                  <a:cubicBezTo>
                    <a:pt x="632" y="1604"/>
                    <a:pt x="761" y="1618"/>
                    <a:pt x="862" y="1618"/>
                  </a:cubicBezTo>
                  <a:cubicBezTo>
                    <a:pt x="976" y="1618"/>
                    <a:pt x="1063" y="1589"/>
                    <a:pt x="1134" y="1561"/>
                  </a:cubicBezTo>
                  <a:cubicBezTo>
                    <a:pt x="1551" y="1403"/>
                    <a:pt x="1766" y="929"/>
                    <a:pt x="1608" y="527"/>
                  </a:cubicBezTo>
                  <a:cubicBezTo>
                    <a:pt x="1508" y="326"/>
                    <a:pt x="1364" y="168"/>
                    <a:pt x="1177" y="68"/>
                  </a:cubicBezTo>
                  <a:cubicBezTo>
                    <a:pt x="1072" y="22"/>
                    <a:pt x="963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 rot="811082" flipH="1">
              <a:off x="7480968" y="4412120"/>
              <a:ext cx="104232" cy="91577"/>
            </a:xfrm>
            <a:custGeom>
              <a:avLst/>
              <a:gdLst/>
              <a:ahLst/>
              <a:cxnLst/>
              <a:rect l="l" t="t" r="r" b="b"/>
              <a:pathLst>
                <a:path w="2858" h="2511" extrusionOk="0">
                  <a:moveTo>
                    <a:pt x="1424" y="1"/>
                  </a:moveTo>
                  <a:cubicBezTo>
                    <a:pt x="1280" y="1"/>
                    <a:pt x="1134" y="25"/>
                    <a:pt x="991" y="75"/>
                  </a:cubicBezTo>
                  <a:cubicBezTo>
                    <a:pt x="345" y="305"/>
                    <a:pt x="1" y="1052"/>
                    <a:pt x="259" y="1698"/>
                  </a:cubicBezTo>
                  <a:cubicBezTo>
                    <a:pt x="438" y="2199"/>
                    <a:pt x="919" y="2510"/>
                    <a:pt x="1427" y="2510"/>
                  </a:cubicBezTo>
                  <a:cubicBezTo>
                    <a:pt x="1574" y="2510"/>
                    <a:pt x="1722" y="2484"/>
                    <a:pt x="1867" y="2430"/>
                  </a:cubicBezTo>
                  <a:cubicBezTo>
                    <a:pt x="2513" y="2200"/>
                    <a:pt x="2858" y="1454"/>
                    <a:pt x="2614" y="808"/>
                  </a:cubicBezTo>
                  <a:cubicBezTo>
                    <a:pt x="2423" y="304"/>
                    <a:pt x="1936" y="1"/>
                    <a:pt x="1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 rot="811082" flipH="1">
              <a:off x="7476268" y="4408725"/>
              <a:ext cx="112073" cy="98142"/>
            </a:xfrm>
            <a:custGeom>
              <a:avLst/>
              <a:gdLst/>
              <a:ahLst/>
              <a:cxnLst/>
              <a:rect l="l" t="t" r="r" b="b"/>
              <a:pathLst>
                <a:path w="3073" h="2691" extrusionOk="0">
                  <a:moveTo>
                    <a:pt x="1522" y="178"/>
                  </a:moveTo>
                  <a:cubicBezTo>
                    <a:pt x="1996" y="178"/>
                    <a:pt x="2441" y="465"/>
                    <a:pt x="2628" y="939"/>
                  </a:cubicBezTo>
                  <a:cubicBezTo>
                    <a:pt x="2843" y="1542"/>
                    <a:pt x="2556" y="2216"/>
                    <a:pt x="1939" y="2446"/>
                  </a:cubicBezTo>
                  <a:cubicBezTo>
                    <a:pt x="1804" y="2494"/>
                    <a:pt x="1666" y="2517"/>
                    <a:pt x="1529" y="2517"/>
                  </a:cubicBezTo>
                  <a:cubicBezTo>
                    <a:pt x="1052" y="2517"/>
                    <a:pt x="599" y="2237"/>
                    <a:pt x="431" y="1757"/>
                  </a:cubicBezTo>
                  <a:cubicBezTo>
                    <a:pt x="216" y="1154"/>
                    <a:pt x="503" y="494"/>
                    <a:pt x="1120" y="250"/>
                  </a:cubicBezTo>
                  <a:cubicBezTo>
                    <a:pt x="1264" y="206"/>
                    <a:pt x="1379" y="178"/>
                    <a:pt x="1522" y="178"/>
                  </a:cubicBezTo>
                  <a:close/>
                  <a:moveTo>
                    <a:pt x="1546" y="0"/>
                  </a:moveTo>
                  <a:cubicBezTo>
                    <a:pt x="1386" y="0"/>
                    <a:pt x="1223" y="30"/>
                    <a:pt x="1063" y="92"/>
                  </a:cubicBezTo>
                  <a:cubicBezTo>
                    <a:pt x="360" y="364"/>
                    <a:pt x="1" y="1140"/>
                    <a:pt x="273" y="1829"/>
                  </a:cubicBezTo>
                  <a:cubicBezTo>
                    <a:pt x="474" y="2360"/>
                    <a:pt x="991" y="2690"/>
                    <a:pt x="1522" y="2690"/>
                  </a:cubicBezTo>
                  <a:cubicBezTo>
                    <a:pt x="1695" y="2690"/>
                    <a:pt x="1853" y="2661"/>
                    <a:pt x="2010" y="2618"/>
                  </a:cubicBezTo>
                  <a:cubicBezTo>
                    <a:pt x="2714" y="2360"/>
                    <a:pt x="3073" y="1585"/>
                    <a:pt x="2800" y="881"/>
                  </a:cubicBezTo>
                  <a:cubicBezTo>
                    <a:pt x="2589" y="338"/>
                    <a:pt x="2088" y="0"/>
                    <a:pt x="1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 rot="811082" flipH="1">
              <a:off x="7469694" y="4713561"/>
              <a:ext cx="59191" cy="52080"/>
            </a:xfrm>
            <a:custGeom>
              <a:avLst/>
              <a:gdLst/>
              <a:ahLst/>
              <a:cxnLst/>
              <a:rect l="l" t="t" r="r" b="b"/>
              <a:pathLst>
                <a:path w="1623" h="1428" extrusionOk="0">
                  <a:moveTo>
                    <a:pt x="811" y="1"/>
                  </a:moveTo>
                  <a:cubicBezTo>
                    <a:pt x="742" y="1"/>
                    <a:pt x="672" y="11"/>
                    <a:pt x="604" y="33"/>
                  </a:cubicBezTo>
                  <a:cubicBezTo>
                    <a:pt x="216" y="134"/>
                    <a:pt x="1" y="550"/>
                    <a:pt x="130" y="923"/>
                  </a:cubicBezTo>
                  <a:cubicBezTo>
                    <a:pt x="224" y="1228"/>
                    <a:pt x="509" y="1428"/>
                    <a:pt x="822" y="1428"/>
                  </a:cubicBezTo>
                  <a:cubicBezTo>
                    <a:pt x="892" y="1428"/>
                    <a:pt x="964" y="1418"/>
                    <a:pt x="1034" y="1397"/>
                  </a:cubicBezTo>
                  <a:cubicBezTo>
                    <a:pt x="1408" y="1282"/>
                    <a:pt x="1623" y="866"/>
                    <a:pt x="1494" y="493"/>
                  </a:cubicBezTo>
                  <a:cubicBezTo>
                    <a:pt x="1389" y="190"/>
                    <a:pt x="1105" y="1"/>
                    <a:pt x="8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 rot="811082" flipH="1">
              <a:off x="7466426" y="4710543"/>
              <a:ext cx="65975" cy="59264"/>
            </a:xfrm>
            <a:custGeom>
              <a:avLst/>
              <a:gdLst/>
              <a:ahLst/>
              <a:cxnLst/>
              <a:rect l="l" t="t" r="r" b="b"/>
              <a:pathLst>
                <a:path w="1809" h="1625" extrusionOk="0">
                  <a:moveTo>
                    <a:pt x="919" y="189"/>
                  </a:moveTo>
                  <a:cubicBezTo>
                    <a:pt x="1177" y="189"/>
                    <a:pt x="1421" y="347"/>
                    <a:pt x="1508" y="620"/>
                  </a:cubicBezTo>
                  <a:cubicBezTo>
                    <a:pt x="1608" y="936"/>
                    <a:pt x="1436" y="1294"/>
                    <a:pt x="1106" y="1409"/>
                  </a:cubicBezTo>
                  <a:cubicBezTo>
                    <a:pt x="1045" y="1429"/>
                    <a:pt x="983" y="1438"/>
                    <a:pt x="921" y="1438"/>
                  </a:cubicBezTo>
                  <a:cubicBezTo>
                    <a:pt x="661" y="1438"/>
                    <a:pt x="409" y="1274"/>
                    <a:pt x="316" y="1007"/>
                  </a:cubicBezTo>
                  <a:cubicBezTo>
                    <a:pt x="216" y="691"/>
                    <a:pt x="388" y="333"/>
                    <a:pt x="718" y="218"/>
                  </a:cubicBezTo>
                  <a:cubicBezTo>
                    <a:pt x="790" y="203"/>
                    <a:pt x="847" y="189"/>
                    <a:pt x="919" y="189"/>
                  </a:cubicBezTo>
                  <a:close/>
                  <a:moveTo>
                    <a:pt x="922" y="1"/>
                  </a:moveTo>
                  <a:cubicBezTo>
                    <a:pt x="833" y="1"/>
                    <a:pt x="744" y="16"/>
                    <a:pt x="661" y="45"/>
                  </a:cubicBezTo>
                  <a:cubicBezTo>
                    <a:pt x="230" y="189"/>
                    <a:pt x="0" y="634"/>
                    <a:pt x="144" y="1065"/>
                  </a:cubicBezTo>
                  <a:cubicBezTo>
                    <a:pt x="244" y="1409"/>
                    <a:pt x="574" y="1625"/>
                    <a:pt x="919" y="1625"/>
                  </a:cubicBezTo>
                  <a:cubicBezTo>
                    <a:pt x="1005" y="1625"/>
                    <a:pt x="1077" y="1596"/>
                    <a:pt x="1149" y="1582"/>
                  </a:cubicBezTo>
                  <a:cubicBezTo>
                    <a:pt x="1579" y="1438"/>
                    <a:pt x="1809" y="993"/>
                    <a:pt x="1665" y="562"/>
                  </a:cubicBezTo>
                  <a:cubicBezTo>
                    <a:pt x="1608" y="361"/>
                    <a:pt x="1464" y="189"/>
                    <a:pt x="1278" y="89"/>
                  </a:cubicBezTo>
                  <a:cubicBezTo>
                    <a:pt x="1169" y="30"/>
                    <a:pt x="1045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35"/>
          <p:cNvGrpSpPr/>
          <p:nvPr/>
        </p:nvGrpSpPr>
        <p:grpSpPr>
          <a:xfrm>
            <a:off x="6391621" y="412745"/>
            <a:ext cx="350002" cy="253500"/>
            <a:chOff x="6230896" y="140020"/>
            <a:chExt cx="350002" cy="253500"/>
          </a:xfrm>
        </p:grpSpPr>
        <p:sp>
          <p:nvSpPr>
            <p:cNvPr id="1169" name="Google Shape;1169;p35"/>
            <p:cNvSpPr/>
            <p:nvPr/>
          </p:nvSpPr>
          <p:spPr>
            <a:xfrm rot="-3178202" flipH="1">
              <a:off x="6421525" y="173934"/>
              <a:ext cx="134789" cy="118192"/>
            </a:xfrm>
            <a:custGeom>
              <a:avLst/>
              <a:gdLst/>
              <a:ahLst/>
              <a:cxnLst/>
              <a:rect l="l" t="t" r="r" b="b"/>
              <a:pathLst>
                <a:path w="4093" h="3589" extrusionOk="0">
                  <a:moveTo>
                    <a:pt x="2038" y="0"/>
                  </a:moveTo>
                  <a:cubicBezTo>
                    <a:pt x="1380" y="0"/>
                    <a:pt x="747" y="364"/>
                    <a:pt x="431" y="995"/>
                  </a:cubicBezTo>
                  <a:cubicBezTo>
                    <a:pt x="1" y="1885"/>
                    <a:pt x="360" y="2962"/>
                    <a:pt x="1250" y="3407"/>
                  </a:cubicBezTo>
                  <a:cubicBezTo>
                    <a:pt x="1504" y="3530"/>
                    <a:pt x="1774" y="3589"/>
                    <a:pt x="2040" y="3589"/>
                  </a:cubicBezTo>
                  <a:cubicBezTo>
                    <a:pt x="2703" y="3589"/>
                    <a:pt x="3340" y="3224"/>
                    <a:pt x="3647" y="2589"/>
                  </a:cubicBezTo>
                  <a:cubicBezTo>
                    <a:pt x="4092" y="1699"/>
                    <a:pt x="3733" y="622"/>
                    <a:pt x="2843" y="191"/>
                  </a:cubicBezTo>
                  <a:cubicBezTo>
                    <a:pt x="2584" y="62"/>
                    <a:pt x="2309" y="0"/>
                    <a:pt x="2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 rot="-3178202" flipH="1">
              <a:off x="6424337" y="168487"/>
              <a:ext cx="133373" cy="124547"/>
            </a:xfrm>
            <a:custGeom>
              <a:avLst/>
              <a:gdLst/>
              <a:ahLst/>
              <a:cxnLst/>
              <a:rect l="l" t="t" r="r" b="b"/>
              <a:pathLst>
                <a:path w="4050" h="3782" extrusionOk="0">
                  <a:moveTo>
                    <a:pt x="2097" y="192"/>
                  </a:moveTo>
                  <a:cubicBezTo>
                    <a:pt x="2815" y="192"/>
                    <a:pt x="3504" y="637"/>
                    <a:pt x="3676" y="1369"/>
                  </a:cubicBezTo>
                  <a:cubicBezTo>
                    <a:pt x="3820" y="1800"/>
                    <a:pt x="3791" y="2245"/>
                    <a:pt x="3590" y="2661"/>
                  </a:cubicBezTo>
                  <a:cubicBezTo>
                    <a:pt x="3389" y="3063"/>
                    <a:pt x="3030" y="3365"/>
                    <a:pt x="2599" y="3508"/>
                  </a:cubicBezTo>
                  <a:cubicBezTo>
                    <a:pt x="2420" y="3568"/>
                    <a:pt x="2238" y="3598"/>
                    <a:pt x="2057" y="3598"/>
                  </a:cubicBezTo>
                  <a:cubicBezTo>
                    <a:pt x="1803" y="3598"/>
                    <a:pt x="1550" y="3540"/>
                    <a:pt x="1307" y="3422"/>
                  </a:cubicBezTo>
                  <a:cubicBezTo>
                    <a:pt x="920" y="3221"/>
                    <a:pt x="604" y="2862"/>
                    <a:pt x="460" y="2432"/>
                  </a:cubicBezTo>
                  <a:cubicBezTo>
                    <a:pt x="173" y="1527"/>
                    <a:pt x="661" y="566"/>
                    <a:pt x="1566" y="278"/>
                  </a:cubicBezTo>
                  <a:cubicBezTo>
                    <a:pt x="1738" y="221"/>
                    <a:pt x="1925" y="192"/>
                    <a:pt x="2097" y="192"/>
                  </a:cubicBezTo>
                  <a:close/>
                  <a:moveTo>
                    <a:pt x="2105" y="1"/>
                  </a:moveTo>
                  <a:cubicBezTo>
                    <a:pt x="1912" y="1"/>
                    <a:pt x="1716" y="30"/>
                    <a:pt x="1523" y="92"/>
                  </a:cubicBezTo>
                  <a:cubicBezTo>
                    <a:pt x="532" y="436"/>
                    <a:pt x="1" y="1499"/>
                    <a:pt x="317" y="2489"/>
                  </a:cubicBezTo>
                  <a:cubicBezTo>
                    <a:pt x="460" y="2963"/>
                    <a:pt x="805" y="3351"/>
                    <a:pt x="1250" y="3580"/>
                  </a:cubicBezTo>
                  <a:cubicBezTo>
                    <a:pt x="1523" y="3709"/>
                    <a:pt x="1810" y="3781"/>
                    <a:pt x="2097" y="3781"/>
                  </a:cubicBezTo>
                  <a:cubicBezTo>
                    <a:pt x="2298" y="3781"/>
                    <a:pt x="2513" y="3738"/>
                    <a:pt x="2685" y="3666"/>
                  </a:cubicBezTo>
                  <a:cubicBezTo>
                    <a:pt x="3174" y="3523"/>
                    <a:pt x="3561" y="3178"/>
                    <a:pt x="3791" y="2733"/>
                  </a:cubicBezTo>
                  <a:cubicBezTo>
                    <a:pt x="4021" y="2288"/>
                    <a:pt x="4049" y="1786"/>
                    <a:pt x="3891" y="1298"/>
                  </a:cubicBezTo>
                  <a:cubicBezTo>
                    <a:pt x="3637" y="500"/>
                    <a:pt x="2899" y="1"/>
                    <a:pt x="2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 rot="-3178202" flipH="1">
              <a:off x="6243497" y="314600"/>
              <a:ext cx="67181" cy="65040"/>
            </a:xfrm>
            <a:custGeom>
              <a:avLst/>
              <a:gdLst/>
              <a:ahLst/>
              <a:cxnLst/>
              <a:rect l="l" t="t" r="r" b="b"/>
              <a:pathLst>
                <a:path w="2040" h="1975" extrusionOk="0">
                  <a:moveTo>
                    <a:pt x="1020" y="180"/>
                  </a:moveTo>
                  <a:cubicBezTo>
                    <a:pt x="1149" y="180"/>
                    <a:pt x="1278" y="208"/>
                    <a:pt x="1393" y="266"/>
                  </a:cubicBezTo>
                  <a:cubicBezTo>
                    <a:pt x="1580" y="352"/>
                    <a:pt x="1723" y="538"/>
                    <a:pt x="1795" y="725"/>
                  </a:cubicBezTo>
                  <a:cubicBezTo>
                    <a:pt x="1852" y="926"/>
                    <a:pt x="1824" y="1141"/>
                    <a:pt x="1738" y="1342"/>
                  </a:cubicBezTo>
                  <a:cubicBezTo>
                    <a:pt x="1652" y="1515"/>
                    <a:pt x="1465" y="1658"/>
                    <a:pt x="1278" y="1730"/>
                  </a:cubicBezTo>
                  <a:cubicBezTo>
                    <a:pt x="1194" y="1755"/>
                    <a:pt x="1110" y="1767"/>
                    <a:pt x="1026" y="1767"/>
                  </a:cubicBezTo>
                  <a:cubicBezTo>
                    <a:pt x="681" y="1767"/>
                    <a:pt x="360" y="1560"/>
                    <a:pt x="245" y="1213"/>
                  </a:cubicBezTo>
                  <a:cubicBezTo>
                    <a:pt x="202" y="1012"/>
                    <a:pt x="216" y="783"/>
                    <a:pt x="302" y="610"/>
                  </a:cubicBezTo>
                  <a:cubicBezTo>
                    <a:pt x="388" y="424"/>
                    <a:pt x="575" y="280"/>
                    <a:pt x="776" y="208"/>
                  </a:cubicBezTo>
                  <a:cubicBezTo>
                    <a:pt x="862" y="194"/>
                    <a:pt x="934" y="180"/>
                    <a:pt x="1020" y="180"/>
                  </a:cubicBezTo>
                  <a:close/>
                  <a:moveTo>
                    <a:pt x="1016" y="0"/>
                  </a:moveTo>
                  <a:cubicBezTo>
                    <a:pt x="915" y="0"/>
                    <a:pt x="815" y="16"/>
                    <a:pt x="718" y="50"/>
                  </a:cubicBezTo>
                  <a:cubicBezTo>
                    <a:pt x="460" y="122"/>
                    <a:pt x="273" y="294"/>
                    <a:pt x="144" y="538"/>
                  </a:cubicBezTo>
                  <a:cubicBezTo>
                    <a:pt x="29" y="768"/>
                    <a:pt x="1" y="1041"/>
                    <a:pt x="87" y="1285"/>
                  </a:cubicBezTo>
                  <a:cubicBezTo>
                    <a:pt x="216" y="1701"/>
                    <a:pt x="604" y="1974"/>
                    <a:pt x="1020" y="1974"/>
                  </a:cubicBezTo>
                  <a:cubicBezTo>
                    <a:pt x="1135" y="1974"/>
                    <a:pt x="1235" y="1945"/>
                    <a:pt x="1321" y="1917"/>
                  </a:cubicBezTo>
                  <a:cubicBezTo>
                    <a:pt x="1580" y="1845"/>
                    <a:pt x="1781" y="1658"/>
                    <a:pt x="1896" y="1429"/>
                  </a:cubicBezTo>
                  <a:cubicBezTo>
                    <a:pt x="2010" y="1199"/>
                    <a:pt x="2039" y="926"/>
                    <a:pt x="1953" y="682"/>
                  </a:cubicBezTo>
                  <a:cubicBezTo>
                    <a:pt x="1881" y="424"/>
                    <a:pt x="1709" y="223"/>
                    <a:pt x="1465" y="108"/>
                  </a:cubicBezTo>
                  <a:cubicBezTo>
                    <a:pt x="1326" y="38"/>
                    <a:pt x="1171" y="0"/>
                    <a:pt x="1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 rot="-3178202" flipH="1">
              <a:off x="6284649" y="265489"/>
              <a:ext cx="155108" cy="71396"/>
            </a:xfrm>
            <a:custGeom>
              <a:avLst/>
              <a:gdLst/>
              <a:ahLst/>
              <a:cxnLst/>
              <a:rect l="l" t="t" r="r" b="b"/>
              <a:pathLst>
                <a:path w="4710" h="2168" extrusionOk="0">
                  <a:moveTo>
                    <a:pt x="0" y="2168"/>
                  </a:moveTo>
                  <a:lnTo>
                    <a:pt x="4709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 rot="-3178202" flipH="1">
              <a:off x="6281087" y="262116"/>
              <a:ext cx="161727" cy="77719"/>
            </a:xfrm>
            <a:custGeom>
              <a:avLst/>
              <a:gdLst/>
              <a:ahLst/>
              <a:cxnLst/>
              <a:rect l="l" t="t" r="r" b="b"/>
              <a:pathLst>
                <a:path w="4911" h="2360" extrusionOk="0">
                  <a:moveTo>
                    <a:pt x="4799" y="0"/>
                  </a:moveTo>
                  <a:cubicBezTo>
                    <a:pt x="4789" y="0"/>
                    <a:pt x="4778" y="2"/>
                    <a:pt x="4767" y="6"/>
                  </a:cubicBezTo>
                  <a:lnTo>
                    <a:pt x="44" y="2188"/>
                  </a:lnTo>
                  <a:cubicBezTo>
                    <a:pt x="15" y="2216"/>
                    <a:pt x="1" y="2259"/>
                    <a:pt x="15" y="2303"/>
                  </a:cubicBezTo>
                  <a:cubicBezTo>
                    <a:pt x="30" y="2346"/>
                    <a:pt x="58" y="2360"/>
                    <a:pt x="101" y="2360"/>
                  </a:cubicBezTo>
                  <a:cubicBezTo>
                    <a:pt x="101" y="2360"/>
                    <a:pt x="116" y="2360"/>
                    <a:pt x="144" y="2346"/>
                  </a:cubicBezTo>
                  <a:lnTo>
                    <a:pt x="4853" y="178"/>
                  </a:lnTo>
                  <a:cubicBezTo>
                    <a:pt x="4896" y="135"/>
                    <a:pt x="4911" y="106"/>
                    <a:pt x="4896" y="49"/>
                  </a:cubicBezTo>
                  <a:cubicBezTo>
                    <a:pt x="4864" y="16"/>
                    <a:pt x="4832" y="0"/>
                    <a:pt x="4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4" name="Google Shape;1174;p35"/>
          <p:cNvSpPr/>
          <p:nvPr/>
        </p:nvSpPr>
        <p:spPr>
          <a:xfrm rot="811087" flipH="1">
            <a:off x="980858" y="3508563"/>
            <a:ext cx="90488" cy="81284"/>
          </a:xfrm>
          <a:custGeom>
            <a:avLst/>
            <a:gdLst/>
            <a:ahLst/>
            <a:cxnLst/>
            <a:rect l="l" t="t" r="r" b="b"/>
            <a:pathLst>
              <a:path w="1809" h="1625" extrusionOk="0">
                <a:moveTo>
                  <a:pt x="919" y="189"/>
                </a:moveTo>
                <a:cubicBezTo>
                  <a:pt x="1177" y="189"/>
                  <a:pt x="1421" y="347"/>
                  <a:pt x="1508" y="620"/>
                </a:cubicBezTo>
                <a:cubicBezTo>
                  <a:pt x="1608" y="936"/>
                  <a:pt x="1436" y="1294"/>
                  <a:pt x="1106" y="1409"/>
                </a:cubicBezTo>
                <a:cubicBezTo>
                  <a:pt x="1045" y="1429"/>
                  <a:pt x="983" y="1438"/>
                  <a:pt x="921" y="1438"/>
                </a:cubicBezTo>
                <a:cubicBezTo>
                  <a:pt x="661" y="1438"/>
                  <a:pt x="409" y="1274"/>
                  <a:pt x="316" y="1007"/>
                </a:cubicBezTo>
                <a:cubicBezTo>
                  <a:pt x="216" y="691"/>
                  <a:pt x="388" y="333"/>
                  <a:pt x="718" y="218"/>
                </a:cubicBezTo>
                <a:cubicBezTo>
                  <a:pt x="790" y="203"/>
                  <a:pt x="847" y="189"/>
                  <a:pt x="919" y="189"/>
                </a:cubicBezTo>
                <a:close/>
                <a:moveTo>
                  <a:pt x="922" y="1"/>
                </a:moveTo>
                <a:cubicBezTo>
                  <a:pt x="833" y="1"/>
                  <a:pt x="744" y="16"/>
                  <a:pt x="661" y="45"/>
                </a:cubicBezTo>
                <a:cubicBezTo>
                  <a:pt x="230" y="189"/>
                  <a:pt x="0" y="634"/>
                  <a:pt x="144" y="1065"/>
                </a:cubicBezTo>
                <a:cubicBezTo>
                  <a:pt x="244" y="1409"/>
                  <a:pt x="574" y="1625"/>
                  <a:pt x="919" y="1625"/>
                </a:cubicBezTo>
                <a:cubicBezTo>
                  <a:pt x="1005" y="1625"/>
                  <a:pt x="1077" y="1596"/>
                  <a:pt x="1149" y="1582"/>
                </a:cubicBezTo>
                <a:cubicBezTo>
                  <a:pt x="1579" y="1438"/>
                  <a:pt x="1809" y="993"/>
                  <a:pt x="1665" y="562"/>
                </a:cubicBezTo>
                <a:cubicBezTo>
                  <a:pt x="1608" y="361"/>
                  <a:pt x="1464" y="189"/>
                  <a:pt x="1278" y="89"/>
                </a:cubicBezTo>
                <a:cubicBezTo>
                  <a:pt x="1169" y="30"/>
                  <a:pt x="1045" y="1"/>
                  <a:pt x="9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5" name="Google Shape;1175;p35"/>
          <p:cNvGrpSpPr/>
          <p:nvPr/>
        </p:nvGrpSpPr>
        <p:grpSpPr>
          <a:xfrm>
            <a:off x="359420" y="279144"/>
            <a:ext cx="1666507" cy="1251670"/>
            <a:chOff x="359420" y="279144"/>
            <a:chExt cx="1666507" cy="1251670"/>
          </a:xfrm>
        </p:grpSpPr>
        <p:sp>
          <p:nvSpPr>
            <p:cNvPr id="1176" name="Google Shape;1176;p35"/>
            <p:cNvSpPr/>
            <p:nvPr/>
          </p:nvSpPr>
          <p:spPr>
            <a:xfrm rot="6281290">
              <a:off x="651976" y="889403"/>
              <a:ext cx="512355" cy="93960"/>
            </a:xfrm>
            <a:custGeom>
              <a:avLst/>
              <a:gdLst/>
              <a:ahLst/>
              <a:cxnLst/>
              <a:rect l="l" t="t" r="r" b="b"/>
              <a:pathLst>
                <a:path w="13954" h="2559" extrusionOk="0">
                  <a:moveTo>
                    <a:pt x="106" y="1"/>
                  </a:moveTo>
                  <a:cubicBezTo>
                    <a:pt x="58" y="1"/>
                    <a:pt x="15" y="38"/>
                    <a:pt x="15" y="75"/>
                  </a:cubicBezTo>
                  <a:cubicBezTo>
                    <a:pt x="0" y="133"/>
                    <a:pt x="29" y="190"/>
                    <a:pt x="86" y="190"/>
                  </a:cubicBezTo>
                  <a:lnTo>
                    <a:pt x="13839" y="2559"/>
                  </a:lnTo>
                  <a:cubicBezTo>
                    <a:pt x="13868" y="2559"/>
                    <a:pt x="13911" y="2516"/>
                    <a:pt x="13940" y="2487"/>
                  </a:cubicBezTo>
                  <a:cubicBezTo>
                    <a:pt x="13954" y="2430"/>
                    <a:pt x="13925" y="2372"/>
                    <a:pt x="13868" y="2372"/>
                  </a:cubicBezTo>
                  <a:lnTo>
                    <a:pt x="129" y="3"/>
                  </a:lnTo>
                  <a:cubicBezTo>
                    <a:pt x="122" y="2"/>
                    <a:pt x="114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 rot="6281290">
              <a:off x="1612634" y="389648"/>
              <a:ext cx="218248" cy="404222"/>
            </a:xfrm>
            <a:custGeom>
              <a:avLst/>
              <a:gdLst/>
              <a:ahLst/>
              <a:cxnLst/>
              <a:rect l="l" t="t" r="r" b="b"/>
              <a:pathLst>
                <a:path w="5944" h="11009" extrusionOk="0">
                  <a:moveTo>
                    <a:pt x="90" y="0"/>
                  </a:moveTo>
                  <a:cubicBezTo>
                    <a:pt x="77" y="0"/>
                    <a:pt x="66" y="4"/>
                    <a:pt x="58" y="12"/>
                  </a:cubicBezTo>
                  <a:cubicBezTo>
                    <a:pt x="15" y="41"/>
                    <a:pt x="1" y="98"/>
                    <a:pt x="15" y="127"/>
                  </a:cubicBezTo>
                  <a:lnTo>
                    <a:pt x="5757" y="10951"/>
                  </a:lnTo>
                  <a:cubicBezTo>
                    <a:pt x="5757" y="10994"/>
                    <a:pt x="5800" y="11008"/>
                    <a:pt x="5829" y="11008"/>
                  </a:cubicBezTo>
                  <a:cubicBezTo>
                    <a:pt x="5843" y="11008"/>
                    <a:pt x="5872" y="11008"/>
                    <a:pt x="5886" y="10994"/>
                  </a:cubicBezTo>
                  <a:cubicBezTo>
                    <a:pt x="5929" y="10951"/>
                    <a:pt x="5944" y="10894"/>
                    <a:pt x="5929" y="10865"/>
                  </a:cubicBezTo>
                  <a:lnTo>
                    <a:pt x="187" y="41"/>
                  </a:lnTo>
                  <a:cubicBezTo>
                    <a:pt x="157" y="20"/>
                    <a:pt x="119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 rot="6281290">
              <a:off x="1309863" y="705470"/>
              <a:ext cx="247255" cy="86286"/>
            </a:xfrm>
            <a:custGeom>
              <a:avLst/>
              <a:gdLst/>
              <a:ahLst/>
              <a:cxnLst/>
              <a:rect l="l" t="t" r="r" b="b"/>
              <a:pathLst>
                <a:path w="6734" h="2350" extrusionOk="0">
                  <a:moveTo>
                    <a:pt x="98" y="0"/>
                  </a:moveTo>
                  <a:cubicBezTo>
                    <a:pt x="62" y="0"/>
                    <a:pt x="26" y="31"/>
                    <a:pt x="15" y="53"/>
                  </a:cubicBezTo>
                  <a:cubicBezTo>
                    <a:pt x="1" y="96"/>
                    <a:pt x="15" y="153"/>
                    <a:pt x="72" y="167"/>
                  </a:cubicBezTo>
                  <a:lnTo>
                    <a:pt x="6604" y="2349"/>
                  </a:lnTo>
                  <a:lnTo>
                    <a:pt x="6633" y="2349"/>
                  </a:lnTo>
                  <a:cubicBezTo>
                    <a:pt x="6676" y="2349"/>
                    <a:pt x="6705" y="2335"/>
                    <a:pt x="6705" y="2306"/>
                  </a:cubicBezTo>
                  <a:cubicBezTo>
                    <a:pt x="6733" y="2263"/>
                    <a:pt x="6705" y="2206"/>
                    <a:pt x="6662" y="2192"/>
                  </a:cubicBezTo>
                  <a:lnTo>
                    <a:pt x="130" y="10"/>
                  </a:lnTo>
                  <a:cubicBezTo>
                    <a:pt x="120" y="3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 rot="6281290">
              <a:off x="1140442" y="472578"/>
              <a:ext cx="173453" cy="400330"/>
            </a:xfrm>
            <a:custGeom>
              <a:avLst/>
              <a:gdLst/>
              <a:ahLst/>
              <a:cxnLst/>
              <a:rect l="l" t="t" r="r" b="b"/>
              <a:pathLst>
                <a:path w="4724" h="10903" extrusionOk="0">
                  <a:moveTo>
                    <a:pt x="102" y="1"/>
                  </a:moveTo>
                  <a:cubicBezTo>
                    <a:pt x="92" y="1"/>
                    <a:pt x="82" y="3"/>
                    <a:pt x="72" y="6"/>
                  </a:cubicBezTo>
                  <a:cubicBezTo>
                    <a:pt x="15" y="49"/>
                    <a:pt x="0" y="78"/>
                    <a:pt x="15" y="135"/>
                  </a:cubicBezTo>
                  <a:lnTo>
                    <a:pt x="4522" y="10845"/>
                  </a:lnTo>
                  <a:cubicBezTo>
                    <a:pt x="4537" y="10888"/>
                    <a:pt x="4580" y="10902"/>
                    <a:pt x="4608" y="10902"/>
                  </a:cubicBezTo>
                  <a:lnTo>
                    <a:pt x="4651" y="10902"/>
                  </a:lnTo>
                  <a:cubicBezTo>
                    <a:pt x="4694" y="10859"/>
                    <a:pt x="4723" y="10830"/>
                    <a:pt x="4694" y="10773"/>
                  </a:cubicBezTo>
                  <a:lnTo>
                    <a:pt x="201" y="64"/>
                  </a:lnTo>
                  <a:cubicBezTo>
                    <a:pt x="168" y="20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 rot="6281290">
              <a:off x="808116" y="437324"/>
              <a:ext cx="136552" cy="325977"/>
            </a:xfrm>
            <a:custGeom>
              <a:avLst/>
              <a:gdLst/>
              <a:ahLst/>
              <a:cxnLst/>
              <a:rect l="l" t="t" r="r" b="b"/>
              <a:pathLst>
                <a:path w="3719" h="8878" extrusionOk="0">
                  <a:moveTo>
                    <a:pt x="3606" y="0"/>
                  </a:moveTo>
                  <a:cubicBezTo>
                    <a:pt x="3564" y="0"/>
                    <a:pt x="3528" y="19"/>
                    <a:pt x="3517" y="63"/>
                  </a:cubicBezTo>
                  <a:lnTo>
                    <a:pt x="14" y="8748"/>
                  </a:lnTo>
                  <a:cubicBezTo>
                    <a:pt x="0" y="8806"/>
                    <a:pt x="14" y="8849"/>
                    <a:pt x="72" y="8877"/>
                  </a:cubicBezTo>
                  <a:lnTo>
                    <a:pt x="101" y="8877"/>
                  </a:lnTo>
                  <a:cubicBezTo>
                    <a:pt x="144" y="8877"/>
                    <a:pt x="172" y="8863"/>
                    <a:pt x="201" y="8820"/>
                  </a:cubicBezTo>
                  <a:lnTo>
                    <a:pt x="3689" y="135"/>
                  </a:lnTo>
                  <a:cubicBezTo>
                    <a:pt x="3718" y="77"/>
                    <a:pt x="3689" y="34"/>
                    <a:pt x="3646" y="5"/>
                  </a:cubicBezTo>
                  <a:cubicBezTo>
                    <a:pt x="3633" y="2"/>
                    <a:pt x="3619" y="0"/>
                    <a:pt x="3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 rot="6281290">
              <a:off x="849060" y="995683"/>
              <a:ext cx="200330" cy="295245"/>
            </a:xfrm>
            <a:custGeom>
              <a:avLst/>
              <a:gdLst/>
              <a:ahLst/>
              <a:cxnLst/>
              <a:rect l="l" t="t" r="r" b="b"/>
              <a:pathLst>
                <a:path w="5456" h="8041" extrusionOk="0">
                  <a:moveTo>
                    <a:pt x="97" y="1"/>
                  </a:moveTo>
                  <a:cubicBezTo>
                    <a:pt x="82" y="1"/>
                    <a:pt x="68" y="5"/>
                    <a:pt x="58" y="16"/>
                  </a:cubicBezTo>
                  <a:cubicBezTo>
                    <a:pt x="15" y="59"/>
                    <a:pt x="0" y="116"/>
                    <a:pt x="44" y="145"/>
                  </a:cubicBezTo>
                  <a:lnTo>
                    <a:pt x="5283" y="8012"/>
                  </a:lnTo>
                  <a:cubicBezTo>
                    <a:pt x="5298" y="8026"/>
                    <a:pt x="5312" y="8040"/>
                    <a:pt x="5355" y="8040"/>
                  </a:cubicBezTo>
                  <a:cubicBezTo>
                    <a:pt x="5370" y="8040"/>
                    <a:pt x="5384" y="8026"/>
                    <a:pt x="5398" y="8026"/>
                  </a:cubicBezTo>
                  <a:cubicBezTo>
                    <a:pt x="5441" y="7983"/>
                    <a:pt x="5456" y="7940"/>
                    <a:pt x="5427" y="7897"/>
                  </a:cubicBezTo>
                  <a:lnTo>
                    <a:pt x="187" y="44"/>
                  </a:lnTo>
                  <a:cubicBezTo>
                    <a:pt x="159" y="17"/>
                    <a:pt x="126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 rot="6281290">
              <a:off x="559916" y="1294424"/>
              <a:ext cx="304167" cy="79603"/>
            </a:xfrm>
            <a:custGeom>
              <a:avLst/>
              <a:gdLst/>
              <a:ahLst/>
              <a:cxnLst/>
              <a:rect l="l" t="t" r="r" b="b"/>
              <a:pathLst>
                <a:path w="8284" h="2168" extrusionOk="0">
                  <a:moveTo>
                    <a:pt x="116" y="0"/>
                  </a:moveTo>
                  <a:cubicBezTo>
                    <a:pt x="58" y="0"/>
                    <a:pt x="29" y="15"/>
                    <a:pt x="1" y="72"/>
                  </a:cubicBezTo>
                  <a:cubicBezTo>
                    <a:pt x="1" y="115"/>
                    <a:pt x="29" y="158"/>
                    <a:pt x="72" y="172"/>
                  </a:cubicBezTo>
                  <a:lnTo>
                    <a:pt x="8169" y="2168"/>
                  </a:lnTo>
                  <a:lnTo>
                    <a:pt x="8183" y="2168"/>
                  </a:lnTo>
                  <a:cubicBezTo>
                    <a:pt x="8226" y="2168"/>
                    <a:pt x="8255" y="2125"/>
                    <a:pt x="8284" y="2096"/>
                  </a:cubicBezTo>
                  <a:cubicBezTo>
                    <a:pt x="8284" y="2039"/>
                    <a:pt x="8255" y="2010"/>
                    <a:pt x="8212" y="198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 rot="6281290">
              <a:off x="657496" y="892030"/>
              <a:ext cx="504461" cy="87020"/>
            </a:xfrm>
            <a:custGeom>
              <a:avLst/>
              <a:gdLst/>
              <a:ahLst/>
              <a:cxnLst/>
              <a:rect l="l" t="t" r="r" b="b"/>
              <a:pathLst>
                <a:path w="13739" h="2370" extrusionOk="0">
                  <a:moveTo>
                    <a:pt x="0" y="1"/>
                  </a:moveTo>
                  <a:lnTo>
                    <a:pt x="13739" y="237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 rot="6281290">
              <a:off x="1616512" y="392800"/>
              <a:ext cx="210868" cy="396915"/>
            </a:xfrm>
            <a:custGeom>
              <a:avLst/>
              <a:gdLst/>
              <a:ahLst/>
              <a:cxnLst/>
              <a:rect l="l" t="t" r="r" b="b"/>
              <a:pathLst>
                <a:path w="5743" h="10810" extrusionOk="0">
                  <a:moveTo>
                    <a:pt x="5743" y="1081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 rot="6281290">
              <a:off x="1313926" y="708353"/>
              <a:ext cx="239838" cy="80705"/>
            </a:xfrm>
            <a:custGeom>
              <a:avLst/>
              <a:gdLst/>
              <a:ahLst/>
              <a:cxnLst/>
              <a:rect l="l" t="t" r="r" b="b"/>
              <a:pathLst>
                <a:path w="6532" h="2198" extrusionOk="0">
                  <a:moveTo>
                    <a:pt x="0" y="1"/>
                  </a:moveTo>
                  <a:lnTo>
                    <a:pt x="6532" y="219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 rot="6281290">
              <a:off x="1865664" y="474096"/>
              <a:ext cx="150248" cy="131669"/>
            </a:xfrm>
            <a:custGeom>
              <a:avLst/>
              <a:gdLst/>
              <a:ahLst/>
              <a:cxnLst/>
              <a:rect l="l" t="t" r="r" b="b"/>
              <a:pathLst>
                <a:path w="4092" h="3586" extrusionOk="0">
                  <a:moveTo>
                    <a:pt x="2045" y="1"/>
                  </a:moveTo>
                  <a:cubicBezTo>
                    <a:pt x="1787" y="1"/>
                    <a:pt x="1525" y="57"/>
                    <a:pt x="1278" y="177"/>
                  </a:cubicBezTo>
                  <a:cubicBezTo>
                    <a:pt x="373" y="593"/>
                    <a:pt x="0" y="1670"/>
                    <a:pt x="431" y="2574"/>
                  </a:cubicBezTo>
                  <a:cubicBezTo>
                    <a:pt x="740" y="3213"/>
                    <a:pt x="1382" y="3586"/>
                    <a:pt x="2044" y="3586"/>
                  </a:cubicBezTo>
                  <a:cubicBezTo>
                    <a:pt x="2304" y="3586"/>
                    <a:pt x="2567" y="3528"/>
                    <a:pt x="2814" y="3407"/>
                  </a:cubicBezTo>
                  <a:cubicBezTo>
                    <a:pt x="3718" y="3005"/>
                    <a:pt x="4092" y="1928"/>
                    <a:pt x="3661" y="1024"/>
                  </a:cubicBezTo>
                  <a:cubicBezTo>
                    <a:pt x="3360" y="381"/>
                    <a:pt x="2716" y="1"/>
                    <a:pt x="2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 rot="6281290">
              <a:off x="1319399" y="814880"/>
              <a:ext cx="89664" cy="79089"/>
            </a:xfrm>
            <a:custGeom>
              <a:avLst/>
              <a:gdLst/>
              <a:ahLst/>
              <a:cxnLst/>
              <a:rect l="l" t="t" r="r" b="b"/>
              <a:pathLst>
                <a:path w="2442" h="2154" extrusionOk="0">
                  <a:moveTo>
                    <a:pt x="1232" y="1"/>
                  </a:moveTo>
                  <a:cubicBezTo>
                    <a:pt x="1074" y="1"/>
                    <a:pt x="913" y="36"/>
                    <a:pt x="761" y="110"/>
                  </a:cubicBezTo>
                  <a:cubicBezTo>
                    <a:pt x="216" y="354"/>
                    <a:pt x="1" y="1000"/>
                    <a:pt x="259" y="1545"/>
                  </a:cubicBezTo>
                  <a:cubicBezTo>
                    <a:pt x="455" y="1928"/>
                    <a:pt x="831" y="2154"/>
                    <a:pt x="1229" y="2154"/>
                  </a:cubicBezTo>
                  <a:cubicBezTo>
                    <a:pt x="1384" y="2154"/>
                    <a:pt x="1542" y="2120"/>
                    <a:pt x="1695" y="2048"/>
                  </a:cubicBezTo>
                  <a:cubicBezTo>
                    <a:pt x="2226" y="1789"/>
                    <a:pt x="2441" y="1143"/>
                    <a:pt x="2197" y="612"/>
                  </a:cubicBezTo>
                  <a:cubicBezTo>
                    <a:pt x="2012" y="222"/>
                    <a:pt x="1629" y="1"/>
                    <a:pt x="1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 rot="6281290">
              <a:off x="1144371" y="475575"/>
              <a:ext cx="165559" cy="393758"/>
            </a:xfrm>
            <a:custGeom>
              <a:avLst/>
              <a:gdLst/>
              <a:ahLst/>
              <a:cxnLst/>
              <a:rect l="l" t="t" r="r" b="b"/>
              <a:pathLst>
                <a:path w="4509" h="10724" extrusionOk="0">
                  <a:moveTo>
                    <a:pt x="1" y="0"/>
                  </a:moveTo>
                  <a:lnTo>
                    <a:pt x="4508" y="1072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 rot="6281290">
              <a:off x="813737" y="440821"/>
              <a:ext cx="128658" cy="318413"/>
            </a:xfrm>
            <a:custGeom>
              <a:avLst/>
              <a:gdLst/>
              <a:ahLst/>
              <a:cxnLst/>
              <a:rect l="l" t="t" r="r" b="b"/>
              <a:pathLst>
                <a:path w="3504" h="8672" extrusionOk="0">
                  <a:moveTo>
                    <a:pt x="3503" y="1"/>
                  </a:moveTo>
                  <a:lnTo>
                    <a:pt x="1" y="867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 rot="6281290">
              <a:off x="711100" y="471180"/>
              <a:ext cx="59078" cy="52689"/>
            </a:xfrm>
            <a:custGeom>
              <a:avLst/>
              <a:gdLst/>
              <a:ahLst/>
              <a:cxnLst/>
              <a:rect l="l" t="t" r="r" b="b"/>
              <a:pathLst>
                <a:path w="1609" h="1435" extrusionOk="0">
                  <a:moveTo>
                    <a:pt x="804" y="1"/>
                  </a:moveTo>
                  <a:cubicBezTo>
                    <a:pt x="656" y="1"/>
                    <a:pt x="506" y="44"/>
                    <a:pt x="374" y="136"/>
                  </a:cubicBezTo>
                  <a:cubicBezTo>
                    <a:pt x="58" y="380"/>
                    <a:pt x="1" y="825"/>
                    <a:pt x="230" y="1141"/>
                  </a:cubicBezTo>
                  <a:cubicBezTo>
                    <a:pt x="374" y="1335"/>
                    <a:pt x="586" y="1435"/>
                    <a:pt x="801" y="1435"/>
                  </a:cubicBezTo>
                  <a:cubicBezTo>
                    <a:pt x="952" y="1435"/>
                    <a:pt x="1105" y="1385"/>
                    <a:pt x="1235" y="1285"/>
                  </a:cubicBezTo>
                  <a:cubicBezTo>
                    <a:pt x="1565" y="1055"/>
                    <a:pt x="1608" y="610"/>
                    <a:pt x="1379" y="280"/>
                  </a:cubicBezTo>
                  <a:cubicBezTo>
                    <a:pt x="1241" y="99"/>
                    <a:pt x="1026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 rot="6281290">
              <a:off x="1091187" y="1047608"/>
              <a:ext cx="74353" cy="65908"/>
            </a:xfrm>
            <a:custGeom>
              <a:avLst/>
              <a:gdLst/>
              <a:ahLst/>
              <a:cxnLst/>
              <a:rect l="l" t="t" r="r" b="b"/>
              <a:pathLst>
                <a:path w="2025" h="1795" extrusionOk="0">
                  <a:moveTo>
                    <a:pt x="1015" y="1"/>
                  </a:moveTo>
                  <a:cubicBezTo>
                    <a:pt x="912" y="1"/>
                    <a:pt x="807" y="19"/>
                    <a:pt x="704" y="58"/>
                  </a:cubicBezTo>
                  <a:cubicBezTo>
                    <a:pt x="230" y="230"/>
                    <a:pt x="1" y="747"/>
                    <a:pt x="173" y="1206"/>
                  </a:cubicBezTo>
                  <a:cubicBezTo>
                    <a:pt x="307" y="1574"/>
                    <a:pt x="648" y="1795"/>
                    <a:pt x="1008" y="1795"/>
                  </a:cubicBezTo>
                  <a:cubicBezTo>
                    <a:pt x="1113" y="1795"/>
                    <a:pt x="1218" y="1776"/>
                    <a:pt x="1321" y="1738"/>
                  </a:cubicBezTo>
                  <a:cubicBezTo>
                    <a:pt x="1795" y="1565"/>
                    <a:pt x="2025" y="1049"/>
                    <a:pt x="1853" y="589"/>
                  </a:cubicBezTo>
                  <a:cubicBezTo>
                    <a:pt x="1708" y="222"/>
                    <a:pt x="1373" y="1"/>
                    <a:pt x="1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 rot="6281290">
              <a:off x="1868692" y="471141"/>
              <a:ext cx="143932" cy="138572"/>
            </a:xfrm>
            <a:custGeom>
              <a:avLst/>
              <a:gdLst/>
              <a:ahLst/>
              <a:cxnLst/>
              <a:rect l="l" t="t" r="r" b="b"/>
              <a:pathLst>
                <a:path w="3920" h="3774" extrusionOk="0">
                  <a:moveTo>
                    <a:pt x="1942" y="187"/>
                  </a:moveTo>
                  <a:cubicBezTo>
                    <a:pt x="2586" y="187"/>
                    <a:pt x="3201" y="545"/>
                    <a:pt x="3504" y="1161"/>
                  </a:cubicBezTo>
                  <a:cubicBezTo>
                    <a:pt x="3905" y="2022"/>
                    <a:pt x="3547" y="3027"/>
                    <a:pt x="2700" y="3429"/>
                  </a:cubicBezTo>
                  <a:cubicBezTo>
                    <a:pt x="2460" y="3541"/>
                    <a:pt x="2210" y="3594"/>
                    <a:pt x="1964" y="3594"/>
                  </a:cubicBezTo>
                  <a:cubicBezTo>
                    <a:pt x="1325" y="3594"/>
                    <a:pt x="718" y="3237"/>
                    <a:pt x="417" y="2625"/>
                  </a:cubicBezTo>
                  <a:cubicBezTo>
                    <a:pt x="216" y="2209"/>
                    <a:pt x="187" y="1750"/>
                    <a:pt x="345" y="1319"/>
                  </a:cubicBezTo>
                  <a:cubicBezTo>
                    <a:pt x="503" y="888"/>
                    <a:pt x="819" y="544"/>
                    <a:pt x="1221" y="343"/>
                  </a:cubicBezTo>
                  <a:cubicBezTo>
                    <a:pt x="1456" y="237"/>
                    <a:pt x="1701" y="187"/>
                    <a:pt x="1942" y="187"/>
                  </a:cubicBezTo>
                  <a:close/>
                  <a:moveTo>
                    <a:pt x="1963" y="0"/>
                  </a:moveTo>
                  <a:cubicBezTo>
                    <a:pt x="1689" y="0"/>
                    <a:pt x="1411" y="60"/>
                    <a:pt x="1149" y="185"/>
                  </a:cubicBezTo>
                  <a:cubicBezTo>
                    <a:pt x="690" y="400"/>
                    <a:pt x="345" y="788"/>
                    <a:pt x="187" y="1261"/>
                  </a:cubicBezTo>
                  <a:cubicBezTo>
                    <a:pt x="1" y="1735"/>
                    <a:pt x="44" y="2252"/>
                    <a:pt x="259" y="2697"/>
                  </a:cubicBezTo>
                  <a:cubicBezTo>
                    <a:pt x="575" y="3386"/>
                    <a:pt x="1264" y="3774"/>
                    <a:pt x="1953" y="3774"/>
                  </a:cubicBezTo>
                  <a:cubicBezTo>
                    <a:pt x="2226" y="3774"/>
                    <a:pt x="2499" y="3702"/>
                    <a:pt x="2771" y="3573"/>
                  </a:cubicBezTo>
                  <a:cubicBezTo>
                    <a:pt x="3231" y="3357"/>
                    <a:pt x="3575" y="2970"/>
                    <a:pt x="3733" y="2496"/>
                  </a:cubicBezTo>
                  <a:cubicBezTo>
                    <a:pt x="3920" y="2037"/>
                    <a:pt x="3877" y="1506"/>
                    <a:pt x="3661" y="1060"/>
                  </a:cubicBezTo>
                  <a:cubicBezTo>
                    <a:pt x="3341" y="389"/>
                    <a:pt x="2665" y="0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 rot="6281290">
              <a:off x="1314837" y="811565"/>
              <a:ext cx="97521" cy="85919"/>
            </a:xfrm>
            <a:custGeom>
              <a:avLst/>
              <a:gdLst/>
              <a:ahLst/>
              <a:cxnLst/>
              <a:rect l="l" t="t" r="r" b="b"/>
              <a:pathLst>
                <a:path w="2656" h="2340" extrusionOk="0">
                  <a:moveTo>
                    <a:pt x="1327" y="180"/>
                  </a:moveTo>
                  <a:cubicBezTo>
                    <a:pt x="1695" y="180"/>
                    <a:pt x="2058" y="388"/>
                    <a:pt x="2225" y="732"/>
                  </a:cubicBezTo>
                  <a:cubicBezTo>
                    <a:pt x="2455" y="1220"/>
                    <a:pt x="2240" y="1809"/>
                    <a:pt x="1751" y="2053"/>
                  </a:cubicBezTo>
                  <a:cubicBezTo>
                    <a:pt x="1623" y="2109"/>
                    <a:pt x="1482" y="2138"/>
                    <a:pt x="1340" y="2138"/>
                  </a:cubicBezTo>
                  <a:cubicBezTo>
                    <a:pt x="1227" y="2138"/>
                    <a:pt x="1113" y="2120"/>
                    <a:pt x="1005" y="2081"/>
                  </a:cubicBezTo>
                  <a:cubicBezTo>
                    <a:pt x="747" y="1995"/>
                    <a:pt x="560" y="1809"/>
                    <a:pt x="445" y="1579"/>
                  </a:cubicBezTo>
                  <a:cubicBezTo>
                    <a:pt x="215" y="1091"/>
                    <a:pt x="416" y="502"/>
                    <a:pt x="919" y="273"/>
                  </a:cubicBezTo>
                  <a:cubicBezTo>
                    <a:pt x="1049" y="210"/>
                    <a:pt x="1188" y="180"/>
                    <a:pt x="1327" y="180"/>
                  </a:cubicBezTo>
                  <a:close/>
                  <a:moveTo>
                    <a:pt x="1324" y="1"/>
                  </a:moveTo>
                  <a:cubicBezTo>
                    <a:pt x="1154" y="1"/>
                    <a:pt x="981" y="38"/>
                    <a:pt x="818" y="115"/>
                  </a:cubicBezTo>
                  <a:cubicBezTo>
                    <a:pt x="230" y="402"/>
                    <a:pt x="0" y="1091"/>
                    <a:pt x="258" y="1665"/>
                  </a:cubicBezTo>
                  <a:cubicBezTo>
                    <a:pt x="388" y="1938"/>
                    <a:pt x="646" y="2153"/>
                    <a:pt x="933" y="2268"/>
                  </a:cubicBezTo>
                  <a:cubicBezTo>
                    <a:pt x="1062" y="2311"/>
                    <a:pt x="1206" y="2340"/>
                    <a:pt x="1321" y="2340"/>
                  </a:cubicBezTo>
                  <a:cubicBezTo>
                    <a:pt x="1507" y="2340"/>
                    <a:pt x="1680" y="2282"/>
                    <a:pt x="1823" y="2225"/>
                  </a:cubicBezTo>
                  <a:cubicBezTo>
                    <a:pt x="2426" y="1938"/>
                    <a:pt x="2656" y="1234"/>
                    <a:pt x="2383" y="660"/>
                  </a:cubicBezTo>
                  <a:cubicBezTo>
                    <a:pt x="2177" y="238"/>
                    <a:pt x="1757" y="1"/>
                    <a:pt x="1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 rot="6281290">
              <a:off x="708005" y="467877"/>
              <a:ext cx="60106" cy="58821"/>
            </a:xfrm>
            <a:custGeom>
              <a:avLst/>
              <a:gdLst/>
              <a:ahLst/>
              <a:cxnLst/>
              <a:rect l="l" t="t" r="r" b="b"/>
              <a:pathLst>
                <a:path w="1637" h="1602" extrusionOk="0">
                  <a:moveTo>
                    <a:pt x="919" y="166"/>
                  </a:moveTo>
                  <a:cubicBezTo>
                    <a:pt x="1077" y="180"/>
                    <a:pt x="1221" y="266"/>
                    <a:pt x="1321" y="395"/>
                  </a:cubicBezTo>
                  <a:cubicBezTo>
                    <a:pt x="1436" y="539"/>
                    <a:pt x="1465" y="697"/>
                    <a:pt x="1450" y="869"/>
                  </a:cubicBezTo>
                  <a:cubicBezTo>
                    <a:pt x="1436" y="1027"/>
                    <a:pt x="1350" y="1170"/>
                    <a:pt x="1221" y="1271"/>
                  </a:cubicBezTo>
                  <a:cubicBezTo>
                    <a:pt x="1099" y="1368"/>
                    <a:pt x="968" y="1404"/>
                    <a:pt x="826" y="1404"/>
                  </a:cubicBezTo>
                  <a:cubicBezTo>
                    <a:pt x="800" y="1404"/>
                    <a:pt x="773" y="1402"/>
                    <a:pt x="747" y="1400"/>
                  </a:cubicBezTo>
                  <a:cubicBezTo>
                    <a:pt x="589" y="1386"/>
                    <a:pt x="445" y="1300"/>
                    <a:pt x="345" y="1170"/>
                  </a:cubicBezTo>
                  <a:cubicBezTo>
                    <a:pt x="230" y="1027"/>
                    <a:pt x="201" y="855"/>
                    <a:pt x="216" y="697"/>
                  </a:cubicBezTo>
                  <a:cubicBezTo>
                    <a:pt x="230" y="539"/>
                    <a:pt x="316" y="395"/>
                    <a:pt x="445" y="295"/>
                  </a:cubicBezTo>
                  <a:cubicBezTo>
                    <a:pt x="560" y="194"/>
                    <a:pt x="675" y="166"/>
                    <a:pt x="819" y="166"/>
                  </a:cubicBezTo>
                  <a:close/>
                  <a:moveTo>
                    <a:pt x="811" y="0"/>
                  </a:moveTo>
                  <a:cubicBezTo>
                    <a:pt x="636" y="0"/>
                    <a:pt x="471" y="58"/>
                    <a:pt x="316" y="166"/>
                  </a:cubicBezTo>
                  <a:cubicBezTo>
                    <a:pt x="158" y="309"/>
                    <a:pt x="58" y="481"/>
                    <a:pt x="15" y="697"/>
                  </a:cubicBezTo>
                  <a:cubicBezTo>
                    <a:pt x="0" y="912"/>
                    <a:pt x="58" y="1113"/>
                    <a:pt x="173" y="1300"/>
                  </a:cubicBezTo>
                  <a:cubicBezTo>
                    <a:pt x="316" y="1458"/>
                    <a:pt x="503" y="1558"/>
                    <a:pt x="718" y="1601"/>
                  </a:cubicBezTo>
                  <a:lnTo>
                    <a:pt x="819" y="1601"/>
                  </a:lnTo>
                  <a:cubicBezTo>
                    <a:pt x="1005" y="1601"/>
                    <a:pt x="1177" y="1544"/>
                    <a:pt x="1307" y="1443"/>
                  </a:cubicBezTo>
                  <a:cubicBezTo>
                    <a:pt x="1465" y="1300"/>
                    <a:pt x="1579" y="1113"/>
                    <a:pt x="1608" y="898"/>
                  </a:cubicBezTo>
                  <a:cubicBezTo>
                    <a:pt x="1637" y="682"/>
                    <a:pt x="1579" y="481"/>
                    <a:pt x="1450" y="309"/>
                  </a:cubicBezTo>
                  <a:cubicBezTo>
                    <a:pt x="1307" y="151"/>
                    <a:pt x="1134" y="36"/>
                    <a:pt x="919" y="8"/>
                  </a:cubicBezTo>
                  <a:cubicBezTo>
                    <a:pt x="883" y="3"/>
                    <a:pt x="847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 rot="6281290">
              <a:off x="1089979" y="1043656"/>
              <a:ext cx="74353" cy="72994"/>
            </a:xfrm>
            <a:custGeom>
              <a:avLst/>
              <a:gdLst/>
              <a:ahLst/>
              <a:cxnLst/>
              <a:rect l="l" t="t" r="r" b="b"/>
              <a:pathLst>
                <a:path w="2025" h="1988" extrusionOk="0">
                  <a:moveTo>
                    <a:pt x="1020" y="193"/>
                  </a:moveTo>
                  <a:cubicBezTo>
                    <a:pt x="1149" y="193"/>
                    <a:pt x="1249" y="221"/>
                    <a:pt x="1335" y="264"/>
                  </a:cubicBezTo>
                  <a:cubicBezTo>
                    <a:pt x="1536" y="351"/>
                    <a:pt x="1694" y="509"/>
                    <a:pt x="1766" y="709"/>
                  </a:cubicBezTo>
                  <a:cubicBezTo>
                    <a:pt x="1838" y="910"/>
                    <a:pt x="1838" y="1126"/>
                    <a:pt x="1752" y="1312"/>
                  </a:cubicBezTo>
                  <a:cubicBezTo>
                    <a:pt x="1666" y="1513"/>
                    <a:pt x="1493" y="1671"/>
                    <a:pt x="1307" y="1743"/>
                  </a:cubicBezTo>
                  <a:cubicBezTo>
                    <a:pt x="1211" y="1777"/>
                    <a:pt x="1112" y="1795"/>
                    <a:pt x="1012" y="1795"/>
                  </a:cubicBezTo>
                  <a:cubicBezTo>
                    <a:pt x="903" y="1795"/>
                    <a:pt x="794" y="1774"/>
                    <a:pt x="689" y="1729"/>
                  </a:cubicBezTo>
                  <a:cubicBezTo>
                    <a:pt x="488" y="1643"/>
                    <a:pt x="331" y="1470"/>
                    <a:pt x="259" y="1284"/>
                  </a:cubicBezTo>
                  <a:cubicBezTo>
                    <a:pt x="187" y="1083"/>
                    <a:pt x="187" y="867"/>
                    <a:pt x="273" y="666"/>
                  </a:cubicBezTo>
                  <a:cubicBezTo>
                    <a:pt x="374" y="480"/>
                    <a:pt x="531" y="308"/>
                    <a:pt x="732" y="236"/>
                  </a:cubicBezTo>
                  <a:cubicBezTo>
                    <a:pt x="819" y="207"/>
                    <a:pt x="919" y="193"/>
                    <a:pt x="1020" y="193"/>
                  </a:cubicBezTo>
                  <a:close/>
                  <a:moveTo>
                    <a:pt x="1025" y="1"/>
                  </a:moveTo>
                  <a:cubicBezTo>
                    <a:pt x="902" y="1"/>
                    <a:pt x="778" y="22"/>
                    <a:pt x="661" y="63"/>
                  </a:cubicBezTo>
                  <a:cubicBezTo>
                    <a:pt x="402" y="150"/>
                    <a:pt x="216" y="351"/>
                    <a:pt x="101" y="580"/>
                  </a:cubicBezTo>
                  <a:cubicBezTo>
                    <a:pt x="0" y="810"/>
                    <a:pt x="0" y="1083"/>
                    <a:pt x="86" y="1327"/>
                  </a:cubicBezTo>
                  <a:cubicBezTo>
                    <a:pt x="173" y="1585"/>
                    <a:pt x="374" y="1786"/>
                    <a:pt x="603" y="1887"/>
                  </a:cubicBezTo>
                  <a:cubicBezTo>
                    <a:pt x="747" y="1944"/>
                    <a:pt x="876" y="1987"/>
                    <a:pt x="1020" y="1987"/>
                  </a:cubicBezTo>
                  <a:cubicBezTo>
                    <a:pt x="1149" y="1987"/>
                    <a:pt x="1264" y="1958"/>
                    <a:pt x="1364" y="1915"/>
                  </a:cubicBezTo>
                  <a:cubicBezTo>
                    <a:pt x="1608" y="1815"/>
                    <a:pt x="1809" y="1628"/>
                    <a:pt x="1910" y="1384"/>
                  </a:cubicBezTo>
                  <a:cubicBezTo>
                    <a:pt x="2024" y="1155"/>
                    <a:pt x="2024" y="882"/>
                    <a:pt x="1938" y="638"/>
                  </a:cubicBezTo>
                  <a:cubicBezTo>
                    <a:pt x="1838" y="379"/>
                    <a:pt x="1651" y="193"/>
                    <a:pt x="1407" y="78"/>
                  </a:cubicBezTo>
                  <a:cubicBezTo>
                    <a:pt x="1288" y="26"/>
                    <a:pt x="1157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 rot="6281290">
              <a:off x="867379" y="1223475"/>
              <a:ext cx="90178" cy="169671"/>
            </a:xfrm>
            <a:custGeom>
              <a:avLst/>
              <a:gdLst/>
              <a:ahLst/>
              <a:cxnLst/>
              <a:rect l="l" t="t" r="r" b="b"/>
              <a:pathLst>
                <a:path w="2456" h="4621" extrusionOk="0">
                  <a:moveTo>
                    <a:pt x="2363" y="1"/>
                  </a:moveTo>
                  <a:cubicBezTo>
                    <a:pt x="2325" y="1"/>
                    <a:pt x="2293" y="21"/>
                    <a:pt x="2283" y="41"/>
                  </a:cubicBezTo>
                  <a:lnTo>
                    <a:pt x="15" y="4477"/>
                  </a:lnTo>
                  <a:cubicBezTo>
                    <a:pt x="1" y="4535"/>
                    <a:pt x="15" y="4578"/>
                    <a:pt x="58" y="4607"/>
                  </a:cubicBezTo>
                  <a:cubicBezTo>
                    <a:pt x="58" y="4621"/>
                    <a:pt x="72" y="4621"/>
                    <a:pt x="87" y="4621"/>
                  </a:cubicBezTo>
                  <a:cubicBezTo>
                    <a:pt x="130" y="4621"/>
                    <a:pt x="159" y="4607"/>
                    <a:pt x="187" y="4563"/>
                  </a:cubicBezTo>
                  <a:lnTo>
                    <a:pt x="2441" y="128"/>
                  </a:lnTo>
                  <a:cubicBezTo>
                    <a:pt x="2455" y="84"/>
                    <a:pt x="2441" y="27"/>
                    <a:pt x="2412" y="13"/>
                  </a:cubicBezTo>
                  <a:cubicBezTo>
                    <a:pt x="2396" y="4"/>
                    <a:pt x="2379" y="1"/>
                    <a:pt x="2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 rot="6281290">
              <a:off x="640157" y="1067827"/>
              <a:ext cx="294143" cy="263484"/>
            </a:xfrm>
            <a:custGeom>
              <a:avLst/>
              <a:gdLst/>
              <a:ahLst/>
              <a:cxnLst/>
              <a:rect l="l" t="t" r="r" b="b"/>
              <a:pathLst>
                <a:path w="8011" h="7176" extrusionOk="0">
                  <a:moveTo>
                    <a:pt x="4015" y="0"/>
                  </a:moveTo>
                  <a:cubicBezTo>
                    <a:pt x="3021" y="0"/>
                    <a:pt x="2030" y="414"/>
                    <a:pt x="1321" y="1215"/>
                  </a:cubicBezTo>
                  <a:cubicBezTo>
                    <a:pt x="1" y="2708"/>
                    <a:pt x="158" y="4976"/>
                    <a:pt x="1637" y="6283"/>
                  </a:cubicBezTo>
                  <a:cubicBezTo>
                    <a:pt x="2321" y="6881"/>
                    <a:pt x="3166" y="7175"/>
                    <a:pt x="4008" y="7175"/>
                  </a:cubicBezTo>
                  <a:cubicBezTo>
                    <a:pt x="5005" y="7175"/>
                    <a:pt x="5996" y="6762"/>
                    <a:pt x="6705" y="5953"/>
                  </a:cubicBezTo>
                  <a:cubicBezTo>
                    <a:pt x="8011" y="4474"/>
                    <a:pt x="7867" y="2206"/>
                    <a:pt x="6374" y="899"/>
                  </a:cubicBezTo>
                  <a:cubicBezTo>
                    <a:pt x="5698" y="295"/>
                    <a:pt x="4855" y="0"/>
                    <a:pt x="4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 rot="6281290">
              <a:off x="632772" y="1064158"/>
              <a:ext cx="305232" cy="270203"/>
            </a:xfrm>
            <a:custGeom>
              <a:avLst/>
              <a:gdLst/>
              <a:ahLst/>
              <a:cxnLst/>
              <a:rect l="l" t="t" r="r" b="b"/>
              <a:pathLst>
                <a:path w="8313" h="7359" extrusionOk="0">
                  <a:moveTo>
                    <a:pt x="4178" y="181"/>
                  </a:moveTo>
                  <a:cubicBezTo>
                    <a:pt x="5571" y="181"/>
                    <a:pt x="6920" y="1042"/>
                    <a:pt x="7437" y="2463"/>
                  </a:cubicBezTo>
                  <a:cubicBezTo>
                    <a:pt x="8097" y="4258"/>
                    <a:pt x="7207" y="6282"/>
                    <a:pt x="5398" y="6971"/>
                  </a:cubicBezTo>
                  <a:cubicBezTo>
                    <a:pt x="4994" y="7114"/>
                    <a:pt x="4578" y="7187"/>
                    <a:pt x="4165" y="7187"/>
                  </a:cubicBezTo>
                  <a:cubicBezTo>
                    <a:pt x="3669" y="7187"/>
                    <a:pt x="3176" y="7082"/>
                    <a:pt x="2714" y="6870"/>
                  </a:cubicBezTo>
                  <a:cubicBezTo>
                    <a:pt x="1881" y="6483"/>
                    <a:pt x="1207" y="5794"/>
                    <a:pt x="891" y="4918"/>
                  </a:cubicBezTo>
                  <a:cubicBezTo>
                    <a:pt x="230" y="3123"/>
                    <a:pt x="1120" y="1099"/>
                    <a:pt x="2929" y="410"/>
                  </a:cubicBezTo>
                  <a:cubicBezTo>
                    <a:pt x="3346" y="252"/>
                    <a:pt x="3762" y="181"/>
                    <a:pt x="4178" y="181"/>
                  </a:cubicBezTo>
                  <a:close/>
                  <a:moveTo>
                    <a:pt x="4158" y="0"/>
                  </a:moveTo>
                  <a:cubicBezTo>
                    <a:pt x="3726" y="0"/>
                    <a:pt x="3287" y="77"/>
                    <a:pt x="2857" y="238"/>
                  </a:cubicBezTo>
                  <a:cubicBezTo>
                    <a:pt x="977" y="956"/>
                    <a:pt x="1" y="3066"/>
                    <a:pt x="718" y="4975"/>
                  </a:cubicBezTo>
                  <a:cubicBezTo>
                    <a:pt x="1278" y="6440"/>
                    <a:pt x="2685" y="7358"/>
                    <a:pt x="4178" y="7358"/>
                  </a:cubicBezTo>
                  <a:cubicBezTo>
                    <a:pt x="4609" y="7358"/>
                    <a:pt x="5054" y="7272"/>
                    <a:pt x="5470" y="7114"/>
                  </a:cubicBezTo>
                  <a:cubicBezTo>
                    <a:pt x="7351" y="6397"/>
                    <a:pt x="8313" y="4272"/>
                    <a:pt x="7595" y="2377"/>
                  </a:cubicBezTo>
                  <a:cubicBezTo>
                    <a:pt x="7038" y="908"/>
                    <a:pt x="5646" y="0"/>
                    <a:pt x="4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 rot="6281290">
              <a:off x="905335" y="604031"/>
              <a:ext cx="220892" cy="197723"/>
            </a:xfrm>
            <a:custGeom>
              <a:avLst/>
              <a:gdLst/>
              <a:ahLst/>
              <a:cxnLst/>
              <a:rect l="l" t="t" r="r" b="b"/>
              <a:pathLst>
                <a:path w="6016" h="5385" extrusionOk="0">
                  <a:moveTo>
                    <a:pt x="2998" y="1"/>
                  </a:moveTo>
                  <a:cubicBezTo>
                    <a:pt x="2375" y="1"/>
                    <a:pt x="1747" y="216"/>
                    <a:pt x="1235" y="657"/>
                  </a:cubicBezTo>
                  <a:cubicBezTo>
                    <a:pt x="115" y="1634"/>
                    <a:pt x="0" y="3328"/>
                    <a:pt x="962" y="4447"/>
                  </a:cubicBezTo>
                  <a:cubicBezTo>
                    <a:pt x="1497" y="5069"/>
                    <a:pt x="2247" y="5384"/>
                    <a:pt x="3003" y="5384"/>
                  </a:cubicBezTo>
                  <a:cubicBezTo>
                    <a:pt x="3626" y="5384"/>
                    <a:pt x="4253" y="5169"/>
                    <a:pt x="4766" y="4734"/>
                  </a:cubicBezTo>
                  <a:cubicBezTo>
                    <a:pt x="5886" y="3758"/>
                    <a:pt x="6015" y="2064"/>
                    <a:pt x="5039" y="930"/>
                  </a:cubicBezTo>
                  <a:cubicBezTo>
                    <a:pt x="4504" y="317"/>
                    <a:pt x="3754" y="1"/>
                    <a:pt x="2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 rot="6281290">
              <a:off x="908653" y="598782"/>
              <a:ext cx="212447" cy="204222"/>
            </a:xfrm>
            <a:custGeom>
              <a:avLst/>
              <a:gdLst/>
              <a:ahLst/>
              <a:cxnLst/>
              <a:rect l="l" t="t" r="r" b="b"/>
              <a:pathLst>
                <a:path w="5786" h="5562" extrusionOk="0">
                  <a:moveTo>
                    <a:pt x="2943" y="178"/>
                  </a:moveTo>
                  <a:cubicBezTo>
                    <a:pt x="4235" y="178"/>
                    <a:pt x="5369" y="1154"/>
                    <a:pt x="5527" y="2475"/>
                  </a:cubicBezTo>
                  <a:cubicBezTo>
                    <a:pt x="5599" y="3179"/>
                    <a:pt x="5427" y="3839"/>
                    <a:pt x="4996" y="4399"/>
                  </a:cubicBezTo>
                  <a:cubicBezTo>
                    <a:pt x="4566" y="4959"/>
                    <a:pt x="3934" y="5303"/>
                    <a:pt x="3245" y="5389"/>
                  </a:cubicBezTo>
                  <a:cubicBezTo>
                    <a:pt x="3149" y="5399"/>
                    <a:pt x="3053" y="5404"/>
                    <a:pt x="2957" y="5404"/>
                  </a:cubicBezTo>
                  <a:cubicBezTo>
                    <a:pt x="2367" y="5404"/>
                    <a:pt x="1793" y="5214"/>
                    <a:pt x="1336" y="4844"/>
                  </a:cubicBezTo>
                  <a:cubicBezTo>
                    <a:pt x="776" y="4413"/>
                    <a:pt x="431" y="3796"/>
                    <a:pt x="345" y="3107"/>
                  </a:cubicBezTo>
                  <a:cubicBezTo>
                    <a:pt x="273" y="2403"/>
                    <a:pt x="445" y="1729"/>
                    <a:pt x="876" y="1183"/>
                  </a:cubicBezTo>
                  <a:cubicBezTo>
                    <a:pt x="1307" y="638"/>
                    <a:pt x="1938" y="293"/>
                    <a:pt x="2628" y="207"/>
                  </a:cubicBezTo>
                  <a:cubicBezTo>
                    <a:pt x="2728" y="178"/>
                    <a:pt x="2843" y="178"/>
                    <a:pt x="2943" y="178"/>
                  </a:cubicBezTo>
                  <a:close/>
                  <a:moveTo>
                    <a:pt x="2936" y="1"/>
                  </a:moveTo>
                  <a:cubicBezTo>
                    <a:pt x="2824" y="1"/>
                    <a:pt x="2712" y="7"/>
                    <a:pt x="2599" y="20"/>
                  </a:cubicBezTo>
                  <a:cubicBezTo>
                    <a:pt x="1077" y="221"/>
                    <a:pt x="0" y="1599"/>
                    <a:pt x="187" y="3121"/>
                  </a:cubicBezTo>
                  <a:cubicBezTo>
                    <a:pt x="359" y="4528"/>
                    <a:pt x="1565" y="5562"/>
                    <a:pt x="2943" y="5562"/>
                  </a:cubicBezTo>
                  <a:cubicBezTo>
                    <a:pt x="3044" y="5562"/>
                    <a:pt x="3159" y="5562"/>
                    <a:pt x="3274" y="5533"/>
                  </a:cubicBezTo>
                  <a:cubicBezTo>
                    <a:pt x="4006" y="5432"/>
                    <a:pt x="4652" y="5059"/>
                    <a:pt x="5111" y="4485"/>
                  </a:cubicBezTo>
                  <a:cubicBezTo>
                    <a:pt x="5585" y="3911"/>
                    <a:pt x="5786" y="3179"/>
                    <a:pt x="5685" y="2446"/>
                  </a:cubicBezTo>
                  <a:cubicBezTo>
                    <a:pt x="5599" y="1700"/>
                    <a:pt x="5226" y="1054"/>
                    <a:pt x="4652" y="595"/>
                  </a:cubicBezTo>
                  <a:cubicBezTo>
                    <a:pt x="4164" y="205"/>
                    <a:pt x="3563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 rot="6281290">
              <a:off x="1354861" y="511135"/>
              <a:ext cx="296236" cy="263447"/>
            </a:xfrm>
            <a:custGeom>
              <a:avLst/>
              <a:gdLst/>
              <a:ahLst/>
              <a:cxnLst/>
              <a:rect l="l" t="t" r="r" b="b"/>
              <a:pathLst>
                <a:path w="8068" h="7175" extrusionOk="0">
                  <a:moveTo>
                    <a:pt x="4041" y="0"/>
                  </a:moveTo>
                  <a:cubicBezTo>
                    <a:pt x="3009" y="0"/>
                    <a:pt x="1987" y="443"/>
                    <a:pt x="1278" y="1297"/>
                  </a:cubicBezTo>
                  <a:cubicBezTo>
                    <a:pt x="0" y="2819"/>
                    <a:pt x="215" y="5087"/>
                    <a:pt x="1751" y="6351"/>
                  </a:cubicBezTo>
                  <a:cubicBezTo>
                    <a:pt x="2419" y="6904"/>
                    <a:pt x="3229" y="7174"/>
                    <a:pt x="4036" y="7174"/>
                  </a:cubicBezTo>
                  <a:cubicBezTo>
                    <a:pt x="5069" y="7174"/>
                    <a:pt x="6095" y="6731"/>
                    <a:pt x="6805" y="5877"/>
                  </a:cubicBezTo>
                  <a:cubicBezTo>
                    <a:pt x="8068" y="4355"/>
                    <a:pt x="7853" y="2087"/>
                    <a:pt x="6331" y="824"/>
                  </a:cubicBezTo>
                  <a:cubicBezTo>
                    <a:pt x="5658" y="270"/>
                    <a:pt x="4846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 rot="6281290">
              <a:off x="1358722" y="511978"/>
              <a:ext cx="285735" cy="269763"/>
            </a:xfrm>
            <a:custGeom>
              <a:avLst/>
              <a:gdLst/>
              <a:ahLst/>
              <a:cxnLst/>
              <a:rect l="l" t="t" r="r" b="b"/>
              <a:pathLst>
                <a:path w="7782" h="7347" extrusionOk="0">
                  <a:moveTo>
                    <a:pt x="3776" y="169"/>
                  </a:moveTo>
                  <a:cubicBezTo>
                    <a:pt x="5054" y="169"/>
                    <a:pt x="6288" y="872"/>
                    <a:pt x="6906" y="2063"/>
                  </a:cubicBezTo>
                  <a:cubicBezTo>
                    <a:pt x="7781" y="3786"/>
                    <a:pt x="7107" y="5896"/>
                    <a:pt x="5384" y="6772"/>
                  </a:cubicBezTo>
                  <a:cubicBezTo>
                    <a:pt x="4876" y="7031"/>
                    <a:pt x="4336" y="7160"/>
                    <a:pt x="3791" y="7160"/>
                  </a:cubicBezTo>
                  <a:cubicBezTo>
                    <a:pt x="3427" y="7160"/>
                    <a:pt x="3061" y="7102"/>
                    <a:pt x="2699" y="6987"/>
                  </a:cubicBezTo>
                  <a:cubicBezTo>
                    <a:pt x="1824" y="6700"/>
                    <a:pt x="1106" y="6069"/>
                    <a:pt x="675" y="5250"/>
                  </a:cubicBezTo>
                  <a:cubicBezTo>
                    <a:pt x="245" y="4403"/>
                    <a:pt x="173" y="3456"/>
                    <a:pt x="460" y="2566"/>
                  </a:cubicBezTo>
                  <a:cubicBezTo>
                    <a:pt x="747" y="1690"/>
                    <a:pt x="1379" y="972"/>
                    <a:pt x="2197" y="542"/>
                  </a:cubicBezTo>
                  <a:cubicBezTo>
                    <a:pt x="2699" y="298"/>
                    <a:pt x="3245" y="169"/>
                    <a:pt x="3776" y="169"/>
                  </a:cubicBezTo>
                  <a:close/>
                  <a:moveTo>
                    <a:pt x="3781" y="0"/>
                  </a:moveTo>
                  <a:cubicBezTo>
                    <a:pt x="3217" y="0"/>
                    <a:pt x="2656" y="133"/>
                    <a:pt x="2125" y="398"/>
                  </a:cubicBezTo>
                  <a:cubicBezTo>
                    <a:pt x="1249" y="843"/>
                    <a:pt x="603" y="1604"/>
                    <a:pt x="302" y="2537"/>
                  </a:cubicBezTo>
                  <a:cubicBezTo>
                    <a:pt x="0" y="3470"/>
                    <a:pt x="72" y="4461"/>
                    <a:pt x="517" y="5337"/>
                  </a:cubicBezTo>
                  <a:cubicBezTo>
                    <a:pt x="962" y="6212"/>
                    <a:pt x="1709" y="6858"/>
                    <a:pt x="2656" y="7160"/>
                  </a:cubicBezTo>
                  <a:cubicBezTo>
                    <a:pt x="3030" y="7289"/>
                    <a:pt x="3417" y="7346"/>
                    <a:pt x="3790" y="7346"/>
                  </a:cubicBezTo>
                  <a:cubicBezTo>
                    <a:pt x="4350" y="7346"/>
                    <a:pt x="4924" y="7217"/>
                    <a:pt x="5456" y="6944"/>
                  </a:cubicBezTo>
                  <a:cubicBezTo>
                    <a:pt x="6331" y="6499"/>
                    <a:pt x="6977" y="5753"/>
                    <a:pt x="7279" y="4820"/>
                  </a:cubicBezTo>
                  <a:cubicBezTo>
                    <a:pt x="7580" y="3887"/>
                    <a:pt x="7508" y="2896"/>
                    <a:pt x="7063" y="2020"/>
                  </a:cubicBezTo>
                  <a:cubicBezTo>
                    <a:pt x="6618" y="1130"/>
                    <a:pt x="5858" y="484"/>
                    <a:pt x="4924" y="183"/>
                  </a:cubicBezTo>
                  <a:cubicBezTo>
                    <a:pt x="4548" y="61"/>
                    <a:pt x="4164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 rot="6281290">
              <a:off x="588722" y="1422134"/>
              <a:ext cx="104938" cy="92418"/>
            </a:xfrm>
            <a:custGeom>
              <a:avLst/>
              <a:gdLst/>
              <a:ahLst/>
              <a:cxnLst/>
              <a:rect l="l" t="t" r="r" b="b"/>
              <a:pathLst>
                <a:path w="2858" h="2517" extrusionOk="0">
                  <a:moveTo>
                    <a:pt x="1432" y="1"/>
                  </a:moveTo>
                  <a:cubicBezTo>
                    <a:pt x="1285" y="1"/>
                    <a:pt x="1136" y="27"/>
                    <a:pt x="991" y="81"/>
                  </a:cubicBezTo>
                  <a:cubicBezTo>
                    <a:pt x="345" y="311"/>
                    <a:pt x="1" y="1057"/>
                    <a:pt x="259" y="1703"/>
                  </a:cubicBezTo>
                  <a:cubicBezTo>
                    <a:pt x="438" y="2205"/>
                    <a:pt x="919" y="2516"/>
                    <a:pt x="1427" y="2516"/>
                  </a:cubicBezTo>
                  <a:cubicBezTo>
                    <a:pt x="1574" y="2516"/>
                    <a:pt x="1722" y="2490"/>
                    <a:pt x="1867" y="2436"/>
                  </a:cubicBezTo>
                  <a:cubicBezTo>
                    <a:pt x="2513" y="2206"/>
                    <a:pt x="2858" y="1459"/>
                    <a:pt x="2614" y="813"/>
                  </a:cubicBezTo>
                  <a:cubicBezTo>
                    <a:pt x="2424" y="312"/>
                    <a:pt x="1941" y="1"/>
                    <a:pt x="1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 rot="6281290">
              <a:off x="586234" y="1416983"/>
              <a:ext cx="107031" cy="98476"/>
            </a:xfrm>
            <a:custGeom>
              <a:avLst/>
              <a:gdLst/>
              <a:ahLst/>
              <a:cxnLst/>
              <a:rect l="l" t="t" r="r" b="b"/>
              <a:pathLst>
                <a:path w="2915" h="2682" extrusionOk="0">
                  <a:moveTo>
                    <a:pt x="1522" y="170"/>
                  </a:moveTo>
                  <a:cubicBezTo>
                    <a:pt x="1996" y="170"/>
                    <a:pt x="2441" y="457"/>
                    <a:pt x="2628" y="930"/>
                  </a:cubicBezTo>
                  <a:cubicBezTo>
                    <a:pt x="2843" y="1533"/>
                    <a:pt x="2556" y="2208"/>
                    <a:pt x="1939" y="2438"/>
                  </a:cubicBezTo>
                  <a:cubicBezTo>
                    <a:pt x="1802" y="2490"/>
                    <a:pt x="1662" y="2515"/>
                    <a:pt x="1524" y="2515"/>
                  </a:cubicBezTo>
                  <a:cubicBezTo>
                    <a:pt x="1053" y="2515"/>
                    <a:pt x="609" y="2226"/>
                    <a:pt x="431" y="1749"/>
                  </a:cubicBezTo>
                  <a:cubicBezTo>
                    <a:pt x="216" y="1146"/>
                    <a:pt x="503" y="485"/>
                    <a:pt x="1120" y="241"/>
                  </a:cubicBezTo>
                  <a:cubicBezTo>
                    <a:pt x="1264" y="198"/>
                    <a:pt x="1379" y="170"/>
                    <a:pt x="1522" y="170"/>
                  </a:cubicBezTo>
                  <a:close/>
                  <a:moveTo>
                    <a:pt x="1516" y="1"/>
                  </a:moveTo>
                  <a:cubicBezTo>
                    <a:pt x="1365" y="1"/>
                    <a:pt x="1213" y="27"/>
                    <a:pt x="1063" y="83"/>
                  </a:cubicBezTo>
                  <a:cubicBezTo>
                    <a:pt x="360" y="356"/>
                    <a:pt x="1" y="1131"/>
                    <a:pt x="273" y="1821"/>
                  </a:cubicBezTo>
                  <a:cubicBezTo>
                    <a:pt x="474" y="2352"/>
                    <a:pt x="991" y="2682"/>
                    <a:pt x="1522" y="2682"/>
                  </a:cubicBezTo>
                  <a:cubicBezTo>
                    <a:pt x="1695" y="2682"/>
                    <a:pt x="1853" y="2653"/>
                    <a:pt x="1996" y="2596"/>
                  </a:cubicBezTo>
                  <a:cubicBezTo>
                    <a:pt x="2341" y="2467"/>
                    <a:pt x="2599" y="2222"/>
                    <a:pt x="2743" y="1892"/>
                  </a:cubicBezTo>
                  <a:cubicBezTo>
                    <a:pt x="2886" y="1576"/>
                    <a:pt x="2915" y="1218"/>
                    <a:pt x="2786" y="873"/>
                  </a:cubicBezTo>
                  <a:cubicBezTo>
                    <a:pt x="2656" y="529"/>
                    <a:pt x="2412" y="270"/>
                    <a:pt x="2082" y="127"/>
                  </a:cubicBezTo>
                  <a:cubicBezTo>
                    <a:pt x="1904" y="45"/>
                    <a:pt x="1712" y="1"/>
                    <a:pt x="15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 rot="6281290">
              <a:off x="869459" y="1269679"/>
              <a:ext cx="225114" cy="197833"/>
            </a:xfrm>
            <a:custGeom>
              <a:avLst/>
              <a:gdLst/>
              <a:ahLst/>
              <a:cxnLst/>
              <a:rect l="l" t="t" r="r" b="b"/>
              <a:pathLst>
                <a:path w="6131" h="5388" extrusionOk="0">
                  <a:moveTo>
                    <a:pt x="3072" y="1"/>
                  </a:moveTo>
                  <a:cubicBezTo>
                    <a:pt x="2037" y="1"/>
                    <a:pt x="1050" y="598"/>
                    <a:pt x="604" y="1596"/>
                  </a:cubicBezTo>
                  <a:cubicBezTo>
                    <a:pt x="1" y="2960"/>
                    <a:pt x="604" y="4553"/>
                    <a:pt x="1968" y="5156"/>
                  </a:cubicBezTo>
                  <a:cubicBezTo>
                    <a:pt x="2323" y="5313"/>
                    <a:pt x="2693" y="5387"/>
                    <a:pt x="3057" y="5387"/>
                  </a:cubicBezTo>
                  <a:cubicBezTo>
                    <a:pt x="4089" y="5387"/>
                    <a:pt x="5071" y="4790"/>
                    <a:pt x="5528" y="3792"/>
                  </a:cubicBezTo>
                  <a:cubicBezTo>
                    <a:pt x="6131" y="2428"/>
                    <a:pt x="5513" y="835"/>
                    <a:pt x="4164" y="232"/>
                  </a:cubicBezTo>
                  <a:cubicBezTo>
                    <a:pt x="3809" y="75"/>
                    <a:pt x="3437" y="1"/>
                    <a:pt x="3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 rot="6281290">
              <a:off x="874952" y="1267184"/>
              <a:ext cx="210868" cy="204516"/>
            </a:xfrm>
            <a:custGeom>
              <a:avLst/>
              <a:gdLst/>
              <a:ahLst/>
              <a:cxnLst/>
              <a:rect l="l" t="t" r="r" b="b"/>
              <a:pathLst>
                <a:path w="5743" h="5570" extrusionOk="0">
                  <a:moveTo>
                    <a:pt x="2871" y="186"/>
                  </a:moveTo>
                  <a:cubicBezTo>
                    <a:pt x="3230" y="186"/>
                    <a:pt x="3589" y="258"/>
                    <a:pt x="3948" y="387"/>
                  </a:cubicBezTo>
                  <a:cubicBezTo>
                    <a:pt x="4580" y="689"/>
                    <a:pt x="5068" y="1206"/>
                    <a:pt x="5312" y="1852"/>
                  </a:cubicBezTo>
                  <a:cubicBezTo>
                    <a:pt x="5570" y="2498"/>
                    <a:pt x="5541" y="3216"/>
                    <a:pt x="5254" y="3847"/>
                  </a:cubicBezTo>
                  <a:cubicBezTo>
                    <a:pt x="4967" y="4464"/>
                    <a:pt x="4450" y="4953"/>
                    <a:pt x="3804" y="5211"/>
                  </a:cubicBezTo>
                  <a:cubicBezTo>
                    <a:pt x="3499" y="5328"/>
                    <a:pt x="3186" y="5383"/>
                    <a:pt x="2878" y="5383"/>
                  </a:cubicBezTo>
                  <a:cubicBezTo>
                    <a:pt x="1825" y="5383"/>
                    <a:pt x="834" y="4737"/>
                    <a:pt x="445" y="3704"/>
                  </a:cubicBezTo>
                  <a:cubicBezTo>
                    <a:pt x="201" y="3058"/>
                    <a:pt x="216" y="2340"/>
                    <a:pt x="503" y="1708"/>
                  </a:cubicBezTo>
                  <a:cubicBezTo>
                    <a:pt x="790" y="1077"/>
                    <a:pt x="1307" y="588"/>
                    <a:pt x="1953" y="344"/>
                  </a:cubicBezTo>
                  <a:cubicBezTo>
                    <a:pt x="2240" y="230"/>
                    <a:pt x="2570" y="186"/>
                    <a:pt x="2871" y="186"/>
                  </a:cubicBezTo>
                  <a:close/>
                  <a:moveTo>
                    <a:pt x="2868" y="0"/>
                  </a:moveTo>
                  <a:cubicBezTo>
                    <a:pt x="2536" y="0"/>
                    <a:pt x="2203" y="62"/>
                    <a:pt x="1881" y="186"/>
                  </a:cubicBezTo>
                  <a:cubicBezTo>
                    <a:pt x="1206" y="431"/>
                    <a:pt x="646" y="947"/>
                    <a:pt x="345" y="1636"/>
                  </a:cubicBezTo>
                  <a:cubicBezTo>
                    <a:pt x="43" y="2311"/>
                    <a:pt x="0" y="3072"/>
                    <a:pt x="273" y="3775"/>
                  </a:cubicBezTo>
                  <a:cubicBezTo>
                    <a:pt x="689" y="4881"/>
                    <a:pt x="1737" y="5570"/>
                    <a:pt x="2871" y="5570"/>
                  </a:cubicBezTo>
                  <a:cubicBezTo>
                    <a:pt x="3202" y="5570"/>
                    <a:pt x="3517" y="5512"/>
                    <a:pt x="3862" y="5383"/>
                  </a:cubicBezTo>
                  <a:cubicBezTo>
                    <a:pt x="4537" y="5139"/>
                    <a:pt x="5096" y="4608"/>
                    <a:pt x="5398" y="3933"/>
                  </a:cubicBezTo>
                  <a:cubicBezTo>
                    <a:pt x="5714" y="3244"/>
                    <a:pt x="5742" y="2498"/>
                    <a:pt x="5470" y="1794"/>
                  </a:cubicBezTo>
                  <a:cubicBezTo>
                    <a:pt x="5226" y="1120"/>
                    <a:pt x="4694" y="560"/>
                    <a:pt x="4020" y="258"/>
                  </a:cubicBezTo>
                  <a:cubicBezTo>
                    <a:pt x="3654" y="87"/>
                    <a:pt x="3262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 rot="6281290">
              <a:off x="1630519" y="692154"/>
              <a:ext cx="119699" cy="183146"/>
            </a:xfrm>
            <a:custGeom>
              <a:avLst/>
              <a:gdLst/>
              <a:ahLst/>
              <a:cxnLst/>
              <a:rect l="l" t="t" r="r" b="b"/>
              <a:pathLst>
                <a:path w="3260" h="4988" extrusionOk="0">
                  <a:moveTo>
                    <a:pt x="3163" y="1"/>
                  </a:moveTo>
                  <a:cubicBezTo>
                    <a:pt x="3125" y="1"/>
                    <a:pt x="3084" y="14"/>
                    <a:pt x="3073" y="35"/>
                  </a:cubicBezTo>
                  <a:lnTo>
                    <a:pt x="30" y="4844"/>
                  </a:lnTo>
                  <a:cubicBezTo>
                    <a:pt x="1" y="4887"/>
                    <a:pt x="30" y="4959"/>
                    <a:pt x="58" y="4974"/>
                  </a:cubicBezTo>
                  <a:cubicBezTo>
                    <a:pt x="73" y="4988"/>
                    <a:pt x="87" y="4988"/>
                    <a:pt x="116" y="4988"/>
                  </a:cubicBezTo>
                  <a:cubicBezTo>
                    <a:pt x="130" y="4988"/>
                    <a:pt x="173" y="4974"/>
                    <a:pt x="188" y="4945"/>
                  </a:cubicBezTo>
                  <a:lnTo>
                    <a:pt x="3231" y="136"/>
                  </a:lnTo>
                  <a:cubicBezTo>
                    <a:pt x="3260" y="93"/>
                    <a:pt x="3231" y="21"/>
                    <a:pt x="3202" y="6"/>
                  </a:cubicBezTo>
                  <a:cubicBezTo>
                    <a:pt x="3191" y="3"/>
                    <a:pt x="3177" y="1"/>
                    <a:pt x="3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 rot="6281290">
              <a:off x="1725570" y="832560"/>
              <a:ext cx="92271" cy="85845"/>
            </a:xfrm>
            <a:custGeom>
              <a:avLst/>
              <a:gdLst/>
              <a:ahLst/>
              <a:cxnLst/>
              <a:rect l="l" t="t" r="r" b="b"/>
              <a:pathLst>
                <a:path w="2513" h="2338" extrusionOk="0">
                  <a:moveTo>
                    <a:pt x="1192" y="184"/>
                  </a:moveTo>
                  <a:cubicBezTo>
                    <a:pt x="1307" y="184"/>
                    <a:pt x="1407" y="199"/>
                    <a:pt x="1522" y="228"/>
                  </a:cubicBezTo>
                  <a:cubicBezTo>
                    <a:pt x="1766" y="328"/>
                    <a:pt x="1967" y="500"/>
                    <a:pt x="2082" y="730"/>
                  </a:cubicBezTo>
                  <a:cubicBezTo>
                    <a:pt x="2312" y="1218"/>
                    <a:pt x="2097" y="1807"/>
                    <a:pt x="1608" y="2051"/>
                  </a:cubicBezTo>
                  <a:cubicBezTo>
                    <a:pt x="1475" y="2113"/>
                    <a:pt x="1335" y="2143"/>
                    <a:pt x="1196" y="2143"/>
                  </a:cubicBezTo>
                  <a:cubicBezTo>
                    <a:pt x="826" y="2143"/>
                    <a:pt x="469" y="1932"/>
                    <a:pt x="302" y="1577"/>
                  </a:cubicBezTo>
                  <a:cubicBezTo>
                    <a:pt x="187" y="1347"/>
                    <a:pt x="173" y="1074"/>
                    <a:pt x="259" y="830"/>
                  </a:cubicBezTo>
                  <a:cubicBezTo>
                    <a:pt x="360" y="572"/>
                    <a:pt x="532" y="371"/>
                    <a:pt x="761" y="271"/>
                  </a:cubicBezTo>
                  <a:cubicBezTo>
                    <a:pt x="905" y="213"/>
                    <a:pt x="1049" y="184"/>
                    <a:pt x="1192" y="184"/>
                  </a:cubicBezTo>
                  <a:close/>
                  <a:moveTo>
                    <a:pt x="1193" y="1"/>
                  </a:moveTo>
                  <a:cubicBezTo>
                    <a:pt x="1015" y="1"/>
                    <a:pt x="843" y="37"/>
                    <a:pt x="675" y="113"/>
                  </a:cubicBezTo>
                  <a:cubicBezTo>
                    <a:pt x="403" y="228"/>
                    <a:pt x="187" y="486"/>
                    <a:pt x="87" y="773"/>
                  </a:cubicBezTo>
                  <a:cubicBezTo>
                    <a:pt x="1" y="1074"/>
                    <a:pt x="1" y="1376"/>
                    <a:pt x="144" y="1663"/>
                  </a:cubicBezTo>
                  <a:cubicBezTo>
                    <a:pt x="331" y="2079"/>
                    <a:pt x="761" y="2338"/>
                    <a:pt x="1192" y="2338"/>
                  </a:cubicBezTo>
                  <a:cubicBezTo>
                    <a:pt x="1350" y="2338"/>
                    <a:pt x="1537" y="2295"/>
                    <a:pt x="1680" y="2209"/>
                  </a:cubicBezTo>
                  <a:cubicBezTo>
                    <a:pt x="2269" y="1921"/>
                    <a:pt x="2513" y="1218"/>
                    <a:pt x="2240" y="644"/>
                  </a:cubicBezTo>
                  <a:cubicBezTo>
                    <a:pt x="2111" y="371"/>
                    <a:pt x="1867" y="156"/>
                    <a:pt x="1580" y="55"/>
                  </a:cubicBezTo>
                  <a:cubicBezTo>
                    <a:pt x="1448" y="19"/>
                    <a:pt x="1319" y="1"/>
                    <a:pt x="1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 rot="6281290">
              <a:off x="458605" y="871282"/>
              <a:ext cx="176097" cy="340958"/>
            </a:xfrm>
            <a:custGeom>
              <a:avLst/>
              <a:gdLst/>
              <a:ahLst/>
              <a:cxnLst/>
              <a:rect l="l" t="t" r="r" b="b"/>
              <a:pathLst>
                <a:path w="4796" h="9286" extrusionOk="0">
                  <a:moveTo>
                    <a:pt x="4688" y="0"/>
                  </a:moveTo>
                  <a:cubicBezTo>
                    <a:pt x="4650" y="0"/>
                    <a:pt x="4619" y="21"/>
                    <a:pt x="4609" y="41"/>
                  </a:cubicBezTo>
                  <a:lnTo>
                    <a:pt x="15" y="9142"/>
                  </a:lnTo>
                  <a:cubicBezTo>
                    <a:pt x="1" y="9200"/>
                    <a:pt x="15" y="9243"/>
                    <a:pt x="58" y="9272"/>
                  </a:cubicBezTo>
                  <a:cubicBezTo>
                    <a:pt x="58" y="9286"/>
                    <a:pt x="72" y="9286"/>
                    <a:pt x="87" y="9286"/>
                  </a:cubicBezTo>
                  <a:cubicBezTo>
                    <a:pt x="130" y="9286"/>
                    <a:pt x="158" y="9272"/>
                    <a:pt x="173" y="9229"/>
                  </a:cubicBezTo>
                  <a:lnTo>
                    <a:pt x="4781" y="127"/>
                  </a:lnTo>
                  <a:cubicBezTo>
                    <a:pt x="4795" y="84"/>
                    <a:pt x="4781" y="27"/>
                    <a:pt x="4738" y="12"/>
                  </a:cubicBezTo>
                  <a:cubicBezTo>
                    <a:pt x="4721" y="4"/>
                    <a:pt x="4704" y="0"/>
                    <a:pt x="4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 rot="6281290">
              <a:off x="377829" y="891219"/>
              <a:ext cx="60143" cy="53093"/>
            </a:xfrm>
            <a:custGeom>
              <a:avLst/>
              <a:gdLst/>
              <a:ahLst/>
              <a:cxnLst/>
              <a:rect l="l" t="t" r="r" b="b"/>
              <a:pathLst>
                <a:path w="1638" h="1446" extrusionOk="0">
                  <a:moveTo>
                    <a:pt x="814" y="1"/>
                  </a:moveTo>
                  <a:cubicBezTo>
                    <a:pt x="729" y="1"/>
                    <a:pt x="643" y="16"/>
                    <a:pt x="561" y="49"/>
                  </a:cubicBezTo>
                  <a:cubicBezTo>
                    <a:pt x="202" y="193"/>
                    <a:pt x="1" y="609"/>
                    <a:pt x="144" y="982"/>
                  </a:cubicBezTo>
                  <a:cubicBezTo>
                    <a:pt x="256" y="1262"/>
                    <a:pt x="542" y="1445"/>
                    <a:pt x="832" y="1445"/>
                  </a:cubicBezTo>
                  <a:cubicBezTo>
                    <a:pt x="915" y="1445"/>
                    <a:pt x="998" y="1430"/>
                    <a:pt x="1077" y="1399"/>
                  </a:cubicBezTo>
                  <a:cubicBezTo>
                    <a:pt x="1436" y="1255"/>
                    <a:pt x="1637" y="839"/>
                    <a:pt x="1494" y="465"/>
                  </a:cubicBezTo>
                  <a:cubicBezTo>
                    <a:pt x="1383" y="178"/>
                    <a:pt x="1102" y="1"/>
                    <a:pt x="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 rot="6281290">
              <a:off x="376182" y="886571"/>
              <a:ext cx="61171" cy="59409"/>
            </a:xfrm>
            <a:custGeom>
              <a:avLst/>
              <a:gdLst/>
              <a:ahLst/>
              <a:cxnLst/>
              <a:rect l="l" t="t" r="r" b="b"/>
              <a:pathLst>
                <a:path w="1666" h="1618" extrusionOk="0">
                  <a:moveTo>
                    <a:pt x="862" y="182"/>
                  </a:moveTo>
                  <a:cubicBezTo>
                    <a:pt x="948" y="182"/>
                    <a:pt x="1048" y="197"/>
                    <a:pt x="1149" y="240"/>
                  </a:cubicBezTo>
                  <a:cubicBezTo>
                    <a:pt x="1292" y="311"/>
                    <a:pt x="1422" y="426"/>
                    <a:pt x="1479" y="599"/>
                  </a:cubicBezTo>
                  <a:cubicBezTo>
                    <a:pt x="1522" y="756"/>
                    <a:pt x="1522" y="914"/>
                    <a:pt x="1450" y="1072"/>
                  </a:cubicBezTo>
                  <a:cubicBezTo>
                    <a:pt x="1378" y="1216"/>
                    <a:pt x="1264" y="1345"/>
                    <a:pt x="1091" y="1402"/>
                  </a:cubicBezTo>
                  <a:cubicBezTo>
                    <a:pt x="1018" y="1422"/>
                    <a:pt x="945" y="1433"/>
                    <a:pt x="871" y="1433"/>
                  </a:cubicBezTo>
                  <a:cubicBezTo>
                    <a:pt x="787" y="1433"/>
                    <a:pt x="702" y="1419"/>
                    <a:pt x="618" y="1388"/>
                  </a:cubicBezTo>
                  <a:cubicBezTo>
                    <a:pt x="474" y="1316"/>
                    <a:pt x="345" y="1187"/>
                    <a:pt x="287" y="1029"/>
                  </a:cubicBezTo>
                  <a:cubicBezTo>
                    <a:pt x="158" y="699"/>
                    <a:pt x="330" y="340"/>
                    <a:pt x="646" y="211"/>
                  </a:cubicBezTo>
                  <a:cubicBezTo>
                    <a:pt x="718" y="197"/>
                    <a:pt x="790" y="182"/>
                    <a:pt x="862" y="182"/>
                  </a:cubicBezTo>
                  <a:close/>
                  <a:moveTo>
                    <a:pt x="855" y="1"/>
                  </a:moveTo>
                  <a:cubicBezTo>
                    <a:pt x="755" y="1"/>
                    <a:pt x="656" y="19"/>
                    <a:pt x="560" y="53"/>
                  </a:cubicBezTo>
                  <a:cubicBezTo>
                    <a:pt x="359" y="139"/>
                    <a:pt x="201" y="283"/>
                    <a:pt x="115" y="484"/>
                  </a:cubicBezTo>
                  <a:cubicBezTo>
                    <a:pt x="29" y="685"/>
                    <a:pt x="0" y="900"/>
                    <a:pt x="101" y="1101"/>
                  </a:cubicBezTo>
                  <a:cubicBezTo>
                    <a:pt x="187" y="1288"/>
                    <a:pt x="330" y="1460"/>
                    <a:pt x="531" y="1546"/>
                  </a:cubicBezTo>
                  <a:cubicBezTo>
                    <a:pt x="632" y="1603"/>
                    <a:pt x="761" y="1618"/>
                    <a:pt x="862" y="1618"/>
                  </a:cubicBezTo>
                  <a:cubicBezTo>
                    <a:pt x="976" y="1618"/>
                    <a:pt x="1063" y="1603"/>
                    <a:pt x="1134" y="1560"/>
                  </a:cubicBezTo>
                  <a:cubicBezTo>
                    <a:pt x="1335" y="1474"/>
                    <a:pt x="1493" y="1331"/>
                    <a:pt x="1579" y="1130"/>
                  </a:cubicBezTo>
                  <a:cubicBezTo>
                    <a:pt x="1666" y="929"/>
                    <a:pt x="1666" y="713"/>
                    <a:pt x="1608" y="527"/>
                  </a:cubicBezTo>
                  <a:cubicBezTo>
                    <a:pt x="1508" y="326"/>
                    <a:pt x="1364" y="168"/>
                    <a:pt x="1177" y="67"/>
                  </a:cubicBezTo>
                  <a:cubicBezTo>
                    <a:pt x="1072" y="22"/>
                    <a:pt x="963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 rot="6281290">
              <a:off x="875052" y="441307"/>
              <a:ext cx="290986" cy="76042"/>
            </a:xfrm>
            <a:custGeom>
              <a:avLst/>
              <a:gdLst/>
              <a:ahLst/>
              <a:cxnLst/>
              <a:rect l="l" t="t" r="r" b="b"/>
              <a:pathLst>
                <a:path w="7925" h="2071" extrusionOk="0">
                  <a:moveTo>
                    <a:pt x="7818" y="1"/>
                  </a:moveTo>
                  <a:cubicBezTo>
                    <a:pt x="7811" y="1"/>
                    <a:pt x="7803" y="2"/>
                    <a:pt x="7796" y="3"/>
                  </a:cubicBezTo>
                  <a:lnTo>
                    <a:pt x="87" y="1898"/>
                  </a:lnTo>
                  <a:cubicBezTo>
                    <a:pt x="29" y="1913"/>
                    <a:pt x="0" y="1941"/>
                    <a:pt x="15" y="1999"/>
                  </a:cubicBezTo>
                  <a:cubicBezTo>
                    <a:pt x="29" y="2042"/>
                    <a:pt x="72" y="2071"/>
                    <a:pt x="101" y="2071"/>
                  </a:cubicBezTo>
                  <a:lnTo>
                    <a:pt x="115" y="2071"/>
                  </a:lnTo>
                  <a:lnTo>
                    <a:pt x="7839" y="190"/>
                  </a:lnTo>
                  <a:cubicBezTo>
                    <a:pt x="7896" y="176"/>
                    <a:pt x="7925" y="133"/>
                    <a:pt x="7910" y="75"/>
                  </a:cubicBezTo>
                  <a:cubicBezTo>
                    <a:pt x="7898" y="38"/>
                    <a:pt x="7864" y="1"/>
                    <a:pt x="7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 rot="6281290">
              <a:off x="880443" y="444432"/>
              <a:ext cx="283091" cy="69102"/>
            </a:xfrm>
            <a:custGeom>
              <a:avLst/>
              <a:gdLst/>
              <a:ahLst/>
              <a:cxnLst/>
              <a:rect l="l" t="t" r="r" b="b"/>
              <a:pathLst>
                <a:path w="7710" h="1882" extrusionOk="0">
                  <a:moveTo>
                    <a:pt x="7710" y="1"/>
                  </a:moveTo>
                  <a:lnTo>
                    <a:pt x="1" y="18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 rot="6281290">
              <a:off x="979743" y="293739"/>
              <a:ext cx="90178" cy="78869"/>
            </a:xfrm>
            <a:custGeom>
              <a:avLst/>
              <a:gdLst/>
              <a:ahLst/>
              <a:cxnLst/>
              <a:rect l="l" t="t" r="r" b="b"/>
              <a:pathLst>
                <a:path w="2456" h="2148" extrusionOk="0">
                  <a:moveTo>
                    <a:pt x="1236" y="1"/>
                  </a:moveTo>
                  <a:cubicBezTo>
                    <a:pt x="1060" y="1"/>
                    <a:pt x="882" y="44"/>
                    <a:pt x="718" y="135"/>
                  </a:cubicBezTo>
                  <a:cubicBezTo>
                    <a:pt x="187" y="393"/>
                    <a:pt x="0" y="1068"/>
                    <a:pt x="287" y="1585"/>
                  </a:cubicBezTo>
                  <a:cubicBezTo>
                    <a:pt x="465" y="1941"/>
                    <a:pt x="841" y="2147"/>
                    <a:pt x="1226" y="2147"/>
                  </a:cubicBezTo>
                  <a:cubicBezTo>
                    <a:pt x="1400" y="2147"/>
                    <a:pt x="1577" y="2105"/>
                    <a:pt x="1737" y="2016"/>
                  </a:cubicBezTo>
                  <a:cubicBezTo>
                    <a:pt x="2283" y="1743"/>
                    <a:pt x="2455" y="1083"/>
                    <a:pt x="2168" y="566"/>
                  </a:cubicBezTo>
                  <a:cubicBezTo>
                    <a:pt x="1982" y="203"/>
                    <a:pt x="1614" y="1"/>
                    <a:pt x="1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 rot="6281290">
              <a:off x="980318" y="290094"/>
              <a:ext cx="88599" cy="85478"/>
            </a:xfrm>
            <a:custGeom>
              <a:avLst/>
              <a:gdLst/>
              <a:ahLst/>
              <a:cxnLst/>
              <a:rect l="l" t="t" r="r" b="b"/>
              <a:pathLst>
                <a:path w="2413" h="2328" extrusionOk="0">
                  <a:moveTo>
                    <a:pt x="1221" y="174"/>
                  </a:moveTo>
                  <a:cubicBezTo>
                    <a:pt x="1307" y="174"/>
                    <a:pt x="1408" y="174"/>
                    <a:pt x="1494" y="231"/>
                  </a:cubicBezTo>
                  <a:cubicBezTo>
                    <a:pt x="1738" y="318"/>
                    <a:pt x="1953" y="475"/>
                    <a:pt x="2082" y="720"/>
                  </a:cubicBezTo>
                  <a:cubicBezTo>
                    <a:pt x="2355" y="1193"/>
                    <a:pt x="2168" y="1811"/>
                    <a:pt x="1680" y="2055"/>
                  </a:cubicBezTo>
                  <a:cubicBezTo>
                    <a:pt x="1540" y="2133"/>
                    <a:pt x="1385" y="2169"/>
                    <a:pt x="1229" y="2169"/>
                  </a:cubicBezTo>
                  <a:cubicBezTo>
                    <a:pt x="1129" y="2169"/>
                    <a:pt x="1029" y="2154"/>
                    <a:pt x="934" y="2126"/>
                  </a:cubicBezTo>
                  <a:cubicBezTo>
                    <a:pt x="675" y="2040"/>
                    <a:pt x="474" y="1882"/>
                    <a:pt x="345" y="1653"/>
                  </a:cubicBezTo>
                  <a:cubicBezTo>
                    <a:pt x="216" y="1409"/>
                    <a:pt x="202" y="1150"/>
                    <a:pt x="273" y="892"/>
                  </a:cubicBezTo>
                  <a:cubicBezTo>
                    <a:pt x="360" y="648"/>
                    <a:pt x="518" y="432"/>
                    <a:pt x="762" y="303"/>
                  </a:cubicBezTo>
                  <a:cubicBezTo>
                    <a:pt x="905" y="217"/>
                    <a:pt x="1063" y="174"/>
                    <a:pt x="1221" y="174"/>
                  </a:cubicBezTo>
                  <a:close/>
                  <a:moveTo>
                    <a:pt x="1216" y="1"/>
                  </a:moveTo>
                  <a:cubicBezTo>
                    <a:pt x="1022" y="1"/>
                    <a:pt x="825" y="52"/>
                    <a:pt x="647" y="145"/>
                  </a:cubicBezTo>
                  <a:cubicBezTo>
                    <a:pt x="374" y="303"/>
                    <a:pt x="187" y="533"/>
                    <a:pt x="87" y="834"/>
                  </a:cubicBezTo>
                  <a:cubicBezTo>
                    <a:pt x="1" y="1121"/>
                    <a:pt x="44" y="1452"/>
                    <a:pt x="187" y="1724"/>
                  </a:cubicBezTo>
                  <a:cubicBezTo>
                    <a:pt x="345" y="1983"/>
                    <a:pt x="575" y="2184"/>
                    <a:pt x="876" y="2270"/>
                  </a:cubicBezTo>
                  <a:cubicBezTo>
                    <a:pt x="991" y="2313"/>
                    <a:pt x="1120" y="2327"/>
                    <a:pt x="1221" y="2327"/>
                  </a:cubicBezTo>
                  <a:cubicBezTo>
                    <a:pt x="1422" y="2327"/>
                    <a:pt x="1594" y="2270"/>
                    <a:pt x="1766" y="2184"/>
                  </a:cubicBezTo>
                  <a:cubicBezTo>
                    <a:pt x="2025" y="2026"/>
                    <a:pt x="2226" y="1796"/>
                    <a:pt x="2312" y="1480"/>
                  </a:cubicBezTo>
                  <a:cubicBezTo>
                    <a:pt x="2412" y="1193"/>
                    <a:pt x="2369" y="877"/>
                    <a:pt x="2226" y="605"/>
                  </a:cubicBezTo>
                  <a:cubicBezTo>
                    <a:pt x="2068" y="332"/>
                    <a:pt x="1838" y="145"/>
                    <a:pt x="1522" y="45"/>
                  </a:cubicBezTo>
                  <a:cubicBezTo>
                    <a:pt x="1423" y="15"/>
                    <a:pt x="1320" y="1"/>
                    <a:pt x="1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35"/>
          <p:cNvGrpSpPr/>
          <p:nvPr/>
        </p:nvGrpSpPr>
        <p:grpSpPr>
          <a:xfrm>
            <a:off x="7951059" y="642858"/>
            <a:ext cx="811161" cy="904464"/>
            <a:chOff x="8025199" y="1478856"/>
            <a:chExt cx="811161" cy="904464"/>
          </a:xfrm>
        </p:grpSpPr>
        <p:sp>
          <p:nvSpPr>
            <p:cNvPr id="1217" name="Google Shape;1217;p35"/>
            <p:cNvSpPr/>
            <p:nvPr/>
          </p:nvSpPr>
          <p:spPr>
            <a:xfrm>
              <a:off x="8091562" y="1911665"/>
              <a:ext cx="257671" cy="59904"/>
            </a:xfrm>
            <a:custGeom>
              <a:avLst/>
              <a:gdLst/>
              <a:ahLst/>
              <a:cxnLst/>
              <a:rect l="l" t="t" r="r" b="b"/>
              <a:pathLst>
                <a:path w="3708" h="862" extrusionOk="0">
                  <a:moveTo>
                    <a:pt x="3325" y="1"/>
                  </a:moveTo>
                  <a:cubicBezTo>
                    <a:pt x="2885" y="1"/>
                    <a:pt x="2440" y="150"/>
                    <a:pt x="2030" y="257"/>
                  </a:cubicBezTo>
                  <a:cubicBezTo>
                    <a:pt x="1382" y="424"/>
                    <a:pt x="722" y="581"/>
                    <a:pt x="74" y="760"/>
                  </a:cubicBezTo>
                  <a:cubicBezTo>
                    <a:pt x="0" y="781"/>
                    <a:pt x="25" y="861"/>
                    <a:pt x="85" y="861"/>
                  </a:cubicBezTo>
                  <a:cubicBezTo>
                    <a:pt x="88" y="861"/>
                    <a:pt x="92" y="861"/>
                    <a:pt x="96" y="860"/>
                  </a:cubicBezTo>
                  <a:cubicBezTo>
                    <a:pt x="666" y="749"/>
                    <a:pt x="1248" y="693"/>
                    <a:pt x="1807" y="536"/>
                  </a:cubicBezTo>
                  <a:cubicBezTo>
                    <a:pt x="2422" y="369"/>
                    <a:pt x="3048" y="301"/>
                    <a:pt x="3662" y="145"/>
                  </a:cubicBezTo>
                  <a:cubicBezTo>
                    <a:pt x="3707" y="123"/>
                    <a:pt x="3707" y="56"/>
                    <a:pt x="3662" y="33"/>
                  </a:cubicBezTo>
                  <a:cubicBezTo>
                    <a:pt x="3551" y="10"/>
                    <a:pt x="3438" y="1"/>
                    <a:pt x="3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8084405" y="2001937"/>
              <a:ext cx="396096" cy="330373"/>
            </a:xfrm>
            <a:custGeom>
              <a:avLst/>
              <a:gdLst/>
              <a:ahLst/>
              <a:cxnLst/>
              <a:rect l="l" t="t" r="r" b="b"/>
              <a:pathLst>
                <a:path w="5700" h="4754" extrusionOk="0">
                  <a:moveTo>
                    <a:pt x="86" y="1"/>
                  </a:moveTo>
                  <a:cubicBezTo>
                    <a:pt x="43" y="1"/>
                    <a:pt x="0" y="34"/>
                    <a:pt x="20" y="87"/>
                  </a:cubicBezTo>
                  <a:cubicBezTo>
                    <a:pt x="635" y="2122"/>
                    <a:pt x="2435" y="3709"/>
                    <a:pt x="4269" y="4648"/>
                  </a:cubicBezTo>
                  <a:cubicBezTo>
                    <a:pt x="4280" y="4648"/>
                    <a:pt x="4280" y="4660"/>
                    <a:pt x="4291" y="4660"/>
                  </a:cubicBezTo>
                  <a:cubicBezTo>
                    <a:pt x="4284" y="4715"/>
                    <a:pt x="4328" y="4753"/>
                    <a:pt x="4369" y="4753"/>
                  </a:cubicBezTo>
                  <a:cubicBezTo>
                    <a:pt x="4393" y="4753"/>
                    <a:pt x="4417" y="4738"/>
                    <a:pt x="4425" y="4704"/>
                  </a:cubicBezTo>
                  <a:cubicBezTo>
                    <a:pt x="4515" y="4134"/>
                    <a:pt x="4727" y="3564"/>
                    <a:pt x="4951" y="3016"/>
                  </a:cubicBezTo>
                  <a:cubicBezTo>
                    <a:pt x="5185" y="2435"/>
                    <a:pt x="5521" y="1865"/>
                    <a:pt x="5677" y="1250"/>
                  </a:cubicBezTo>
                  <a:cubicBezTo>
                    <a:pt x="5699" y="1198"/>
                    <a:pt x="5668" y="1166"/>
                    <a:pt x="5631" y="1166"/>
                  </a:cubicBezTo>
                  <a:cubicBezTo>
                    <a:pt x="5612" y="1166"/>
                    <a:pt x="5592" y="1175"/>
                    <a:pt x="5577" y="1194"/>
                  </a:cubicBezTo>
                  <a:cubicBezTo>
                    <a:pt x="5264" y="1686"/>
                    <a:pt x="5040" y="2256"/>
                    <a:pt x="4816" y="2804"/>
                  </a:cubicBezTo>
                  <a:cubicBezTo>
                    <a:pt x="4593" y="3340"/>
                    <a:pt x="4436" y="3866"/>
                    <a:pt x="4336" y="4425"/>
                  </a:cubicBezTo>
                  <a:cubicBezTo>
                    <a:pt x="3933" y="4190"/>
                    <a:pt x="3508" y="3989"/>
                    <a:pt x="3117" y="3743"/>
                  </a:cubicBezTo>
                  <a:cubicBezTo>
                    <a:pt x="2670" y="3430"/>
                    <a:pt x="2279" y="3072"/>
                    <a:pt x="1921" y="2681"/>
                  </a:cubicBezTo>
                  <a:cubicBezTo>
                    <a:pt x="1194" y="1898"/>
                    <a:pt x="479" y="1082"/>
                    <a:pt x="154" y="53"/>
                  </a:cubicBezTo>
                  <a:cubicBezTo>
                    <a:pt x="145" y="17"/>
                    <a:pt x="115" y="1"/>
                    <a:pt x="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8225608" y="1626461"/>
              <a:ext cx="610752" cy="609182"/>
            </a:xfrm>
            <a:custGeom>
              <a:avLst/>
              <a:gdLst/>
              <a:ahLst/>
              <a:cxnLst/>
              <a:rect l="l" t="t" r="r" b="b"/>
              <a:pathLst>
                <a:path w="8789" h="8766" extrusionOk="0">
                  <a:moveTo>
                    <a:pt x="4396" y="1"/>
                  </a:moveTo>
                  <a:cubicBezTo>
                    <a:pt x="1991" y="1"/>
                    <a:pt x="23" y="1953"/>
                    <a:pt x="12" y="4361"/>
                  </a:cubicBezTo>
                  <a:cubicBezTo>
                    <a:pt x="1" y="6787"/>
                    <a:pt x="1957" y="8754"/>
                    <a:pt x="4372" y="8766"/>
                  </a:cubicBezTo>
                  <a:cubicBezTo>
                    <a:pt x="4379" y="8766"/>
                    <a:pt x="4386" y="8766"/>
                    <a:pt x="4393" y="8766"/>
                  </a:cubicBezTo>
                  <a:cubicBezTo>
                    <a:pt x="6798" y="8766"/>
                    <a:pt x="8766" y="6813"/>
                    <a:pt x="8777" y="4405"/>
                  </a:cubicBezTo>
                  <a:cubicBezTo>
                    <a:pt x="8788" y="1991"/>
                    <a:pt x="6832" y="23"/>
                    <a:pt x="4417" y="1"/>
                  </a:cubicBezTo>
                  <a:cubicBezTo>
                    <a:pt x="4410" y="1"/>
                    <a:pt x="4403" y="1"/>
                    <a:pt x="43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8334359" y="1689979"/>
              <a:ext cx="181857" cy="112997"/>
            </a:xfrm>
            <a:custGeom>
              <a:avLst/>
              <a:gdLst/>
              <a:ahLst/>
              <a:cxnLst/>
              <a:rect l="l" t="t" r="r" b="b"/>
              <a:pathLst>
                <a:path w="2617" h="1626" extrusionOk="0">
                  <a:moveTo>
                    <a:pt x="1897" y="0"/>
                  </a:moveTo>
                  <a:cubicBezTo>
                    <a:pt x="1642" y="0"/>
                    <a:pt x="1331" y="76"/>
                    <a:pt x="1018" y="227"/>
                  </a:cubicBezTo>
                  <a:cubicBezTo>
                    <a:pt x="381" y="529"/>
                    <a:pt x="1" y="1032"/>
                    <a:pt x="157" y="1367"/>
                  </a:cubicBezTo>
                  <a:cubicBezTo>
                    <a:pt x="246" y="1538"/>
                    <a:pt x="464" y="1625"/>
                    <a:pt x="743" y="1625"/>
                  </a:cubicBezTo>
                  <a:cubicBezTo>
                    <a:pt x="993" y="1625"/>
                    <a:pt x="1292" y="1555"/>
                    <a:pt x="1588" y="1412"/>
                  </a:cubicBezTo>
                  <a:cubicBezTo>
                    <a:pt x="2237" y="1099"/>
                    <a:pt x="2617" y="596"/>
                    <a:pt x="2460" y="260"/>
                  </a:cubicBezTo>
                  <a:cubicBezTo>
                    <a:pt x="2379" y="87"/>
                    <a:pt x="2170" y="0"/>
                    <a:pt x="1897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8025199" y="1916251"/>
              <a:ext cx="154616" cy="152400"/>
            </a:xfrm>
            <a:custGeom>
              <a:avLst/>
              <a:gdLst/>
              <a:ahLst/>
              <a:cxnLst/>
              <a:rect l="l" t="t" r="r" b="b"/>
              <a:pathLst>
                <a:path w="2225" h="2193" extrusionOk="0">
                  <a:moveTo>
                    <a:pt x="1098" y="1"/>
                  </a:moveTo>
                  <a:cubicBezTo>
                    <a:pt x="503" y="1"/>
                    <a:pt x="23" y="477"/>
                    <a:pt x="23" y="1085"/>
                  </a:cubicBezTo>
                  <a:cubicBezTo>
                    <a:pt x="0" y="1689"/>
                    <a:pt x="492" y="2192"/>
                    <a:pt x="1107" y="2192"/>
                  </a:cubicBezTo>
                  <a:cubicBezTo>
                    <a:pt x="1114" y="2192"/>
                    <a:pt x="1121" y="2192"/>
                    <a:pt x="1128" y="2192"/>
                  </a:cubicBezTo>
                  <a:cubicBezTo>
                    <a:pt x="1722" y="2192"/>
                    <a:pt x="2214" y="1715"/>
                    <a:pt x="2214" y="1108"/>
                  </a:cubicBezTo>
                  <a:cubicBezTo>
                    <a:pt x="2225" y="504"/>
                    <a:pt x="1733" y="1"/>
                    <a:pt x="1118" y="1"/>
                  </a:cubicBezTo>
                  <a:cubicBezTo>
                    <a:pt x="1111" y="1"/>
                    <a:pt x="1104" y="1"/>
                    <a:pt x="1098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8050007" y="1941338"/>
              <a:ext cx="67684" cy="42878"/>
            </a:xfrm>
            <a:custGeom>
              <a:avLst/>
              <a:gdLst/>
              <a:ahLst/>
              <a:cxnLst/>
              <a:rect l="l" t="t" r="r" b="b"/>
              <a:pathLst>
                <a:path w="974" h="617" extrusionOk="0">
                  <a:moveTo>
                    <a:pt x="697" y="0"/>
                  </a:moveTo>
                  <a:cubicBezTo>
                    <a:pt x="602" y="0"/>
                    <a:pt x="487" y="28"/>
                    <a:pt x="370" y="87"/>
                  </a:cubicBezTo>
                  <a:cubicBezTo>
                    <a:pt x="135" y="199"/>
                    <a:pt x="1" y="389"/>
                    <a:pt x="57" y="523"/>
                  </a:cubicBezTo>
                  <a:cubicBezTo>
                    <a:pt x="91" y="586"/>
                    <a:pt x="169" y="617"/>
                    <a:pt x="269" y="617"/>
                  </a:cubicBezTo>
                  <a:cubicBezTo>
                    <a:pt x="364" y="617"/>
                    <a:pt x="479" y="589"/>
                    <a:pt x="593" y="534"/>
                  </a:cubicBezTo>
                  <a:cubicBezTo>
                    <a:pt x="839" y="422"/>
                    <a:pt x="974" y="221"/>
                    <a:pt x="918" y="98"/>
                  </a:cubicBezTo>
                  <a:cubicBezTo>
                    <a:pt x="883" y="34"/>
                    <a:pt x="802" y="0"/>
                    <a:pt x="697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8112965" y="2108124"/>
              <a:ext cx="154686" cy="153164"/>
            </a:xfrm>
            <a:custGeom>
              <a:avLst/>
              <a:gdLst/>
              <a:ahLst/>
              <a:cxnLst/>
              <a:rect l="l" t="t" r="r" b="b"/>
              <a:pathLst>
                <a:path w="2226" h="2204" extrusionOk="0">
                  <a:moveTo>
                    <a:pt x="1099" y="1"/>
                  </a:moveTo>
                  <a:cubicBezTo>
                    <a:pt x="504" y="1"/>
                    <a:pt x="12" y="500"/>
                    <a:pt x="12" y="1097"/>
                  </a:cubicBezTo>
                  <a:cubicBezTo>
                    <a:pt x="0" y="1701"/>
                    <a:pt x="481" y="2204"/>
                    <a:pt x="1096" y="2204"/>
                  </a:cubicBezTo>
                  <a:cubicBezTo>
                    <a:pt x="1103" y="2204"/>
                    <a:pt x="1110" y="2204"/>
                    <a:pt x="1116" y="2204"/>
                  </a:cubicBezTo>
                  <a:cubicBezTo>
                    <a:pt x="1711" y="2204"/>
                    <a:pt x="2203" y="1716"/>
                    <a:pt x="2203" y="1108"/>
                  </a:cubicBezTo>
                  <a:cubicBezTo>
                    <a:pt x="2225" y="504"/>
                    <a:pt x="1733" y="1"/>
                    <a:pt x="1118" y="1"/>
                  </a:cubicBezTo>
                  <a:cubicBezTo>
                    <a:pt x="1112" y="1"/>
                    <a:pt x="1105" y="1"/>
                    <a:pt x="1099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8144027" y="2134462"/>
              <a:ext cx="67684" cy="43156"/>
            </a:xfrm>
            <a:custGeom>
              <a:avLst/>
              <a:gdLst/>
              <a:ahLst/>
              <a:cxnLst/>
              <a:rect l="l" t="t" r="r" b="b"/>
              <a:pathLst>
                <a:path w="974" h="621" extrusionOk="0">
                  <a:moveTo>
                    <a:pt x="691" y="0"/>
                  </a:moveTo>
                  <a:cubicBezTo>
                    <a:pt x="597" y="0"/>
                    <a:pt x="485" y="29"/>
                    <a:pt x="370" y="92"/>
                  </a:cubicBezTo>
                  <a:cubicBezTo>
                    <a:pt x="135" y="204"/>
                    <a:pt x="1" y="394"/>
                    <a:pt x="57" y="517"/>
                  </a:cubicBezTo>
                  <a:cubicBezTo>
                    <a:pt x="92" y="587"/>
                    <a:pt x="173" y="620"/>
                    <a:pt x="277" y="620"/>
                  </a:cubicBezTo>
                  <a:cubicBezTo>
                    <a:pt x="372" y="620"/>
                    <a:pt x="487" y="592"/>
                    <a:pt x="604" y="539"/>
                  </a:cubicBezTo>
                  <a:cubicBezTo>
                    <a:pt x="839" y="427"/>
                    <a:pt x="973" y="226"/>
                    <a:pt x="917" y="103"/>
                  </a:cubicBezTo>
                  <a:cubicBezTo>
                    <a:pt x="882" y="37"/>
                    <a:pt x="798" y="0"/>
                    <a:pt x="691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8288565" y="2230920"/>
              <a:ext cx="153852" cy="152400"/>
            </a:xfrm>
            <a:custGeom>
              <a:avLst/>
              <a:gdLst/>
              <a:ahLst/>
              <a:cxnLst/>
              <a:rect l="l" t="t" r="r" b="b"/>
              <a:pathLst>
                <a:path w="2214" h="2193" extrusionOk="0">
                  <a:moveTo>
                    <a:pt x="1098" y="0"/>
                  </a:moveTo>
                  <a:cubicBezTo>
                    <a:pt x="503" y="0"/>
                    <a:pt x="11" y="477"/>
                    <a:pt x="11" y="1085"/>
                  </a:cubicBezTo>
                  <a:cubicBezTo>
                    <a:pt x="0" y="1689"/>
                    <a:pt x="492" y="2192"/>
                    <a:pt x="1107" y="2192"/>
                  </a:cubicBezTo>
                  <a:cubicBezTo>
                    <a:pt x="1114" y="2192"/>
                    <a:pt x="1121" y="2192"/>
                    <a:pt x="1128" y="2192"/>
                  </a:cubicBezTo>
                  <a:cubicBezTo>
                    <a:pt x="1722" y="2192"/>
                    <a:pt x="2214" y="1715"/>
                    <a:pt x="2214" y="1107"/>
                  </a:cubicBezTo>
                  <a:cubicBezTo>
                    <a:pt x="2214" y="504"/>
                    <a:pt x="1722" y="1"/>
                    <a:pt x="1118" y="1"/>
                  </a:cubicBezTo>
                  <a:cubicBezTo>
                    <a:pt x="1111" y="0"/>
                    <a:pt x="1104" y="0"/>
                    <a:pt x="109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8314971" y="2258787"/>
              <a:ext cx="67614" cy="43086"/>
            </a:xfrm>
            <a:custGeom>
              <a:avLst/>
              <a:gdLst/>
              <a:ahLst/>
              <a:cxnLst/>
              <a:rect l="l" t="t" r="r" b="b"/>
              <a:pathLst>
                <a:path w="973" h="620" extrusionOk="0">
                  <a:moveTo>
                    <a:pt x="693" y="0"/>
                  </a:moveTo>
                  <a:cubicBezTo>
                    <a:pt x="600" y="0"/>
                    <a:pt x="490" y="29"/>
                    <a:pt x="380" y="92"/>
                  </a:cubicBezTo>
                  <a:cubicBezTo>
                    <a:pt x="134" y="203"/>
                    <a:pt x="0" y="393"/>
                    <a:pt x="56" y="516"/>
                  </a:cubicBezTo>
                  <a:cubicBezTo>
                    <a:pt x="91" y="586"/>
                    <a:pt x="172" y="620"/>
                    <a:pt x="277" y="620"/>
                  </a:cubicBezTo>
                  <a:cubicBezTo>
                    <a:pt x="372" y="620"/>
                    <a:pt x="487" y="592"/>
                    <a:pt x="604" y="539"/>
                  </a:cubicBezTo>
                  <a:cubicBezTo>
                    <a:pt x="839" y="427"/>
                    <a:pt x="973" y="226"/>
                    <a:pt x="917" y="103"/>
                  </a:cubicBezTo>
                  <a:cubicBezTo>
                    <a:pt x="881" y="37"/>
                    <a:pt x="798" y="0"/>
                    <a:pt x="693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8642963" y="1576703"/>
              <a:ext cx="91450" cy="162893"/>
            </a:xfrm>
            <a:custGeom>
              <a:avLst/>
              <a:gdLst/>
              <a:ahLst/>
              <a:cxnLst/>
              <a:rect l="l" t="t" r="r" b="b"/>
              <a:pathLst>
                <a:path w="1316" h="2344" extrusionOk="0">
                  <a:moveTo>
                    <a:pt x="1245" y="1"/>
                  </a:moveTo>
                  <a:cubicBezTo>
                    <a:pt x="1228" y="1"/>
                    <a:pt x="1211" y="7"/>
                    <a:pt x="1195" y="23"/>
                  </a:cubicBezTo>
                  <a:cubicBezTo>
                    <a:pt x="658" y="605"/>
                    <a:pt x="378" y="1499"/>
                    <a:pt x="32" y="2215"/>
                  </a:cubicBezTo>
                  <a:cubicBezTo>
                    <a:pt x="1" y="2284"/>
                    <a:pt x="61" y="2343"/>
                    <a:pt x="112" y="2343"/>
                  </a:cubicBezTo>
                  <a:cubicBezTo>
                    <a:pt x="135" y="2343"/>
                    <a:pt x="156" y="2332"/>
                    <a:pt x="166" y="2304"/>
                  </a:cubicBezTo>
                  <a:cubicBezTo>
                    <a:pt x="356" y="1935"/>
                    <a:pt x="546" y="1577"/>
                    <a:pt x="725" y="1197"/>
                  </a:cubicBezTo>
                  <a:cubicBezTo>
                    <a:pt x="926" y="828"/>
                    <a:pt x="1161" y="482"/>
                    <a:pt x="1284" y="90"/>
                  </a:cubicBezTo>
                  <a:cubicBezTo>
                    <a:pt x="1316" y="43"/>
                    <a:pt x="1285" y="1"/>
                    <a:pt x="1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8664574" y="1478856"/>
              <a:ext cx="153088" cy="153095"/>
            </a:xfrm>
            <a:custGeom>
              <a:avLst/>
              <a:gdLst/>
              <a:ahLst/>
              <a:cxnLst/>
              <a:rect l="l" t="t" r="r" b="b"/>
              <a:pathLst>
                <a:path w="2203" h="2203" extrusionOk="0">
                  <a:moveTo>
                    <a:pt x="1098" y="0"/>
                  </a:moveTo>
                  <a:cubicBezTo>
                    <a:pt x="503" y="0"/>
                    <a:pt x="11" y="488"/>
                    <a:pt x="11" y="1096"/>
                  </a:cubicBezTo>
                  <a:cubicBezTo>
                    <a:pt x="0" y="1700"/>
                    <a:pt x="492" y="2203"/>
                    <a:pt x="1107" y="2203"/>
                  </a:cubicBezTo>
                  <a:cubicBezTo>
                    <a:pt x="1114" y="2203"/>
                    <a:pt x="1120" y="2203"/>
                    <a:pt x="1127" y="2203"/>
                  </a:cubicBezTo>
                  <a:cubicBezTo>
                    <a:pt x="1711" y="2203"/>
                    <a:pt x="2203" y="1715"/>
                    <a:pt x="2203" y="1107"/>
                  </a:cubicBezTo>
                  <a:cubicBezTo>
                    <a:pt x="2203" y="503"/>
                    <a:pt x="1722" y="0"/>
                    <a:pt x="1118" y="0"/>
                  </a:cubicBezTo>
                  <a:cubicBezTo>
                    <a:pt x="1112" y="0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8690980" y="1502345"/>
              <a:ext cx="67684" cy="42878"/>
            </a:xfrm>
            <a:custGeom>
              <a:avLst/>
              <a:gdLst/>
              <a:ahLst/>
              <a:cxnLst/>
              <a:rect l="l" t="t" r="r" b="b"/>
              <a:pathLst>
                <a:path w="974" h="617" extrusionOk="0">
                  <a:moveTo>
                    <a:pt x="697" y="0"/>
                  </a:moveTo>
                  <a:cubicBezTo>
                    <a:pt x="602" y="0"/>
                    <a:pt x="487" y="29"/>
                    <a:pt x="369" y="87"/>
                  </a:cubicBezTo>
                  <a:cubicBezTo>
                    <a:pt x="135" y="199"/>
                    <a:pt x="0" y="389"/>
                    <a:pt x="56" y="523"/>
                  </a:cubicBezTo>
                  <a:cubicBezTo>
                    <a:pt x="91" y="586"/>
                    <a:pt x="169" y="617"/>
                    <a:pt x="269" y="617"/>
                  </a:cubicBezTo>
                  <a:cubicBezTo>
                    <a:pt x="364" y="617"/>
                    <a:pt x="478" y="589"/>
                    <a:pt x="593" y="534"/>
                  </a:cubicBezTo>
                  <a:cubicBezTo>
                    <a:pt x="839" y="423"/>
                    <a:pt x="973" y="221"/>
                    <a:pt x="917" y="98"/>
                  </a:cubicBezTo>
                  <a:cubicBezTo>
                    <a:pt x="882" y="34"/>
                    <a:pt x="801" y="0"/>
                    <a:pt x="697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35"/>
          <p:cNvGrpSpPr/>
          <p:nvPr/>
        </p:nvGrpSpPr>
        <p:grpSpPr>
          <a:xfrm>
            <a:off x="475952" y="3608026"/>
            <a:ext cx="983401" cy="995964"/>
            <a:chOff x="475952" y="3608026"/>
            <a:chExt cx="983401" cy="995964"/>
          </a:xfrm>
        </p:grpSpPr>
        <p:sp>
          <p:nvSpPr>
            <p:cNvPr id="1231" name="Google Shape;1231;p35"/>
            <p:cNvSpPr/>
            <p:nvPr/>
          </p:nvSpPr>
          <p:spPr>
            <a:xfrm>
              <a:off x="929164" y="4234109"/>
              <a:ext cx="498308" cy="297994"/>
            </a:xfrm>
            <a:custGeom>
              <a:avLst/>
              <a:gdLst/>
              <a:ahLst/>
              <a:cxnLst/>
              <a:rect l="l" t="t" r="r" b="b"/>
              <a:pathLst>
                <a:path w="5580" h="3337" extrusionOk="0">
                  <a:moveTo>
                    <a:pt x="74" y="0"/>
                  </a:moveTo>
                  <a:cubicBezTo>
                    <a:pt x="35" y="0"/>
                    <a:pt x="1" y="42"/>
                    <a:pt x="34" y="84"/>
                  </a:cubicBezTo>
                  <a:cubicBezTo>
                    <a:pt x="403" y="643"/>
                    <a:pt x="626" y="1291"/>
                    <a:pt x="1040" y="1839"/>
                  </a:cubicBezTo>
                  <a:cubicBezTo>
                    <a:pt x="1431" y="2375"/>
                    <a:pt x="1901" y="2934"/>
                    <a:pt x="2449" y="3326"/>
                  </a:cubicBezTo>
                  <a:cubicBezTo>
                    <a:pt x="2458" y="3333"/>
                    <a:pt x="2468" y="3336"/>
                    <a:pt x="2476" y="3336"/>
                  </a:cubicBezTo>
                  <a:cubicBezTo>
                    <a:pt x="2505" y="3336"/>
                    <a:pt x="2522" y="3296"/>
                    <a:pt x="2505" y="3270"/>
                  </a:cubicBezTo>
                  <a:cubicBezTo>
                    <a:pt x="2471" y="3247"/>
                    <a:pt x="2460" y="3203"/>
                    <a:pt x="2438" y="3180"/>
                  </a:cubicBezTo>
                  <a:lnTo>
                    <a:pt x="2438" y="3180"/>
                  </a:lnTo>
                  <a:cubicBezTo>
                    <a:pt x="2796" y="3275"/>
                    <a:pt x="3181" y="3312"/>
                    <a:pt x="3572" y="3312"/>
                  </a:cubicBezTo>
                  <a:cubicBezTo>
                    <a:pt x="4241" y="3312"/>
                    <a:pt x="4928" y="3204"/>
                    <a:pt x="5534" y="3091"/>
                  </a:cubicBezTo>
                  <a:cubicBezTo>
                    <a:pt x="5579" y="3046"/>
                    <a:pt x="5579" y="2979"/>
                    <a:pt x="5534" y="2979"/>
                  </a:cubicBezTo>
                  <a:cubicBezTo>
                    <a:pt x="5367" y="2953"/>
                    <a:pt x="5203" y="2943"/>
                    <a:pt x="5040" y="2943"/>
                  </a:cubicBezTo>
                  <a:cubicBezTo>
                    <a:pt x="4715" y="2943"/>
                    <a:pt x="4394" y="2983"/>
                    <a:pt x="4059" y="3013"/>
                  </a:cubicBezTo>
                  <a:cubicBezTo>
                    <a:pt x="3839" y="3029"/>
                    <a:pt x="3621" y="3039"/>
                    <a:pt x="3404" y="3039"/>
                  </a:cubicBezTo>
                  <a:cubicBezTo>
                    <a:pt x="3013" y="3039"/>
                    <a:pt x="2625" y="3006"/>
                    <a:pt x="2236" y="2912"/>
                  </a:cubicBezTo>
                  <a:cubicBezTo>
                    <a:pt x="1879" y="2465"/>
                    <a:pt x="1454" y="2062"/>
                    <a:pt x="1118" y="1615"/>
                  </a:cubicBezTo>
                  <a:cubicBezTo>
                    <a:pt x="738" y="1101"/>
                    <a:pt x="548" y="464"/>
                    <a:pt x="112" y="16"/>
                  </a:cubicBezTo>
                  <a:cubicBezTo>
                    <a:pt x="101" y="5"/>
                    <a:pt x="87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087854" y="4450215"/>
              <a:ext cx="149850" cy="149845"/>
            </a:xfrm>
            <a:custGeom>
              <a:avLst/>
              <a:gdLst/>
              <a:ahLst/>
              <a:cxnLst/>
              <a:rect l="l" t="t" r="r" b="b"/>
              <a:pathLst>
                <a:path w="1678" h="1678" extrusionOk="0">
                  <a:moveTo>
                    <a:pt x="839" y="0"/>
                  </a:moveTo>
                  <a:cubicBezTo>
                    <a:pt x="381" y="0"/>
                    <a:pt x="1" y="380"/>
                    <a:pt x="1" y="839"/>
                  </a:cubicBezTo>
                  <a:cubicBezTo>
                    <a:pt x="1" y="1297"/>
                    <a:pt x="381" y="1677"/>
                    <a:pt x="839" y="1677"/>
                  </a:cubicBezTo>
                  <a:cubicBezTo>
                    <a:pt x="1298" y="1677"/>
                    <a:pt x="1678" y="1297"/>
                    <a:pt x="1678" y="839"/>
                  </a:cubicBezTo>
                  <a:cubicBezTo>
                    <a:pt x="1678" y="380"/>
                    <a:pt x="1298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114823" y="4475041"/>
              <a:ext cx="68049" cy="41971"/>
            </a:xfrm>
            <a:custGeom>
              <a:avLst/>
              <a:gdLst/>
              <a:ahLst/>
              <a:cxnLst/>
              <a:rect l="l" t="t" r="r" b="b"/>
              <a:pathLst>
                <a:path w="762" h="470" extrusionOk="0">
                  <a:moveTo>
                    <a:pt x="548" y="0"/>
                  </a:moveTo>
                  <a:cubicBezTo>
                    <a:pt x="476" y="0"/>
                    <a:pt x="389" y="20"/>
                    <a:pt x="303" y="58"/>
                  </a:cubicBezTo>
                  <a:cubicBezTo>
                    <a:pt x="113" y="136"/>
                    <a:pt x="1" y="292"/>
                    <a:pt x="45" y="393"/>
                  </a:cubicBezTo>
                  <a:cubicBezTo>
                    <a:pt x="69" y="445"/>
                    <a:pt x="130" y="470"/>
                    <a:pt x="210" y="470"/>
                  </a:cubicBezTo>
                  <a:cubicBezTo>
                    <a:pt x="286" y="470"/>
                    <a:pt x="378" y="448"/>
                    <a:pt x="470" y="404"/>
                  </a:cubicBezTo>
                  <a:cubicBezTo>
                    <a:pt x="649" y="326"/>
                    <a:pt x="761" y="169"/>
                    <a:pt x="716" y="69"/>
                  </a:cubicBezTo>
                  <a:cubicBezTo>
                    <a:pt x="687" y="23"/>
                    <a:pt x="626" y="0"/>
                    <a:pt x="548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1309503" y="4454144"/>
              <a:ext cx="149850" cy="149845"/>
            </a:xfrm>
            <a:custGeom>
              <a:avLst/>
              <a:gdLst/>
              <a:ahLst/>
              <a:cxnLst/>
              <a:rect l="l" t="t" r="r" b="b"/>
              <a:pathLst>
                <a:path w="1678" h="1678" extrusionOk="0">
                  <a:moveTo>
                    <a:pt x="860" y="1"/>
                  </a:moveTo>
                  <a:cubicBezTo>
                    <a:pt x="853" y="1"/>
                    <a:pt x="846" y="1"/>
                    <a:pt x="839" y="1"/>
                  </a:cubicBezTo>
                  <a:cubicBezTo>
                    <a:pt x="381" y="1"/>
                    <a:pt x="1" y="381"/>
                    <a:pt x="1" y="839"/>
                  </a:cubicBezTo>
                  <a:cubicBezTo>
                    <a:pt x="1" y="1298"/>
                    <a:pt x="381" y="1678"/>
                    <a:pt x="839" y="1678"/>
                  </a:cubicBezTo>
                  <a:cubicBezTo>
                    <a:pt x="1309" y="1678"/>
                    <a:pt x="1678" y="1298"/>
                    <a:pt x="1678" y="839"/>
                  </a:cubicBezTo>
                  <a:cubicBezTo>
                    <a:pt x="1678" y="366"/>
                    <a:pt x="1320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1341473" y="4475755"/>
              <a:ext cx="66977" cy="42418"/>
            </a:xfrm>
            <a:custGeom>
              <a:avLst/>
              <a:gdLst/>
              <a:ahLst/>
              <a:cxnLst/>
              <a:rect l="l" t="t" r="r" b="b"/>
              <a:pathLst>
                <a:path w="750" h="475" extrusionOk="0">
                  <a:moveTo>
                    <a:pt x="532" y="0"/>
                  </a:moveTo>
                  <a:cubicBezTo>
                    <a:pt x="459" y="0"/>
                    <a:pt x="373" y="20"/>
                    <a:pt x="291" y="61"/>
                  </a:cubicBezTo>
                  <a:cubicBezTo>
                    <a:pt x="112" y="150"/>
                    <a:pt x="1" y="307"/>
                    <a:pt x="34" y="396"/>
                  </a:cubicBezTo>
                  <a:cubicBezTo>
                    <a:pt x="58" y="450"/>
                    <a:pt x="126" y="475"/>
                    <a:pt x="211" y="475"/>
                  </a:cubicBezTo>
                  <a:cubicBezTo>
                    <a:pt x="286" y="475"/>
                    <a:pt x="375" y="455"/>
                    <a:pt x="459" y="419"/>
                  </a:cubicBezTo>
                  <a:cubicBezTo>
                    <a:pt x="638" y="329"/>
                    <a:pt x="750" y="173"/>
                    <a:pt x="705" y="83"/>
                  </a:cubicBezTo>
                  <a:cubicBezTo>
                    <a:pt x="687" y="28"/>
                    <a:pt x="619" y="0"/>
                    <a:pt x="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804319" y="4125699"/>
              <a:ext cx="284696" cy="284599"/>
            </a:xfrm>
            <a:custGeom>
              <a:avLst/>
              <a:gdLst/>
              <a:ahLst/>
              <a:cxnLst/>
              <a:rect l="l" t="t" r="r" b="b"/>
              <a:pathLst>
                <a:path w="3188" h="3187" extrusionOk="0">
                  <a:moveTo>
                    <a:pt x="1600" y="1"/>
                  </a:moveTo>
                  <a:cubicBezTo>
                    <a:pt x="716" y="1"/>
                    <a:pt x="1" y="716"/>
                    <a:pt x="1" y="1599"/>
                  </a:cubicBezTo>
                  <a:cubicBezTo>
                    <a:pt x="1" y="2471"/>
                    <a:pt x="716" y="3187"/>
                    <a:pt x="1600" y="3187"/>
                  </a:cubicBezTo>
                  <a:cubicBezTo>
                    <a:pt x="2472" y="3187"/>
                    <a:pt x="3187" y="2471"/>
                    <a:pt x="3187" y="1599"/>
                  </a:cubicBezTo>
                  <a:cubicBezTo>
                    <a:pt x="3187" y="716"/>
                    <a:pt x="2460" y="1"/>
                    <a:pt x="1600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860222" y="4163741"/>
              <a:ext cx="108949" cy="67064"/>
            </a:xfrm>
            <a:custGeom>
              <a:avLst/>
              <a:gdLst/>
              <a:ahLst/>
              <a:cxnLst/>
              <a:rect l="l" t="t" r="r" b="b"/>
              <a:pathLst>
                <a:path w="1220" h="751" extrusionOk="0">
                  <a:moveTo>
                    <a:pt x="883" y="1"/>
                  </a:moveTo>
                  <a:cubicBezTo>
                    <a:pt x="765" y="1"/>
                    <a:pt x="623" y="31"/>
                    <a:pt x="482" y="89"/>
                  </a:cubicBezTo>
                  <a:cubicBezTo>
                    <a:pt x="191" y="234"/>
                    <a:pt x="1" y="469"/>
                    <a:pt x="79" y="626"/>
                  </a:cubicBezTo>
                  <a:cubicBezTo>
                    <a:pt x="115" y="708"/>
                    <a:pt x="215" y="750"/>
                    <a:pt x="347" y="750"/>
                  </a:cubicBezTo>
                  <a:cubicBezTo>
                    <a:pt x="465" y="750"/>
                    <a:pt x="607" y="717"/>
                    <a:pt x="750" y="648"/>
                  </a:cubicBezTo>
                  <a:cubicBezTo>
                    <a:pt x="1041" y="514"/>
                    <a:pt x="1219" y="279"/>
                    <a:pt x="1152" y="122"/>
                  </a:cubicBezTo>
                  <a:cubicBezTo>
                    <a:pt x="1117" y="40"/>
                    <a:pt x="1015" y="1"/>
                    <a:pt x="883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696886" y="3866282"/>
              <a:ext cx="198252" cy="312818"/>
            </a:xfrm>
            <a:custGeom>
              <a:avLst/>
              <a:gdLst/>
              <a:ahLst/>
              <a:cxnLst/>
              <a:rect l="l" t="t" r="r" b="b"/>
              <a:pathLst>
                <a:path w="2220" h="3503" extrusionOk="0">
                  <a:moveTo>
                    <a:pt x="72" y="1"/>
                  </a:moveTo>
                  <a:cubicBezTo>
                    <a:pt x="39" y="1"/>
                    <a:pt x="1" y="34"/>
                    <a:pt x="8" y="71"/>
                  </a:cubicBezTo>
                  <a:cubicBezTo>
                    <a:pt x="165" y="653"/>
                    <a:pt x="567" y="1156"/>
                    <a:pt x="880" y="1681"/>
                  </a:cubicBezTo>
                  <a:cubicBezTo>
                    <a:pt x="1260" y="2307"/>
                    <a:pt x="1618" y="2967"/>
                    <a:pt x="2121" y="3492"/>
                  </a:cubicBezTo>
                  <a:cubicBezTo>
                    <a:pt x="2131" y="3500"/>
                    <a:pt x="2141" y="3503"/>
                    <a:pt x="2151" y="3503"/>
                  </a:cubicBezTo>
                  <a:cubicBezTo>
                    <a:pt x="2187" y="3503"/>
                    <a:pt x="2219" y="3461"/>
                    <a:pt x="2211" y="3425"/>
                  </a:cubicBezTo>
                  <a:cubicBezTo>
                    <a:pt x="1618" y="2218"/>
                    <a:pt x="713" y="1212"/>
                    <a:pt x="109" y="27"/>
                  </a:cubicBezTo>
                  <a:cubicBezTo>
                    <a:pt x="102" y="9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475952" y="3608026"/>
              <a:ext cx="441333" cy="441410"/>
            </a:xfrm>
            <a:custGeom>
              <a:avLst/>
              <a:gdLst/>
              <a:ahLst/>
              <a:cxnLst/>
              <a:rect l="l" t="t" r="r" b="b"/>
              <a:pathLst>
                <a:path w="4942" h="4943" extrusionOk="0">
                  <a:moveTo>
                    <a:pt x="2471" y="1"/>
                  </a:moveTo>
                  <a:cubicBezTo>
                    <a:pt x="1107" y="1"/>
                    <a:pt x="0" y="1108"/>
                    <a:pt x="0" y="2471"/>
                  </a:cubicBezTo>
                  <a:cubicBezTo>
                    <a:pt x="0" y="3847"/>
                    <a:pt x="1107" y="4942"/>
                    <a:pt x="2471" y="4942"/>
                  </a:cubicBezTo>
                  <a:cubicBezTo>
                    <a:pt x="3846" y="4942"/>
                    <a:pt x="4942" y="3847"/>
                    <a:pt x="4942" y="2471"/>
                  </a:cubicBezTo>
                  <a:cubicBezTo>
                    <a:pt x="4942" y="1108"/>
                    <a:pt x="3824" y="1"/>
                    <a:pt x="247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544804" y="3645532"/>
              <a:ext cx="169853" cy="106535"/>
            </a:xfrm>
            <a:custGeom>
              <a:avLst/>
              <a:gdLst/>
              <a:ahLst/>
              <a:cxnLst/>
              <a:rect l="l" t="t" r="r" b="b"/>
              <a:pathLst>
                <a:path w="1902" h="1193" extrusionOk="0">
                  <a:moveTo>
                    <a:pt x="1349" y="0"/>
                  </a:moveTo>
                  <a:cubicBezTo>
                    <a:pt x="1168" y="0"/>
                    <a:pt x="953" y="49"/>
                    <a:pt x="739" y="151"/>
                  </a:cubicBezTo>
                  <a:cubicBezTo>
                    <a:pt x="280" y="374"/>
                    <a:pt x="1" y="755"/>
                    <a:pt x="112" y="989"/>
                  </a:cubicBezTo>
                  <a:cubicBezTo>
                    <a:pt x="177" y="1125"/>
                    <a:pt x="336" y="1193"/>
                    <a:pt x="540" y="1193"/>
                  </a:cubicBezTo>
                  <a:cubicBezTo>
                    <a:pt x="720" y="1193"/>
                    <a:pt x="936" y="1139"/>
                    <a:pt x="1152" y="1034"/>
                  </a:cubicBezTo>
                  <a:cubicBezTo>
                    <a:pt x="1622" y="811"/>
                    <a:pt x="1901" y="430"/>
                    <a:pt x="1789" y="196"/>
                  </a:cubicBezTo>
                  <a:cubicBezTo>
                    <a:pt x="1729" y="68"/>
                    <a:pt x="1563" y="0"/>
                    <a:pt x="1349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4236" y="645237"/>
            <a:ext cx="6172200" cy="857250"/>
          </a:xfrm>
        </p:spPr>
        <p:txBody>
          <a:bodyPr/>
          <a:lstStyle/>
          <a:p>
            <a:r>
              <a:rPr lang="en-US" sz="2100" dirty="0">
                <a:solidFill>
                  <a:srgbClr val="0070C0"/>
                </a:solidFill>
                <a:latin typeface="Corbel" panose="020B0503020204020204" pitchFamily="34" charset="0"/>
              </a:rPr>
              <a:t>Covalent Bonds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644236" y="1247428"/>
            <a:ext cx="7402484" cy="2701117"/>
          </a:xfrm>
        </p:spPr>
        <p:txBody>
          <a:bodyPr>
            <a:normAutofit lnSpcReduction="10000"/>
          </a:bodyPr>
          <a:lstStyle/>
          <a:p>
            <a:pPr marL="611981" indent="-342900"/>
            <a:r>
              <a:rPr lang="en-US" sz="1800" b="1" dirty="0">
                <a:solidFill>
                  <a:srgbClr val="0070C0"/>
                </a:solidFill>
              </a:rPr>
              <a:t>Single</a:t>
            </a:r>
            <a:r>
              <a:rPr lang="en-US" sz="1800" dirty="0"/>
              <a:t> covalent bond - two atoms share one pair of electrons.</a:t>
            </a:r>
          </a:p>
          <a:p>
            <a:pPr marL="269081" indent="0" algn="ctr">
              <a:buNone/>
            </a:pPr>
            <a:r>
              <a:rPr lang="en-US" sz="2400" dirty="0"/>
              <a:t>H–H</a:t>
            </a:r>
          </a:p>
          <a:p>
            <a:pPr marL="611981" indent="-342900"/>
            <a:endParaRPr lang="en-US" sz="1800" dirty="0"/>
          </a:p>
          <a:p>
            <a:pPr marL="611981" indent="-342900"/>
            <a:r>
              <a:rPr lang="en-US" sz="1800" b="1" dirty="0">
                <a:solidFill>
                  <a:srgbClr val="0070C0"/>
                </a:solidFill>
              </a:rPr>
              <a:t>Double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covalent bond - two atoms share two pairs of electrons.</a:t>
            </a:r>
          </a:p>
          <a:p>
            <a:pPr marL="269081" indent="0" algn="ctr">
              <a:buNone/>
            </a:pPr>
            <a:r>
              <a:rPr lang="en-US" sz="2400" dirty="0"/>
              <a:t>O=C=O</a:t>
            </a:r>
          </a:p>
          <a:p>
            <a:pPr marL="269081" indent="0" algn="ctr">
              <a:buNone/>
            </a:pPr>
            <a:endParaRPr lang="en-US" sz="2400" dirty="0"/>
          </a:p>
          <a:p>
            <a:pPr marL="611981" indent="-342900"/>
            <a:r>
              <a:rPr lang="en-US" sz="1800" b="1" dirty="0">
                <a:solidFill>
                  <a:srgbClr val="0070C0"/>
                </a:solidFill>
              </a:rPr>
              <a:t>Triple</a:t>
            </a:r>
            <a:r>
              <a:rPr lang="en-US" sz="1800" dirty="0"/>
              <a:t> covalent bond - two atoms share three pairs of electrons.</a:t>
            </a:r>
          </a:p>
          <a:p>
            <a:pPr marL="611981" indent="-342900"/>
            <a:endParaRPr lang="en-US" sz="18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E2-20AA-41FD-8D49-0A7F6555C32A}" type="slidenum">
              <a:rPr lang="en-CA" smtClean="0"/>
              <a:pPr/>
              <a:t>10</a:t>
            </a:fld>
            <a:endParaRPr lang="en-C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798850"/>
              </p:ext>
            </p:extLst>
          </p:nvPr>
        </p:nvGraphicFramePr>
        <p:xfrm>
          <a:off x="4177352" y="3807878"/>
          <a:ext cx="789296" cy="281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200" imgH="342900" progId="">
                  <p:embed/>
                </p:oleObj>
              </mc:Choice>
              <mc:Fallback>
                <p:oleObj name="Equation" r:id="rId3" imgW="965200" imgH="342900" progId="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7352" y="3807878"/>
                        <a:ext cx="789296" cy="281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ACFCF13-0481-9FD4-CD2E-1F8305B75CA2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1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DC10881-55D7-41BF-B81D-23A0A8E3B653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11</a:t>
            </a:fld>
            <a:endParaRPr lang="fr-CA" sz="10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6EB30-1D7D-47DC-9463-97613C6C5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160" y="760094"/>
            <a:ext cx="3605679" cy="1234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D9F839-B9C2-4D52-92A5-7EBFFA0BB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23" y="2125560"/>
            <a:ext cx="5563833" cy="1028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F00FB1-642A-4700-802C-0C7BFAB0D079}"/>
              </a:ext>
            </a:extLst>
          </p:cNvPr>
          <p:cNvSpPr txBox="1"/>
          <p:nvPr/>
        </p:nvSpPr>
        <p:spPr>
          <a:xfrm>
            <a:off x="1868937" y="3651925"/>
            <a:ext cx="547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hlinkClick r:id="rId5"/>
              </a:rPr>
              <a:t>Professor Dave "Lewis Dot Structures" (</a:t>
            </a:r>
            <a:r>
              <a:rPr lang="fr-FR" sz="1800" dirty="0" err="1">
                <a:hlinkClick r:id="rId5"/>
              </a:rPr>
              <a:t>video</a:t>
            </a:r>
            <a:r>
              <a:rPr lang="fr-FR" sz="1800" dirty="0">
                <a:hlinkClick r:id="rId5"/>
              </a:rPr>
              <a:t>, 4:40)</a:t>
            </a:r>
            <a:endParaRPr lang="fr-CA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121BF5-62F7-466E-ABD0-06317F4233B3}"/>
              </a:ext>
            </a:extLst>
          </p:cNvPr>
          <p:cNvSpPr txBox="1"/>
          <p:nvPr/>
        </p:nvSpPr>
        <p:spPr>
          <a:xfrm>
            <a:off x="2469573" y="4152283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6"/>
              </a:rPr>
              <a:t>Lewis Diagrams Made Easy (video, 7:26)</a:t>
            </a:r>
            <a:endParaRPr lang="fr-CA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1093CF-B939-D3F2-0579-90AB527C8633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1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A5308-B789-4B1F-8C7E-956C282BC3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08281" y="740804"/>
            <a:ext cx="6775037" cy="3290902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b="1" dirty="0"/>
              <a:t>Steps: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1: Count valence electrons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2: Connect atoms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3: Assign electrons to the terminal atoms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4: Assign electrons to the central atom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5: Multiple bonds</a:t>
            </a:r>
            <a:endParaRPr lang="en-US" sz="16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682E49-F2A2-4721-94C1-15A587E4B212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12</a:t>
            </a:fld>
            <a:endParaRPr lang="fr-CA" sz="10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955589-0BF1-B43E-CA6F-5B8E73D33CAF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4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A5308-B789-4B1F-8C7E-956C282BC3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260" y="707553"/>
            <a:ext cx="8031480" cy="3664942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sz="1650" b="1" dirty="0"/>
              <a:t>Step 1: Count Valence Electrons</a:t>
            </a:r>
            <a:endParaRPr lang="en-US" sz="1650" dirty="0"/>
          </a:p>
          <a:p>
            <a:pPr lvl="1"/>
            <a:r>
              <a:rPr lang="en-US" sz="1650" dirty="0"/>
              <a:t>Add the total number of valence electrons for all atoms in the species.</a:t>
            </a:r>
          </a:p>
          <a:p>
            <a:pPr lvl="1"/>
            <a:r>
              <a:rPr lang="en-US" sz="1650" dirty="0"/>
              <a:t>If species has a charge: </a:t>
            </a:r>
          </a:p>
          <a:p>
            <a:pPr lvl="2"/>
            <a:r>
              <a:rPr lang="en-US" sz="1650" dirty="0"/>
              <a:t>Add one more electron for a negative charge (anion) </a:t>
            </a:r>
          </a:p>
          <a:p>
            <a:pPr lvl="2"/>
            <a:r>
              <a:rPr lang="en-US" sz="1650" dirty="0"/>
              <a:t>Subtract one for each positive charge (cation).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682E49-F2A2-4721-94C1-15A587E4B212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13</a:t>
            </a:fld>
            <a:endParaRPr lang="fr-CA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C6A8C2-74D7-4E8D-AD25-4E0C04EAF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485" y="2731061"/>
            <a:ext cx="4903030" cy="13030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B3E417D-6422-FA36-B70A-D5AE09B5CF33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1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0CC5CF-814C-49ED-B066-6A4D5ED1CF52}"/>
              </a:ext>
            </a:extLst>
          </p:cNvPr>
          <p:cNvSpPr txBox="1">
            <a:spLocks/>
          </p:cNvSpPr>
          <p:nvPr/>
        </p:nvSpPr>
        <p:spPr>
          <a:xfrm>
            <a:off x="142538" y="555654"/>
            <a:ext cx="8849062" cy="20160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255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742950" marR="0" lvl="1" indent="-284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143000" marR="0" lvl="2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600200" marR="0" lvl="3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2057400" marR="0" lvl="4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50" b="1" dirty="0"/>
              <a:t>Step 2: Connect Atoms</a:t>
            </a:r>
            <a:endParaRPr lang="en-US" sz="1650" dirty="0"/>
          </a:p>
          <a:p>
            <a:pPr marL="556200" lvl="1"/>
            <a:r>
              <a:rPr lang="en-US" sz="1650" dirty="0"/>
              <a:t>Place atoms with the lowest EN (except hydrogen) in the middle.</a:t>
            </a:r>
          </a:p>
          <a:p>
            <a:pPr marL="556200" lvl="1"/>
            <a:r>
              <a:rPr lang="en-US" sz="1650" dirty="0"/>
              <a:t>Draw lines to represent bonds.</a:t>
            </a:r>
          </a:p>
          <a:p>
            <a:pPr marL="856238" lvl="2"/>
            <a:r>
              <a:rPr lang="en-US" sz="1650" dirty="0"/>
              <a:t>Hydrogen and halogens usually form one bond.</a:t>
            </a:r>
          </a:p>
          <a:p>
            <a:pPr marL="856238" lvl="2"/>
            <a:r>
              <a:rPr lang="en-US" sz="1650" dirty="0"/>
              <a:t>2</a:t>
            </a:r>
            <a:r>
              <a:rPr lang="en-US" sz="1650" baseline="30000" dirty="0"/>
              <a:t>nd</a:t>
            </a:r>
            <a:r>
              <a:rPr lang="en-US" sz="1650" dirty="0"/>
              <a:t> row elements usually form number of bonds based on their group #.</a:t>
            </a:r>
          </a:p>
          <a:p>
            <a:pPr marL="856238" lvl="2"/>
            <a:r>
              <a:rPr lang="en-US" sz="1650" dirty="0"/>
              <a:t>3</a:t>
            </a:r>
            <a:r>
              <a:rPr lang="en-US" sz="1650" baseline="30000" dirty="0"/>
              <a:t>rd</a:t>
            </a:r>
            <a:r>
              <a:rPr lang="en-US" sz="1650" dirty="0"/>
              <a:t> row (and lower) are usually the central atom and form more bonds than expected.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682E49-F2A2-4721-94C1-15A587E4B212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14</a:t>
            </a:fld>
            <a:endParaRPr lang="fr-CA" sz="1050"/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373D5D-930A-420C-AC31-337943EBB9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652" y="2734580"/>
            <a:ext cx="5316834" cy="2057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DA8C56-1448-ED9C-CCCA-0F8F9D142072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75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4B32E-FF58-4701-A1C0-9DAD284B05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616314"/>
            <a:ext cx="8229600" cy="2168449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sz="1650" b="1" dirty="0"/>
              <a:t>Step 3: Assign Electrons to the Terminal Atoms</a:t>
            </a:r>
            <a:endParaRPr lang="en-US" sz="1650" dirty="0"/>
          </a:p>
          <a:p>
            <a:pPr lvl="1"/>
            <a:r>
              <a:rPr lang="en-US" sz="1650" dirty="0"/>
              <a:t>Total # electrons - # bonding electrons = # electrons left over</a:t>
            </a:r>
          </a:p>
          <a:p>
            <a:pPr lvl="1"/>
            <a:r>
              <a:rPr lang="en-US" sz="1650" dirty="0"/>
              <a:t>Use them to complete octet of each terminal atom (except for hydrogen’s).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90E3B7-B5A2-47BD-92A3-835531EFAAAF}"/>
              </a:ext>
            </a:extLst>
          </p:cNvPr>
          <p:cNvSpPr txBox="1">
            <a:spLocks/>
          </p:cNvSpPr>
          <p:nvPr/>
        </p:nvSpPr>
        <p:spPr>
          <a:xfrm>
            <a:off x="457200" y="3130060"/>
            <a:ext cx="8229600" cy="17088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255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742950" marR="0" lvl="1" indent="-284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143000" marR="0" lvl="2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600200" marR="0" lvl="3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2057400" marR="0" lvl="4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50" b="1" dirty="0"/>
              <a:t>Step 4: Assign Electrons to the Central Atom</a:t>
            </a:r>
            <a:endParaRPr lang="en-US" sz="1650" dirty="0"/>
          </a:p>
          <a:p>
            <a:pPr lvl="1"/>
            <a:r>
              <a:rPr lang="en-US" sz="1650" dirty="0"/>
              <a:t>If unassigned electrons remain, place them on the central atom.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E51461-0B03-4816-BF76-14AE732CF98B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15</a:t>
            </a:fld>
            <a:endParaRPr lang="fr-CA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EFB81F-74F0-42D3-8260-8D7295AE0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51" y="1643149"/>
            <a:ext cx="3679905" cy="1028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4D8AE8-126D-4AC8-ACC3-3F67E4EEE323}"/>
              </a:ext>
            </a:extLst>
          </p:cNvPr>
          <p:cNvSpPr txBox="1"/>
          <p:nvPr/>
        </p:nvSpPr>
        <p:spPr>
          <a:xfrm>
            <a:off x="3985260" y="1699260"/>
            <a:ext cx="32031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/>
              <a:t>Total of 34 electrons – 8 (in bonds) = 24 remaining</a:t>
            </a:r>
            <a:endParaRPr lang="fr-CA" sz="10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0E0C6D-7889-4994-9042-661118B19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048" y="3810260"/>
            <a:ext cx="3198733" cy="10287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B840FD1-6823-B21A-FBBF-6A28DF1AF769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17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2C16AC-4CAA-4909-9FBF-BA1931E14047}"/>
              </a:ext>
            </a:extLst>
          </p:cNvPr>
          <p:cNvSpPr txBox="1">
            <a:spLocks/>
          </p:cNvSpPr>
          <p:nvPr/>
        </p:nvSpPr>
        <p:spPr>
          <a:xfrm>
            <a:off x="457201" y="832761"/>
            <a:ext cx="8229601" cy="383406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255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742950" marR="0" lvl="1" indent="-284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143000" marR="0" lvl="2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600200" marR="0" lvl="3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2057400" marR="0" lvl="4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50" b="1" dirty="0"/>
              <a:t>Step 5: Multiple Bonds</a:t>
            </a:r>
            <a:endParaRPr lang="en-US" sz="1650" dirty="0"/>
          </a:p>
          <a:p>
            <a:pPr lvl="1"/>
            <a:r>
              <a:rPr lang="en-US" sz="1650" dirty="0"/>
              <a:t>If there are no more unassigned electrons after Step 4 BUT the central atom does not yet have an octet, </a:t>
            </a:r>
            <a:r>
              <a:rPr lang="en-US" sz="1650" i="1" dirty="0"/>
              <a:t>use one or more lone pairs of electrons from a neighboring atom to form a multiple bond </a:t>
            </a:r>
            <a:r>
              <a:rPr lang="en-US" sz="1650" dirty="0"/>
              <a:t>(either a double or a triple).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E51461-0B03-4816-BF76-14AE732CF98B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16</a:t>
            </a:fld>
            <a:endParaRPr lang="fr-CA" sz="10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293E86-DE6A-493B-A247-3007C5A9F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260" y="2057400"/>
            <a:ext cx="3769088" cy="1028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259D49-D24E-4032-ACB0-ED7C92806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649" y="3522414"/>
            <a:ext cx="1774702" cy="1028700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2429F667-BD0A-4344-98B4-EB66AA2415FE}"/>
              </a:ext>
            </a:extLst>
          </p:cNvPr>
          <p:cNvSpPr/>
          <p:nvPr/>
        </p:nvSpPr>
        <p:spPr>
          <a:xfrm>
            <a:off x="4465480" y="3128487"/>
            <a:ext cx="213039" cy="259080"/>
          </a:xfrm>
          <a:prstGeom prst="downArrow">
            <a:avLst/>
          </a:prstGeom>
          <a:solidFill>
            <a:srgbClr val="DA2EC6"/>
          </a:solidFill>
          <a:ln>
            <a:solidFill>
              <a:srgbClr val="DA2E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3D12F1-3FF2-904D-2B79-3BAE291C09CF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1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37160" y="398765"/>
            <a:ext cx="886968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Guidelines for Writing Skeletal Structures</a:t>
            </a:r>
          </a:p>
          <a:p>
            <a:pPr marL="685800" lvl="1" indent="-342900">
              <a:spcBef>
                <a:spcPct val="50000"/>
              </a:spcBef>
              <a:buAutoNum type="arabicParenR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Hydrogen atoms are always terminal atoms.</a:t>
            </a:r>
          </a:p>
          <a:p>
            <a:pPr marL="685800" lvl="1" indent="-342900">
              <a:spcBef>
                <a:spcPct val="50000"/>
              </a:spcBef>
              <a:buAutoNum type="arabicParenR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685800" lvl="1" indent="-342900">
              <a:spcBef>
                <a:spcPct val="50000"/>
              </a:spcBef>
              <a:buFontTx/>
              <a:buAutoNum type="arabicParenR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Carbon atoms are always central (bonded to 2 or more atoms) atoms.</a:t>
            </a:r>
          </a:p>
          <a:p>
            <a:pPr marL="685800" lvl="1" indent="-342900">
              <a:spcBef>
                <a:spcPct val="50000"/>
              </a:spcBef>
              <a:buFontTx/>
              <a:buAutoNum type="arabicParenR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685800" lvl="1" indent="-342900">
              <a:spcBef>
                <a:spcPct val="50000"/>
              </a:spcBef>
              <a:buFontTx/>
              <a:buAutoNum type="arabicParenR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Central atoms are generally those with the 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lowest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electronegativity. </a:t>
            </a:r>
          </a:p>
          <a:p>
            <a:pPr marL="685800" lvl="1" indent="-342900">
              <a:spcBef>
                <a:spcPct val="50000"/>
              </a:spcBef>
              <a:buFontTx/>
              <a:buAutoNum type="arabicParenR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685800" lvl="1" indent="-342900">
              <a:spcBef>
                <a:spcPct val="50000"/>
              </a:spcBef>
              <a:buFontTx/>
              <a:buAutoNum type="arabicParenR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Small molecules and polyatomic ions generally have compact, symmetrical structures.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E2-20AA-41FD-8D49-0A7F6555C32A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9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9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721920" y="1770528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 Potential skeletal structures for H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PO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graphicFrame>
        <p:nvGraphicFramePr>
          <p:cNvPr id="85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266743"/>
              </p:ext>
            </p:extLst>
          </p:nvPr>
        </p:nvGraphicFramePr>
        <p:xfrm>
          <a:off x="2455168" y="2617715"/>
          <a:ext cx="4266009" cy="116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512695" imgH="685495" progId="">
                  <p:embed/>
                </p:oleObj>
              </mc:Choice>
              <mc:Fallback>
                <p:oleObj name="CS ChemDraw Drawing" r:id="rId2" imgW="2512695" imgH="685495" progId="">
                  <p:embed/>
                  <p:pic>
                    <p:nvPicPr>
                      <p:cNvPr id="850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168" y="2617715"/>
                        <a:ext cx="4266009" cy="116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E2-20AA-41FD-8D49-0A7F6555C32A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88262" y="271203"/>
            <a:ext cx="7848662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Guidelines for Writing Skeletal Structures</a:t>
            </a:r>
          </a:p>
          <a:p>
            <a:pPr>
              <a:spcBef>
                <a:spcPct val="50000"/>
              </a:spcBef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4) Small molecules and polyatomic ions generally have compact, symmetrical structures.</a:t>
            </a:r>
            <a:endParaRPr lang="en-US" sz="2100" b="1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3718" y="2571750"/>
            <a:ext cx="4857750" cy="1855232"/>
            <a:chOff x="1295400" y="4267200"/>
            <a:chExt cx="6477000" cy="2473643"/>
          </a:xfrm>
        </p:grpSpPr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295400" y="6248400"/>
              <a:ext cx="5791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      Correct skeletal structure for H</a:t>
              </a:r>
              <a:r>
                <a:rPr lang="en-US" sz="18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PO</a:t>
              </a:r>
              <a:r>
                <a:rPr lang="en-US" sz="18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4676775" y="4267200"/>
              <a:ext cx="3095625" cy="1800225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 sz="1050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4491100" y="5888037"/>
              <a:ext cx="487363" cy="360363"/>
            </a:xfrm>
            <a:prstGeom prst="line">
              <a:avLst/>
            </a:prstGeom>
            <a:noFill/>
            <a:ln w="31750">
              <a:solidFill>
                <a:srgbClr val="0070C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 sz="1050"/>
            </a:p>
          </p:txBody>
        </p:sp>
      </p:grpSp>
    </p:spTree>
    <p:extLst>
      <p:ext uri="{BB962C8B-B14F-4D97-AF65-F5344CB8AC3E}">
        <p14:creationId xmlns:p14="http://schemas.microsoft.com/office/powerpoint/2010/main" val="26006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>
            <a:extLst>
              <a:ext uri="{FF2B5EF4-FFF2-40B4-BE49-F238E27FC236}">
                <a16:creationId xmlns:a16="http://schemas.microsoft.com/office/drawing/2014/main" id="{ED819317-45F9-46F2-8617-192B317D2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08" y="609981"/>
            <a:ext cx="4127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</a:rPr>
              <a:t>(1) Draw a Lewis structure for </a:t>
            </a:r>
            <a:r>
              <a:rPr lang="en-US" sz="1800" b="1" dirty="0">
                <a:solidFill>
                  <a:srgbClr val="0070C0"/>
                </a:solidFill>
              </a:rPr>
              <a:t>H</a:t>
            </a:r>
            <a:r>
              <a:rPr lang="en-US" sz="1800" b="1" baseline="-25000" dirty="0">
                <a:solidFill>
                  <a:srgbClr val="0070C0"/>
                </a:solidFill>
              </a:rPr>
              <a:t>2</a:t>
            </a:r>
            <a:r>
              <a:rPr lang="en-US" sz="1800" b="1" dirty="0">
                <a:solidFill>
                  <a:srgbClr val="0070C0"/>
                </a:solidFill>
              </a:rPr>
              <a:t>O.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BD17E9E-28D5-4AF4-985C-13BD67AA7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20" y="1189382"/>
            <a:ext cx="346835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500" b="1"/>
              <a:t>Step 1: </a:t>
            </a:r>
            <a:r>
              <a:rPr lang="en-US" sz="1500"/>
              <a:t>Add up all valence electrons. </a:t>
            </a:r>
            <a:endParaRPr lang="en-US" sz="1800" b="1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814986D6-E3B5-4470-901D-E35F206EB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09" y="1985034"/>
            <a:ext cx="280814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500" b="1" dirty="0"/>
              <a:t>Step 2: </a:t>
            </a:r>
            <a:r>
              <a:rPr lang="en-US" sz="1500" dirty="0"/>
              <a:t>Connect atoms.</a:t>
            </a:r>
            <a:endParaRPr lang="en-US" sz="1800" dirty="0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D6EBCAE5-6235-4800-B670-BC0E4E822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19" y="3097668"/>
            <a:ext cx="526855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500" b="1" dirty="0"/>
              <a:t>Step 3: </a:t>
            </a:r>
            <a:r>
              <a:rPr lang="en-US" sz="1500" dirty="0"/>
              <a:t>Complete terminal atoms octets (except hydrogen)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8EEFB09F-E794-433E-A156-957BC9DE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09" y="3731737"/>
            <a:ext cx="321975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500" b="1" dirty="0"/>
              <a:t>Step 4: </a:t>
            </a:r>
            <a:r>
              <a:rPr lang="en-US" sz="1500" dirty="0"/>
              <a:t>Assign e</a:t>
            </a:r>
            <a:r>
              <a:rPr lang="en-US" sz="1500" baseline="30000" dirty="0"/>
              <a:t>-</a:t>
            </a:r>
            <a:r>
              <a:rPr lang="en-US" sz="1500" dirty="0"/>
              <a:t> to central atoms.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2C2F0382-23D7-4713-8DAB-837217004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09" y="4426554"/>
            <a:ext cx="321975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500" b="1" dirty="0"/>
              <a:t>Step 5: </a:t>
            </a:r>
            <a:r>
              <a:rPr lang="en-US" sz="1500" dirty="0"/>
              <a:t>Multiple bonding?</a:t>
            </a:r>
            <a:endParaRPr lang="en-US" sz="15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96D4BD-09F8-47E3-A0D0-FD7BDBB70265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19</a:t>
            </a:fld>
            <a:endParaRPr lang="fr-CA" sz="105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162A9A3-3EAE-FB50-4F5C-F67DDF713658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9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37"/>
          <p:cNvSpPr txBox="1">
            <a:spLocks noGrp="1"/>
          </p:cNvSpPr>
          <p:nvPr>
            <p:ph type="title"/>
          </p:nvPr>
        </p:nvSpPr>
        <p:spPr>
          <a:xfrm>
            <a:off x="720000" y="19799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Key Contents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259" name="Google Shape;1259;p37"/>
          <p:cNvSpPr txBox="1">
            <a:spLocks noGrp="1"/>
          </p:cNvSpPr>
          <p:nvPr>
            <p:ph type="title" idx="5"/>
          </p:nvPr>
        </p:nvSpPr>
        <p:spPr>
          <a:xfrm>
            <a:off x="1985048" y="2507355"/>
            <a:ext cx="7347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1262" name="Google Shape;1262;p37"/>
          <p:cNvSpPr txBox="1">
            <a:spLocks noGrp="1"/>
          </p:cNvSpPr>
          <p:nvPr>
            <p:ph type="title" idx="8"/>
          </p:nvPr>
        </p:nvSpPr>
        <p:spPr>
          <a:xfrm>
            <a:off x="1985048" y="3788761"/>
            <a:ext cx="734700" cy="6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sp>
        <p:nvSpPr>
          <p:cNvPr id="1269" name="Google Shape;1269;p37"/>
          <p:cNvSpPr txBox="1">
            <a:spLocks noGrp="1"/>
          </p:cNvSpPr>
          <p:nvPr>
            <p:ph type="subTitle" idx="18"/>
          </p:nvPr>
        </p:nvSpPr>
        <p:spPr>
          <a:xfrm>
            <a:off x="2988087" y="2571750"/>
            <a:ext cx="3167825" cy="5402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Resonance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4E711D95-34A5-EB05-A7D7-71D2A854B58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85048" y="1225949"/>
            <a:ext cx="734700" cy="669000"/>
          </a:xfrm>
        </p:spPr>
        <p:txBody>
          <a:bodyPr/>
          <a:lstStyle/>
          <a:p>
            <a:r>
              <a:rPr lang="en-US" dirty="0"/>
              <a:t>05</a:t>
            </a:r>
            <a:endParaRPr lang="fr-CA" dirty="0"/>
          </a:p>
        </p:txBody>
      </p:sp>
      <p:sp>
        <p:nvSpPr>
          <p:cNvPr id="16" name="Google Shape;1269;p37">
            <a:extLst>
              <a:ext uri="{FF2B5EF4-FFF2-40B4-BE49-F238E27FC236}">
                <a16:creationId xmlns:a16="http://schemas.microsoft.com/office/drawing/2014/main" id="{10D7B0EF-8884-8205-A188-2E9CFE5A096F}"/>
              </a:ext>
            </a:extLst>
          </p:cNvPr>
          <p:cNvSpPr txBox="1">
            <a:spLocks/>
          </p:cNvSpPr>
          <p:nvPr/>
        </p:nvSpPr>
        <p:spPr>
          <a:xfrm>
            <a:off x="2988087" y="1318962"/>
            <a:ext cx="3167825" cy="54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Lewis Structures</a:t>
            </a:r>
          </a:p>
        </p:txBody>
      </p:sp>
      <p:sp>
        <p:nvSpPr>
          <p:cNvPr id="17" name="Google Shape;1269;p37">
            <a:extLst>
              <a:ext uri="{FF2B5EF4-FFF2-40B4-BE49-F238E27FC236}">
                <a16:creationId xmlns:a16="http://schemas.microsoft.com/office/drawing/2014/main" id="{92BA064F-9124-7EEF-388E-4E4DD10D01C7}"/>
              </a:ext>
            </a:extLst>
          </p:cNvPr>
          <p:cNvSpPr txBox="1">
            <a:spLocks/>
          </p:cNvSpPr>
          <p:nvPr/>
        </p:nvSpPr>
        <p:spPr>
          <a:xfrm>
            <a:off x="2988087" y="3894625"/>
            <a:ext cx="3167825" cy="45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Formal</a:t>
            </a:r>
            <a:r>
              <a:rPr lang="fr-CA" dirty="0"/>
              <a:t> Charges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89308" y="2052209"/>
            <a:ext cx="1866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___ valence e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73085" y="1078392"/>
            <a:ext cx="3174226" cy="10618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C: ___ valence e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O: ___ valence e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x 2 = ____</a:t>
            </a:r>
          </a:p>
          <a:p>
            <a:pPr>
              <a:spcBef>
                <a:spcPct val="50000"/>
              </a:spcBef>
            </a:pPr>
            <a:endParaRPr lang="en-US" sz="18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944818" y="1946913"/>
            <a:ext cx="25449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E2-20AA-41FD-8D49-0A7F6555C32A}" type="slidenum">
              <a:rPr lang="en-CA" smtClean="0"/>
              <a:pPr/>
              <a:t>20</a:t>
            </a:fld>
            <a:endParaRPr lang="en-CA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4BB1332-3CA6-C949-31E8-45DC8184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33" y="694160"/>
            <a:ext cx="3857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</a:rPr>
              <a:t>(2) Draw a Lewis structure for CO</a:t>
            </a:r>
            <a:r>
              <a:rPr lang="en-US" sz="1800" b="1" baseline="-25000" dirty="0">
                <a:solidFill>
                  <a:srgbClr val="0070C0"/>
                </a:solidFill>
              </a:rPr>
              <a:t>2</a:t>
            </a:r>
            <a:r>
              <a:rPr lang="en-US" sz="1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407FD10-AE31-962D-7233-40A7586AD2AD}"/>
              </a:ext>
            </a:extLst>
          </p:cNvPr>
          <p:cNvSpPr txBox="1"/>
          <p:nvPr/>
        </p:nvSpPr>
        <p:spPr>
          <a:xfrm>
            <a:off x="299171" y="3255690"/>
            <a:ext cx="454002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/>
              <a:t>Carbon atoms are almost always central atom.</a:t>
            </a:r>
            <a:endParaRPr lang="fr-CA" sz="1650" dirty="0"/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0F454E0E-A907-7AAB-346C-9CF67FD0C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287" y="1245941"/>
            <a:ext cx="3348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16 - 4 = ___ valence e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left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073741BF-115B-CEB8-435F-49D3041E3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690" y="1781240"/>
            <a:ext cx="35556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Put the remaining valence e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on O will give them a filled octet.</a:t>
            </a:r>
            <a:endParaRPr lang="en-US" sz="18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DD38639C-77F2-3BBC-BF83-AF1B1EBF1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6715" y="3528227"/>
            <a:ext cx="3555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BUT C only has 4 valence e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!</a:t>
            </a:r>
            <a:endParaRPr lang="en-US" sz="1800" baseline="30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18118E3-3572-CDDE-B205-30100C0B7768}"/>
              </a:ext>
            </a:extLst>
          </p:cNvPr>
          <p:cNvCxnSpPr>
            <a:cxnSpLocks/>
          </p:cNvCxnSpPr>
          <p:nvPr/>
        </p:nvCxnSpPr>
        <p:spPr>
          <a:xfrm flipV="1">
            <a:off x="2179232" y="2957710"/>
            <a:ext cx="0" cy="2979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7606C106-546F-97C9-8453-BA5C211823BA}"/>
              </a:ext>
            </a:extLst>
          </p:cNvPr>
          <p:cNvSpPr/>
          <p:nvPr/>
        </p:nvSpPr>
        <p:spPr>
          <a:xfrm>
            <a:off x="7822276" y="4405745"/>
            <a:ext cx="714895" cy="2743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AD781AA-2E95-9432-70BF-BD4EB7BBAA39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7" grpId="0"/>
      <p:bldP spid="18" grpId="0"/>
      <p:bldP spid="21" grpId="0"/>
      <p:bldP spid="23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85950" y="1847254"/>
            <a:ext cx="1747214" cy="691754"/>
            <a:chOff x="1143000" y="2463006"/>
            <a:chExt cx="2329618" cy="922338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219200" y="2463006"/>
            <a:ext cx="2171700" cy="92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601599" imgH="255727" progId="">
                    <p:embed/>
                  </p:oleObj>
                </mc:Choice>
                <mc:Fallback>
                  <p:oleObj name="CS ChemDraw Drawing" r:id="rId2" imgW="601599" imgH="255727" progId="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2463006"/>
                          <a:ext cx="2171700" cy="922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143000" y="2708275"/>
              <a:ext cx="358775" cy="431800"/>
            </a:xfrm>
            <a:prstGeom prst="ellipse">
              <a:avLst/>
            </a:prstGeom>
            <a:noFill/>
            <a:ln w="317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113843" y="2687461"/>
              <a:ext cx="358775" cy="431800"/>
            </a:xfrm>
            <a:prstGeom prst="ellipse">
              <a:avLst/>
            </a:prstGeom>
            <a:noFill/>
            <a:ln w="317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</p:grp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3750157" y="2192338"/>
            <a:ext cx="767387" cy="794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 sz="105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574694" y="1714500"/>
            <a:ext cx="4461241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Move the lone pair electrons on O to make double bonds with C.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This will give C a filled octet.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E2-20AA-41FD-8D49-0A7F6555C32A}" type="slidenum">
              <a:rPr lang="en-CA" smtClean="0"/>
              <a:pPr/>
              <a:t>21</a:t>
            </a:fld>
            <a:endParaRPr lang="en-CA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6077" y="688757"/>
            <a:ext cx="413146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Draw the Lewis Structure of CO</a:t>
            </a:r>
            <a:r>
              <a:rPr lang="en-US" sz="1800" baseline="-25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ct val="50000"/>
              </a:spcBef>
            </a:pPr>
            <a:endParaRPr lang="en-US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86529" y="3257551"/>
            <a:ext cx="7049406" cy="764381"/>
            <a:chOff x="896105" y="4343400"/>
            <a:chExt cx="9399207" cy="1019175"/>
          </a:xfrm>
        </p:grpSpPr>
        <p:graphicFrame>
          <p:nvGraphicFramePr>
            <p:cNvPr id="18" name="Object 13"/>
            <p:cNvGraphicFramePr>
              <a:graphicFrameLocks noChangeAspect="1"/>
            </p:cNvGraphicFramePr>
            <p:nvPr/>
          </p:nvGraphicFramePr>
          <p:xfrm>
            <a:off x="896105" y="4343400"/>
            <a:ext cx="2016125" cy="1019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507111" imgH="255727" progId="">
                    <p:embed/>
                  </p:oleObj>
                </mc:Choice>
                <mc:Fallback>
                  <p:oleObj name="CS ChemDraw Drawing" r:id="rId4" imgW="507111" imgH="255727" progId="">
                    <p:embed/>
                    <p:pic>
                      <p:nvPicPr>
                        <p:cNvPr id="18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105" y="4343400"/>
                          <a:ext cx="2016125" cy="1019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944389" y="4572000"/>
              <a:ext cx="635092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All atoms in this structure have a filled octet!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7104D0CF-E912-DEDC-D4B1-91525B79CB01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2FB14-A01F-45A4-9D3A-FA22D1AFEA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466" y="1275702"/>
            <a:ext cx="4092534" cy="364672"/>
          </a:xfrm>
        </p:spPr>
        <p:txBody>
          <a:bodyPr/>
          <a:lstStyle/>
          <a:p>
            <a:pPr marL="324" indent="0">
              <a:buNone/>
            </a:pPr>
            <a:r>
              <a:rPr lang="en-US" sz="1500" b="1" dirty="0"/>
              <a:t>Step 1:</a:t>
            </a:r>
            <a:endParaRPr lang="en-US" sz="1500" dirty="0"/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1399A55F-9DAF-423A-BE43-5F3FCCF3F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1874500"/>
            <a:ext cx="82586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+mn-lt"/>
              </a:rPr>
              <a:t>Step 3:</a:t>
            </a:r>
          </a:p>
        </p:txBody>
      </p:sp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2E620231-4AAD-4EC3-8D72-2B940198F546}"/>
              </a:ext>
            </a:extLst>
          </p:cNvPr>
          <p:cNvSpPr txBox="1">
            <a:spLocks/>
          </p:cNvSpPr>
          <p:nvPr/>
        </p:nvSpPr>
        <p:spPr>
          <a:xfrm>
            <a:off x="479466" y="1872690"/>
            <a:ext cx="821594" cy="3646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255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742950" marR="0" lvl="1" indent="-284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143000" marR="0" lvl="2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600200" marR="0" lvl="3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2057400" marR="0" lvl="4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24" indent="0">
              <a:buNone/>
            </a:pPr>
            <a:r>
              <a:rPr lang="en-US" sz="1500" b="1"/>
              <a:t>Step 2:</a:t>
            </a:r>
            <a:endParaRPr lang="en-US" sz="15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914866F-2C0F-49D2-84AC-BE5EF538D3A5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22</a:t>
            </a:fld>
            <a:endParaRPr lang="fr-CA" sz="105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A473F5E-5AE5-E6FA-46EA-0804B1650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80" y="644544"/>
            <a:ext cx="4127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</a:rPr>
              <a:t>(3) Draw a Lewis structure for </a:t>
            </a:r>
            <a:r>
              <a:rPr lang="en-US" sz="1800" b="1" dirty="0">
                <a:solidFill>
                  <a:srgbClr val="0070C0"/>
                </a:solidFill>
              </a:rPr>
              <a:t>CCl</a:t>
            </a:r>
            <a:r>
              <a:rPr lang="en-US" sz="1800" b="1" baseline="-25000" dirty="0">
                <a:solidFill>
                  <a:srgbClr val="0070C0"/>
                </a:solidFill>
              </a:rPr>
              <a:t>4</a:t>
            </a:r>
            <a:r>
              <a:rPr lang="en-US" sz="1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94805B-6885-2269-6E8F-DE7B640A9616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6783B4C6-77CC-458D-8EED-FCF23470D542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23</a:t>
            </a:fld>
            <a:endParaRPr lang="fr-CA" sz="1050"/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CBE2780C-3F95-4936-A98B-C7705B46A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90" y="1477098"/>
            <a:ext cx="402270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500" b="1" dirty="0"/>
              <a:t>Step 1: </a:t>
            </a:r>
            <a:endParaRPr lang="en-US" sz="1500" dirty="0"/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BAB70F48-4C8C-4AB2-9A09-4464F323E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102" y="2638240"/>
            <a:ext cx="101006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500" b="1" dirty="0"/>
              <a:t>Step 4:</a:t>
            </a: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1E15E2D7-30EC-453E-896D-D25FB6DAE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90" y="2476658"/>
            <a:ext cx="153499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500" b="1"/>
              <a:t>Step 2: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1DD036-6C95-6358-3C65-FA633BE6D1CD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8333E76-AD38-56B2-3FBF-A017967EE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32" y="596612"/>
            <a:ext cx="4127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</a:rPr>
              <a:t>(4) Draw a Lewis structure for [</a:t>
            </a:r>
            <a:r>
              <a:rPr lang="en-US" sz="1800" b="1" dirty="0">
                <a:solidFill>
                  <a:srgbClr val="0070C0"/>
                </a:solidFill>
              </a:rPr>
              <a:t>H</a:t>
            </a:r>
            <a:r>
              <a:rPr lang="en-US" sz="1800" b="1" baseline="-25000" dirty="0">
                <a:solidFill>
                  <a:srgbClr val="0070C0"/>
                </a:solidFill>
              </a:rPr>
              <a:t>3</a:t>
            </a:r>
            <a:r>
              <a:rPr lang="en-US" sz="1800" b="1" dirty="0">
                <a:solidFill>
                  <a:srgbClr val="0070C0"/>
                </a:solidFill>
              </a:rPr>
              <a:t>O]</a:t>
            </a:r>
            <a:r>
              <a:rPr lang="en-US" sz="1800" b="1" baseline="30000" dirty="0">
                <a:solidFill>
                  <a:srgbClr val="0070C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4115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4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DEBF5A6-12C3-4C5B-B16D-E65DE317A91E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24</a:t>
            </a:fld>
            <a:endParaRPr lang="fr-CA" sz="10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15592C-5E64-34CF-330E-D8180A53EDB4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C27D845-DC13-F60A-0B5E-31323AD3C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357" y="606593"/>
            <a:ext cx="4127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</a:rPr>
              <a:t>(5) Draw a Lewis structure for </a:t>
            </a:r>
            <a:r>
              <a:rPr lang="en-US" sz="1800" b="1" dirty="0">
                <a:solidFill>
                  <a:srgbClr val="0070C0"/>
                </a:solidFill>
              </a:rPr>
              <a:t>CH</a:t>
            </a:r>
            <a:r>
              <a:rPr lang="en-US" sz="1800" b="1" baseline="-25000" dirty="0">
                <a:solidFill>
                  <a:srgbClr val="0070C0"/>
                </a:solidFill>
              </a:rPr>
              <a:t>2</a:t>
            </a:r>
            <a:r>
              <a:rPr lang="en-US" sz="1800" b="1" dirty="0">
                <a:solidFill>
                  <a:srgbClr val="0070C0"/>
                </a:solidFill>
              </a:rPr>
              <a:t>O.</a:t>
            </a:r>
          </a:p>
        </p:txBody>
      </p:sp>
    </p:spTree>
    <p:extLst>
      <p:ext uri="{BB962C8B-B14F-4D97-AF65-F5344CB8AC3E}">
        <p14:creationId xmlns:p14="http://schemas.microsoft.com/office/powerpoint/2010/main" val="96839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BFA3A2D-10D0-4254-8DBC-8292915713E6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25</a:t>
            </a:fld>
            <a:endParaRPr lang="fr-CA" sz="105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AC6ACF-FF29-542D-ABA4-15F04392BD6A}"/>
              </a:ext>
            </a:extLst>
          </p:cNvPr>
          <p:cNvSpPr txBox="1"/>
          <p:nvPr/>
        </p:nvSpPr>
        <p:spPr>
          <a:xfrm>
            <a:off x="479890" y="978757"/>
            <a:ext cx="775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Expanded octet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50FACE-7769-E0BD-EBBC-1023ED79B4A8}"/>
              </a:ext>
            </a:extLst>
          </p:cNvPr>
          <p:cNvSpPr txBox="1"/>
          <p:nvPr/>
        </p:nvSpPr>
        <p:spPr>
          <a:xfrm>
            <a:off x="694255" y="1364257"/>
            <a:ext cx="7755489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Second row elements C, N, O and F always follow the octet rule.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Elements in the 3</a:t>
            </a:r>
            <a:r>
              <a:rPr lang="en-US" sz="1600" baseline="30000" dirty="0"/>
              <a:t>rd  </a:t>
            </a:r>
            <a:r>
              <a:rPr lang="en-US" sz="1600" dirty="0"/>
              <a:t>(and beyond) can have an expanded octet because of empty d orbitals available in the valence shell.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7762360-1558-6CE7-930C-60F5A15EF0CA}"/>
              </a:ext>
            </a:extLst>
          </p:cNvPr>
          <p:cNvSpPr txBox="1"/>
          <p:nvPr/>
        </p:nvSpPr>
        <p:spPr>
          <a:xfrm>
            <a:off x="537910" y="2916999"/>
            <a:ext cx="775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Electron deficient </a:t>
            </a:r>
            <a:r>
              <a:rPr lang="en-US" sz="1800" b="1" baseline="30000" dirty="0"/>
              <a:t> </a:t>
            </a:r>
            <a:r>
              <a:rPr lang="en-US" sz="1800" b="1" dirty="0"/>
              <a:t>elements</a:t>
            </a:r>
            <a:endParaRPr lang="en-US" sz="1800" baseline="300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089863-2B12-61E8-4DD2-657345744E85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Octet Rule Exceptions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10859DE-D32E-25C3-A761-5215F89AE55D}"/>
              </a:ext>
            </a:extLst>
          </p:cNvPr>
          <p:cNvSpPr txBox="1"/>
          <p:nvPr/>
        </p:nvSpPr>
        <p:spPr>
          <a:xfrm>
            <a:off x="850601" y="3255553"/>
            <a:ext cx="7755489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Second row B and Be often have incomplete octets.</a:t>
            </a:r>
            <a:endParaRPr lang="en-US" sz="1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400371-BF04-CF2B-EB03-278A3B182F6D}"/>
              </a:ext>
            </a:extLst>
          </p:cNvPr>
          <p:cNvSpPr txBox="1"/>
          <p:nvPr/>
        </p:nvSpPr>
        <p:spPr>
          <a:xfrm>
            <a:off x="1924924" y="4093991"/>
            <a:ext cx="540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Exceptions to the Octet Rule (Khan Academy video 7:09)</a:t>
            </a:r>
            <a:endParaRPr lang="fr-CA" sz="1600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E96F6705-D5B3-0A2F-D79B-711B41154941}"/>
              </a:ext>
            </a:extLst>
          </p:cNvPr>
          <p:cNvSpPr/>
          <p:nvPr/>
        </p:nvSpPr>
        <p:spPr>
          <a:xfrm>
            <a:off x="8233719" y="4600942"/>
            <a:ext cx="548640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3468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b="3112"/>
          <a:stretch/>
        </p:blipFill>
        <p:spPr bwMode="auto">
          <a:xfrm>
            <a:off x="1837566" y="1099844"/>
            <a:ext cx="5562600" cy="350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2661911" y="1142128"/>
            <a:ext cx="2862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When n = 3,  l = 0, 1, or 2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5262151" y="910732"/>
            <a:ext cx="386765" cy="3077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 sz="180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648916" y="694429"/>
            <a:ext cx="1403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 orbitals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6DD1-7CDA-4FAA-B2FF-E648DDC03E3D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39A6EE-8C45-4F03-97B5-E4FE0625DB66}"/>
              </a:ext>
            </a:extLst>
          </p:cNvPr>
          <p:cNvSpPr txBox="1">
            <a:spLocks/>
          </p:cNvSpPr>
          <p:nvPr/>
        </p:nvSpPr>
        <p:spPr>
          <a:xfrm>
            <a:off x="519303" y="593166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b="0" dirty="0">
                <a:solidFill>
                  <a:srgbClr val="0070C0"/>
                </a:solidFill>
                <a:latin typeface="Corbel" panose="020B0503020204020204" pitchFamily="34" charset="0"/>
              </a:rPr>
              <a:t>Quantum Numbers and d Orbitals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F526EE6-6F41-C4CC-02F6-3CDAAE24D5F0}"/>
              </a:ext>
            </a:extLst>
          </p:cNvPr>
          <p:cNvSpPr txBox="1"/>
          <p:nvPr/>
        </p:nvSpPr>
        <p:spPr>
          <a:xfrm>
            <a:off x="1695540" y="16216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fr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A39DCF-C8C7-0408-4263-C1B084FF0196}"/>
              </a:ext>
            </a:extLst>
          </p:cNvPr>
          <p:cNvSpPr txBox="1"/>
          <p:nvPr/>
        </p:nvSpPr>
        <p:spPr>
          <a:xfrm>
            <a:off x="1695540" y="21139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fr-CA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1B2EE8-5E04-0979-9362-23333DB4B4DD}"/>
              </a:ext>
            </a:extLst>
          </p:cNvPr>
          <p:cNvSpPr txBox="1"/>
          <p:nvPr/>
        </p:nvSpPr>
        <p:spPr>
          <a:xfrm>
            <a:off x="1712619" y="251560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fr-CA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F5CB313-86D5-83A1-708E-5EA56F14FD3D}"/>
              </a:ext>
            </a:extLst>
          </p:cNvPr>
          <p:cNvSpPr txBox="1"/>
          <p:nvPr/>
        </p:nvSpPr>
        <p:spPr>
          <a:xfrm>
            <a:off x="1695540" y="30026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fr-CA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5F569B2-3301-B8D5-F90C-9682FBE784EF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Octet Rule Exceptions,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7BD61CBF-12F7-7200-181D-94CF82F73668}"/>
              </a:ext>
            </a:extLst>
          </p:cNvPr>
          <p:cNvSpPr/>
          <p:nvPr/>
        </p:nvSpPr>
        <p:spPr>
          <a:xfrm>
            <a:off x="8233719" y="4600942"/>
            <a:ext cx="548640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275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93614" y="571501"/>
            <a:ext cx="8598715" cy="391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AutoNum type="arabicParenR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Second row elements C, N, O and F always follow the octet rule.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rabicParenR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Second row elements B and Be often have incomplete octets.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rabicParenR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Third row elements (and beyond) can have expanded octets because of empty d orbitals available in the valence shell.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When writing the Lewis structure for a molecule, satisfy the octet rule for the atoms first. If electrons remain after the octet rule has been satisfied, then place them on the elements having </a:t>
            </a:r>
            <a:r>
              <a:rPr lang="en-US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available </a:t>
            </a:r>
            <a:r>
              <a:rPr lang="en-US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orbitals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(elements in Period 3 or beyond).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6DD1-7CDA-4FAA-B2FF-E648DDC03E3D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30B795-2AEC-76CC-97EC-CCBCF9BA8C3A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Octet Rule Exceptions,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90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8CE571-4C47-4D9C-815B-35A4EF32C17F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28</a:t>
            </a:fld>
            <a:endParaRPr lang="fr-CA" sz="1050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C098553-971F-D033-35A8-30343B05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13" y="579435"/>
            <a:ext cx="4127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</a:rPr>
              <a:t>(6) Draw a Lewis structure for </a:t>
            </a:r>
            <a:r>
              <a:rPr lang="en-US" sz="1800" b="1" dirty="0">
                <a:solidFill>
                  <a:srgbClr val="0070C0"/>
                </a:solidFill>
              </a:rPr>
              <a:t>SF</a:t>
            </a:r>
            <a:r>
              <a:rPr lang="en-US" sz="1800" b="1" baseline="-25000" dirty="0">
                <a:solidFill>
                  <a:srgbClr val="0070C0"/>
                </a:solidFill>
              </a:rPr>
              <a:t>6</a:t>
            </a:r>
            <a:r>
              <a:rPr lang="en-US" sz="1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24413A8-186C-ADBC-61BD-25F981697BCE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Octet Rule Exceptions,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16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B81DB0D8-CE8D-4642-8959-E93616622B65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29</a:t>
            </a:fld>
            <a:endParaRPr lang="fr-CA" sz="105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208CD9B-2CCE-6FB4-0D4C-52D73C558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09" y="550588"/>
            <a:ext cx="4127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</a:rPr>
              <a:t>(7) Draw a Lewis structure for </a:t>
            </a:r>
            <a:r>
              <a:rPr lang="en-US" sz="1800" b="1" dirty="0">
                <a:solidFill>
                  <a:srgbClr val="0070C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</a:t>
            </a:r>
            <a:r>
              <a:rPr lang="en-US" sz="1800" b="1" dirty="0">
                <a:solidFill>
                  <a:srgbClr val="0070C0"/>
                </a:solidFill>
              </a:rPr>
              <a:t>Cl</a:t>
            </a:r>
            <a:r>
              <a:rPr lang="en-US" sz="1800" b="1" baseline="-25000" dirty="0">
                <a:solidFill>
                  <a:srgbClr val="0070C0"/>
                </a:solidFill>
              </a:rPr>
              <a:t>3</a:t>
            </a:r>
            <a:r>
              <a:rPr lang="en-US" sz="1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BD4A34-B079-D0B9-391E-A8AD07E03A33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Octet Rule Exceptions,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2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0"/>
            <a:ext cx="7943850" cy="648393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0070C0"/>
                </a:solidFill>
                <a:latin typeface="Corbel" panose="020B0503020204020204" pitchFamily="34" charset="0"/>
              </a:rPr>
              <a:t>The Model of the Covalent Chemical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226" y="759575"/>
            <a:ext cx="8653548" cy="1293669"/>
          </a:xfrm>
        </p:spPr>
        <p:txBody>
          <a:bodyPr>
            <a:normAutofit/>
          </a:bodyPr>
          <a:lstStyle/>
          <a:p>
            <a:r>
              <a:rPr lang="en-CA" sz="1800" dirty="0">
                <a:latin typeface="+mn-lt"/>
              </a:rPr>
              <a:t>Bonds result from the tendency of a system to seek its lowest possible energy.</a:t>
            </a:r>
          </a:p>
          <a:p>
            <a:endParaRPr lang="en-CA" sz="1800" dirty="0">
              <a:latin typeface="+mn-lt"/>
            </a:endParaRPr>
          </a:p>
          <a:p>
            <a:r>
              <a:rPr lang="en-CA" sz="1800" dirty="0">
                <a:latin typeface="+mn-lt"/>
              </a:rPr>
              <a:t>Bonding is a model proposed to explain molecular stability.</a:t>
            </a:r>
          </a:p>
          <a:p>
            <a:endParaRPr lang="en-CA" sz="1800" dirty="0">
              <a:latin typeface="+mn-lt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9524" y="2053244"/>
            <a:ext cx="2244951" cy="209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FF4E-A2E8-4294-BC33-9E773A50AFF3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608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Text Box 7"/>
          <p:cNvSpPr txBox="1">
            <a:spLocks noChangeArrowheads="1"/>
          </p:cNvSpPr>
          <p:nvPr/>
        </p:nvSpPr>
        <p:spPr bwMode="auto">
          <a:xfrm>
            <a:off x="1714500" y="1503053"/>
            <a:ext cx="3829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Draw the Lewis Structure of BF</a:t>
            </a:r>
            <a:r>
              <a:rPr lang="en-US" sz="1800" baseline="-25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1828800" y="2968452"/>
            <a:ext cx="275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Total # valence e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____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83582" y="2024946"/>
            <a:ext cx="385996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B: ____ valence e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F: ____ valence e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x 3 = ____</a:t>
            </a:r>
            <a:endParaRPr lang="en-US" sz="18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664531" y="2914650"/>
            <a:ext cx="32918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6DD1-7CDA-4FAA-B2FF-E648DDC03E3D}" type="slidenum">
              <a:rPr lang="en-US" smtClean="0"/>
              <a:t>30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8CDDE0-CC1A-B7DC-1713-EC9786E6A83D}"/>
              </a:ext>
            </a:extLst>
          </p:cNvPr>
          <p:cNvSpPr txBox="1"/>
          <p:nvPr/>
        </p:nvSpPr>
        <p:spPr>
          <a:xfrm>
            <a:off x="540786" y="592810"/>
            <a:ext cx="7755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Electron deficient </a:t>
            </a:r>
            <a:r>
              <a:rPr lang="en-US" sz="1600" b="1" baseline="30000" dirty="0"/>
              <a:t> </a:t>
            </a:r>
            <a:r>
              <a:rPr lang="en-US" sz="1600" b="1" dirty="0"/>
              <a:t>elements</a:t>
            </a:r>
            <a:endParaRPr lang="en-US" sz="1600" baseline="30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FB8DEE-1D44-53F9-9AEC-2CEBCE9A1C34}"/>
              </a:ext>
            </a:extLst>
          </p:cNvPr>
          <p:cNvSpPr txBox="1"/>
          <p:nvPr/>
        </p:nvSpPr>
        <p:spPr>
          <a:xfrm>
            <a:off x="853477" y="931364"/>
            <a:ext cx="7755489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Second row B and Be often have incomplete octets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4189CD-DDC6-A02B-E67D-C00D2C209958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Octet Rule Exceptions,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91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173836-9D33-4ECE-A875-6CA94420220B}"/>
              </a:ext>
            </a:extLst>
          </p:cNvPr>
          <p:cNvSpPr txBox="1">
            <a:spLocks/>
          </p:cNvSpPr>
          <p:nvPr/>
        </p:nvSpPr>
        <p:spPr>
          <a:xfrm>
            <a:off x="798503" y="1244894"/>
            <a:ext cx="8345497" cy="14404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lphaLcParenR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The least EN atom should be the central atom.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Each atom must have an octet unless the atom is an exception (ex. Expanded octet).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The number of electrons in the electron-dot structure must equal the sum of valence electrons of all the atoms.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All of the above.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6FC581-3E19-45B5-B254-3A1ADBA25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58" y="3269355"/>
            <a:ext cx="7886700" cy="37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Question: 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Draw an electron-dot structure for OF</a:t>
            </a:r>
            <a:r>
              <a:rPr lang="en-US" sz="165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3C5216-6898-0BC2-42FA-8A27039A770B}"/>
              </a:ext>
            </a:extLst>
          </p:cNvPr>
          <p:cNvSpPr txBox="1">
            <a:spLocks/>
          </p:cNvSpPr>
          <p:nvPr/>
        </p:nvSpPr>
        <p:spPr>
          <a:xfrm>
            <a:off x="470158" y="782984"/>
            <a:ext cx="8840494" cy="52095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Question: 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What criteria must be met in a valid electron-dot structure?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BA33227-DA51-F15E-3590-6E2D241204B1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95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6F53B-F42F-4D78-8982-9C60BB545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69" y="477414"/>
            <a:ext cx="6671090" cy="906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Question:   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a)  Identify the </a:t>
            </a:r>
            <a:r>
              <a:rPr lang="en-US" sz="1650" u="sng" dirty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electron-dot structure for POCl</a:t>
            </a:r>
            <a:r>
              <a:rPr lang="en-US" sz="165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1" indent="0">
              <a:buNone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	    b)  Explain what is wrong with the incorrect ones.</a:t>
            </a:r>
          </a:p>
        </p:txBody>
      </p:sp>
      <p:pic>
        <p:nvPicPr>
          <p:cNvPr id="4" name="Picture 2" descr="C:\DOCUME~1\ADMINI~1\LOCALS~1\Temp\vmware-Administrator\VMwareDnD\31f254b1\07_Pg237_UnFigure_1.jpg">
            <a:extLst>
              <a:ext uri="{FF2B5EF4-FFF2-40B4-BE49-F238E27FC236}">
                <a16:creationId xmlns:a16="http://schemas.microsoft.com/office/drawing/2014/main" id="{E54769F6-088D-498D-88B5-018539151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4"/>
          <a:stretch/>
        </p:blipFill>
        <p:spPr bwMode="auto">
          <a:xfrm>
            <a:off x="2296402" y="1383805"/>
            <a:ext cx="405434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BF5344B-572D-D739-C7B0-8CBBAB7E9E8F}"/>
              </a:ext>
            </a:extLst>
          </p:cNvPr>
          <p:cNvSpPr txBox="1">
            <a:spLocks/>
          </p:cNvSpPr>
          <p:nvPr/>
        </p:nvSpPr>
        <p:spPr>
          <a:xfrm>
            <a:off x="236670" y="67028"/>
            <a:ext cx="6164131" cy="4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E7BA1-B415-4164-97BD-A8BB2376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38" y="96907"/>
            <a:ext cx="8684563" cy="638736"/>
          </a:xfrm>
        </p:spPr>
        <p:txBody>
          <a:bodyPr anchor="t"/>
          <a:lstStyle/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 of Organic Compounds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FE0B128-D81B-45EA-9E79-B837EDED2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98" y="699643"/>
            <a:ext cx="2698469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625"/>
              </a:lnSpc>
              <a:buFont typeface="Arial"/>
              <a:buChar char="•"/>
            </a:pPr>
            <a:r>
              <a:rPr lang="en-US" sz="1800" dirty="0">
                <a:ea typeface="ＭＳ Ｐゴシック" charset="0"/>
              </a:rPr>
              <a:t>Organic compounds:</a:t>
            </a:r>
            <a:endParaRPr lang="en-US" sz="1800" baseline="-25000" dirty="0">
              <a:ea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7C59D0-CC51-42CA-A0FC-F9FA14C05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39" y="828258"/>
            <a:ext cx="3773165" cy="1080000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13A87B47-9260-4451-82EC-A18E935DF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98" y="2571750"/>
            <a:ext cx="7312802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625"/>
              </a:lnSpc>
              <a:buFont typeface="Arial"/>
              <a:buChar char="•"/>
            </a:pPr>
            <a:r>
              <a:rPr lang="en-US" sz="1800" dirty="0">
                <a:ea typeface="ＭＳ Ｐゴシック" charset="0"/>
              </a:rPr>
              <a:t>Example: Draw an electron-dot structure for ethene, C</a:t>
            </a:r>
            <a:r>
              <a:rPr lang="en-US" sz="1350" dirty="0">
                <a:ea typeface="ＭＳ Ｐゴシック" charset="0"/>
              </a:rPr>
              <a:t>2</a:t>
            </a:r>
            <a:r>
              <a:rPr lang="en-US" sz="1800" dirty="0">
                <a:ea typeface="ＭＳ Ｐゴシック" charset="0"/>
              </a:rPr>
              <a:t>H</a:t>
            </a:r>
            <a:r>
              <a:rPr lang="en-US" sz="1350" dirty="0">
                <a:ea typeface="ＭＳ Ｐゴシック" charset="0"/>
              </a:rPr>
              <a:t>2</a:t>
            </a:r>
            <a:r>
              <a:rPr lang="en-US" sz="1800" dirty="0">
                <a:ea typeface="ＭＳ Ｐゴシック" charset="0"/>
              </a:rPr>
              <a:t> (fuel).</a:t>
            </a:r>
            <a:endParaRPr lang="en-US" sz="1800" baseline="-25000" dirty="0">
              <a:ea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323642-5195-47FA-BFFB-154C76BC9AC4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33</a:t>
            </a:fld>
            <a:endParaRPr lang="fr-CA" sz="10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AC18A-87F8-49AC-BC46-2C04D855A15A}"/>
              </a:ext>
            </a:extLst>
          </p:cNvPr>
          <p:cNvSpPr txBox="1"/>
          <p:nvPr/>
        </p:nvSpPr>
        <p:spPr>
          <a:xfrm>
            <a:off x="1174739" y="1155774"/>
            <a:ext cx="1723549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                        </a:t>
            </a:r>
          </a:p>
          <a:p>
            <a:endParaRPr lang="fr-CA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80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A77FC-99D2-4441-8ED3-715517B8E5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8376" y="1366661"/>
            <a:ext cx="1432214" cy="287955"/>
          </a:xfrm>
        </p:spPr>
        <p:txBody>
          <a:bodyPr/>
          <a:lstStyle/>
          <a:p>
            <a:pPr marL="265500" indent="0">
              <a:buNone/>
            </a:pPr>
            <a:r>
              <a:rPr lang="en-CA" sz="165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Answer:</a:t>
            </a:r>
            <a:endParaRPr lang="fr-CA" sz="165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AAE3B66-8CEB-4A44-8F7D-988C1AC46642}"/>
              </a:ext>
            </a:extLst>
          </p:cNvPr>
          <p:cNvSpPr txBox="1">
            <a:spLocks/>
          </p:cNvSpPr>
          <p:nvPr/>
        </p:nvSpPr>
        <p:spPr>
          <a:xfrm>
            <a:off x="336352" y="1756549"/>
            <a:ext cx="4747829" cy="452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255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742950" marR="0" lvl="1" indent="-284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143000" marR="0" lvl="2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600200" marR="0" lvl="3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2057400" marR="0" lvl="4" indent="-230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</a:pPr>
            <a:r>
              <a:rPr lang="en-CA" sz="1650" dirty="0">
                <a:solidFill>
                  <a:schemeClr val="tx1"/>
                </a:solidFill>
                <a:cs typeface="Times New Roman" panose="02020603050405020304" pitchFamily="18" charset="0"/>
              </a:rPr>
              <a:t>Follow the steps for a typical Lewis structure.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CA" sz="165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C0070A90-2AB3-A24A-2EDC-3BCEB281F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14" y="614664"/>
            <a:ext cx="8787248" cy="5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b="1" dirty="0">
                <a:latin typeface="+mj-lt"/>
                <a:cs typeface="Times New Roman" panose="02020603050405020304" pitchFamily="18" charset="0"/>
              </a:rPr>
              <a:t>Question:</a:t>
            </a:r>
            <a:r>
              <a:rPr lang="en-US" b="1" dirty="0">
                <a:latin typeface="+mj-lt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j-lt"/>
              </a:rPr>
              <a:t>Acetylene, C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H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, is an organic compound commonly used as a fuel for torches and as a starting material in chemical synthesis. Draw its Lewis structure.</a:t>
            </a:r>
            <a:endParaRPr lang="en-US" baseline="-25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F2DA99-A158-AA2C-8A43-68F5176E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38" y="96907"/>
            <a:ext cx="8684563" cy="638736"/>
          </a:xfrm>
        </p:spPr>
        <p:txBody>
          <a:bodyPr anchor="t"/>
          <a:lstStyle/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 of Organic Compounds</a:t>
            </a: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C5E9E27D-32F2-B23A-7CF2-1D29AF16E645}"/>
              </a:ext>
            </a:extLst>
          </p:cNvPr>
          <p:cNvSpPr/>
          <p:nvPr/>
        </p:nvSpPr>
        <p:spPr>
          <a:xfrm>
            <a:off x="8121535" y="4563687"/>
            <a:ext cx="723207" cy="2743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C6D9C46-EF5A-2FE6-FF46-E4DCD9E8B49A}"/>
              </a:ext>
            </a:extLst>
          </p:cNvPr>
          <p:cNvSpPr txBox="1">
            <a:spLocks/>
          </p:cNvSpPr>
          <p:nvPr/>
        </p:nvSpPr>
        <p:spPr>
          <a:xfrm>
            <a:off x="336352" y="2231435"/>
            <a:ext cx="3440189" cy="40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191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1pPr>
            <a:lvl2pPr marL="914400" marR="0" lvl="1" indent="-213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2pPr>
            <a:lvl3pPr marL="1371600" marR="0" lvl="2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3pPr>
            <a:lvl4pPr marL="1828800" marR="0" lvl="3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4pPr>
            <a:lvl5pPr marL="2286000" marR="0" lvl="4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65500" indent="0">
              <a:lnSpc>
                <a:spcPct val="150000"/>
              </a:lnSpc>
              <a:buNone/>
            </a:pPr>
            <a:r>
              <a:rPr lang="en-US" sz="1650" b="1" dirty="0"/>
              <a:t>1: Count valence electrons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11413D7-3F63-9473-CA87-1D5C3EAB6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352" y="3599284"/>
            <a:ext cx="2542415" cy="408233"/>
          </a:xfrm>
          <a:ln>
            <a:noFill/>
          </a:ln>
        </p:spPr>
        <p:txBody>
          <a:bodyPr/>
          <a:lstStyle/>
          <a:p>
            <a:pPr marL="265500" indent="0">
              <a:lnSpc>
                <a:spcPct val="150000"/>
              </a:lnSpc>
              <a:buNone/>
            </a:pPr>
            <a:r>
              <a:rPr lang="en-US" sz="1650" b="1" dirty="0"/>
              <a:t>2: Connect atoms</a:t>
            </a:r>
          </a:p>
        </p:txBody>
      </p:sp>
    </p:spTree>
    <p:extLst>
      <p:ext uri="{BB962C8B-B14F-4D97-AF65-F5344CB8AC3E}">
        <p14:creationId xmlns:p14="http://schemas.microsoft.com/office/powerpoint/2010/main" val="10952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23" grpId="0"/>
      <p:bldP spid="2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F2DA99-A158-AA2C-8A43-68F5176E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38" y="96907"/>
            <a:ext cx="8684563" cy="638736"/>
          </a:xfrm>
        </p:spPr>
        <p:txBody>
          <a:bodyPr anchor="t"/>
          <a:lstStyle/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 of Organic Compounds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76B6EE41-DCA7-F8B1-E96E-AFEBD848962D}"/>
              </a:ext>
            </a:extLst>
          </p:cNvPr>
          <p:cNvSpPr/>
          <p:nvPr/>
        </p:nvSpPr>
        <p:spPr>
          <a:xfrm>
            <a:off x="8192194" y="4669387"/>
            <a:ext cx="723207" cy="2743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D66D636-9DDA-6F60-E6A1-ADCA7177DC66}"/>
              </a:ext>
            </a:extLst>
          </p:cNvPr>
          <p:cNvSpPr txBox="1">
            <a:spLocks/>
          </p:cNvSpPr>
          <p:nvPr/>
        </p:nvSpPr>
        <p:spPr>
          <a:xfrm>
            <a:off x="417810" y="515572"/>
            <a:ext cx="6875249" cy="44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191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1pPr>
            <a:lvl2pPr marL="914400" marR="0" lvl="1" indent="-213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2pPr>
            <a:lvl3pPr marL="1371600" marR="0" lvl="2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3pPr>
            <a:lvl4pPr marL="1828800" marR="0" lvl="3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4pPr>
            <a:lvl5pPr marL="2286000" marR="0" lvl="4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50" b="1" dirty="0"/>
              <a:t>3: Assign electrons to the terminal (end) atom(s)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4060DB9-AD00-D655-F8CC-9A3DC9BDC095}"/>
              </a:ext>
            </a:extLst>
          </p:cNvPr>
          <p:cNvSpPr txBox="1">
            <a:spLocks/>
          </p:cNvSpPr>
          <p:nvPr/>
        </p:nvSpPr>
        <p:spPr>
          <a:xfrm>
            <a:off x="417810" y="3523464"/>
            <a:ext cx="2197621" cy="35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191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1pPr>
            <a:lvl2pPr marL="914400" marR="0" lvl="1" indent="-213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2pPr>
            <a:lvl3pPr marL="1371600" marR="0" lvl="2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3pPr>
            <a:lvl4pPr marL="1828800" marR="0" lvl="3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4pPr>
            <a:lvl5pPr marL="2286000" marR="0" lvl="4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50" b="1" dirty="0"/>
              <a:t>5: Multiple bonds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53B90C0-08C4-06D4-96C2-C4C65DE1B00D}"/>
              </a:ext>
            </a:extLst>
          </p:cNvPr>
          <p:cNvSpPr txBox="1">
            <a:spLocks/>
          </p:cNvSpPr>
          <p:nvPr/>
        </p:nvSpPr>
        <p:spPr>
          <a:xfrm>
            <a:off x="417810" y="2045602"/>
            <a:ext cx="4787278" cy="44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191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1pPr>
            <a:lvl2pPr marL="914400" marR="0" lvl="1" indent="-213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2pPr>
            <a:lvl3pPr marL="1371600" marR="0" lvl="2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3pPr>
            <a:lvl4pPr marL="1828800" marR="0" lvl="3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4pPr>
            <a:lvl5pPr marL="2286000" marR="0" lvl="4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50" b="1" dirty="0"/>
              <a:t>4: Assign electrons to the central atom</a:t>
            </a:r>
          </a:p>
        </p:txBody>
      </p:sp>
    </p:spTree>
    <p:extLst>
      <p:ext uri="{BB962C8B-B14F-4D97-AF65-F5344CB8AC3E}">
        <p14:creationId xmlns:p14="http://schemas.microsoft.com/office/powerpoint/2010/main" val="1819555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43"/>
          <p:cNvSpPr txBox="1">
            <a:spLocks noGrp="1"/>
          </p:cNvSpPr>
          <p:nvPr>
            <p:ph type="title"/>
          </p:nvPr>
        </p:nvSpPr>
        <p:spPr>
          <a:xfrm>
            <a:off x="5228349" y="2299400"/>
            <a:ext cx="3724061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1"/>
                </a:solidFill>
              </a:rPr>
              <a:t>Resonance</a:t>
            </a:r>
            <a:endParaRPr sz="3000" dirty="0">
              <a:solidFill>
                <a:schemeClr val="accent1"/>
              </a:solidFill>
            </a:endParaRPr>
          </a:p>
        </p:txBody>
      </p:sp>
      <p:sp>
        <p:nvSpPr>
          <p:cNvPr id="1569" name="Google Shape;1569;p43"/>
          <p:cNvSpPr txBox="1">
            <a:spLocks noGrp="1"/>
          </p:cNvSpPr>
          <p:nvPr>
            <p:ph type="title" idx="2"/>
          </p:nvPr>
        </p:nvSpPr>
        <p:spPr>
          <a:xfrm>
            <a:off x="4036800" y="2981675"/>
            <a:ext cx="1122000" cy="833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grpSp>
        <p:nvGrpSpPr>
          <p:cNvPr id="1571" name="Google Shape;1571;p43"/>
          <p:cNvGrpSpPr/>
          <p:nvPr/>
        </p:nvGrpSpPr>
        <p:grpSpPr>
          <a:xfrm>
            <a:off x="785681" y="539505"/>
            <a:ext cx="3801857" cy="3809188"/>
            <a:chOff x="785681" y="539505"/>
            <a:chExt cx="3801857" cy="3809188"/>
          </a:xfrm>
        </p:grpSpPr>
        <p:grpSp>
          <p:nvGrpSpPr>
            <p:cNvPr id="1572" name="Google Shape;1572;p43"/>
            <p:cNvGrpSpPr/>
            <p:nvPr/>
          </p:nvGrpSpPr>
          <p:grpSpPr>
            <a:xfrm rot="9595801">
              <a:off x="911626" y="729847"/>
              <a:ext cx="1279267" cy="960392"/>
              <a:chOff x="7460414" y="3670848"/>
              <a:chExt cx="1587714" cy="1191955"/>
            </a:xfrm>
          </p:grpSpPr>
          <p:sp>
            <p:nvSpPr>
              <p:cNvPr id="1573" name="Google Shape;1573;p43"/>
              <p:cNvSpPr/>
              <p:nvPr/>
            </p:nvSpPr>
            <p:spPr>
              <a:xfrm rot="811082" flipH="1">
                <a:off x="8365354" y="4074326"/>
                <a:ext cx="89061" cy="78229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2145" extrusionOk="0">
                    <a:moveTo>
                      <a:pt x="1232" y="0"/>
                    </a:moveTo>
                    <a:cubicBezTo>
                      <a:pt x="1074" y="0"/>
                      <a:pt x="913" y="35"/>
                      <a:pt x="761" y="109"/>
                    </a:cubicBezTo>
                    <a:cubicBezTo>
                      <a:pt x="216" y="353"/>
                      <a:pt x="1" y="999"/>
                      <a:pt x="259" y="1545"/>
                    </a:cubicBezTo>
                    <a:cubicBezTo>
                      <a:pt x="458" y="1921"/>
                      <a:pt x="839" y="2145"/>
                      <a:pt x="1242" y="2145"/>
                    </a:cubicBezTo>
                    <a:cubicBezTo>
                      <a:pt x="1392" y="2145"/>
                      <a:pt x="1546" y="2113"/>
                      <a:pt x="1695" y="2047"/>
                    </a:cubicBezTo>
                    <a:cubicBezTo>
                      <a:pt x="2226" y="1789"/>
                      <a:pt x="2441" y="1143"/>
                      <a:pt x="2197" y="611"/>
                    </a:cubicBezTo>
                    <a:cubicBezTo>
                      <a:pt x="2012" y="221"/>
                      <a:pt x="1629" y="0"/>
                      <a:pt x="1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3"/>
              <p:cNvSpPr/>
              <p:nvPr/>
            </p:nvSpPr>
            <p:spPr>
              <a:xfrm rot="811082" flipH="1">
                <a:off x="8360607" y="4070889"/>
                <a:ext cx="96902" cy="8526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338" extrusionOk="0">
                    <a:moveTo>
                      <a:pt x="1326" y="171"/>
                    </a:moveTo>
                    <a:cubicBezTo>
                      <a:pt x="1437" y="171"/>
                      <a:pt x="1547" y="190"/>
                      <a:pt x="1651" y="227"/>
                    </a:cubicBezTo>
                    <a:cubicBezTo>
                      <a:pt x="1910" y="327"/>
                      <a:pt x="2096" y="500"/>
                      <a:pt x="2211" y="729"/>
                    </a:cubicBezTo>
                    <a:cubicBezTo>
                      <a:pt x="2441" y="1217"/>
                      <a:pt x="2226" y="1806"/>
                      <a:pt x="1737" y="2050"/>
                    </a:cubicBezTo>
                    <a:cubicBezTo>
                      <a:pt x="1608" y="2112"/>
                      <a:pt x="1470" y="2142"/>
                      <a:pt x="1332" y="2142"/>
                    </a:cubicBezTo>
                    <a:cubicBezTo>
                      <a:pt x="963" y="2142"/>
                      <a:pt x="598" y="1931"/>
                      <a:pt x="431" y="1576"/>
                    </a:cubicBezTo>
                    <a:cubicBezTo>
                      <a:pt x="201" y="1088"/>
                      <a:pt x="402" y="500"/>
                      <a:pt x="891" y="270"/>
                    </a:cubicBezTo>
                    <a:cubicBezTo>
                      <a:pt x="1030" y="204"/>
                      <a:pt x="1179" y="171"/>
                      <a:pt x="1326" y="171"/>
                    </a:cubicBezTo>
                    <a:close/>
                    <a:moveTo>
                      <a:pt x="1348" y="0"/>
                    </a:moveTo>
                    <a:cubicBezTo>
                      <a:pt x="1173" y="0"/>
                      <a:pt x="1001" y="36"/>
                      <a:pt x="833" y="112"/>
                    </a:cubicBezTo>
                    <a:cubicBezTo>
                      <a:pt x="230" y="399"/>
                      <a:pt x="0" y="1088"/>
                      <a:pt x="273" y="1662"/>
                    </a:cubicBezTo>
                    <a:cubicBezTo>
                      <a:pt x="474" y="2079"/>
                      <a:pt x="905" y="2337"/>
                      <a:pt x="1336" y="2337"/>
                    </a:cubicBezTo>
                    <a:cubicBezTo>
                      <a:pt x="1493" y="2337"/>
                      <a:pt x="1651" y="2294"/>
                      <a:pt x="1838" y="2208"/>
                    </a:cubicBezTo>
                    <a:cubicBezTo>
                      <a:pt x="2427" y="1921"/>
                      <a:pt x="2656" y="1217"/>
                      <a:pt x="2383" y="643"/>
                    </a:cubicBezTo>
                    <a:cubicBezTo>
                      <a:pt x="2269" y="370"/>
                      <a:pt x="2025" y="141"/>
                      <a:pt x="1723" y="54"/>
                    </a:cubicBezTo>
                    <a:cubicBezTo>
                      <a:pt x="1598" y="19"/>
                      <a:pt x="1472" y="0"/>
                      <a:pt x="13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3"/>
              <p:cNvSpPr/>
              <p:nvPr/>
            </p:nvSpPr>
            <p:spPr>
              <a:xfrm rot="811082" flipH="1">
                <a:off x="7875031" y="4429691"/>
                <a:ext cx="501066" cy="86398"/>
              </a:xfrm>
              <a:custGeom>
                <a:avLst/>
                <a:gdLst/>
                <a:ahLst/>
                <a:cxnLst/>
                <a:rect l="l" t="t" r="r" b="b"/>
                <a:pathLst>
                  <a:path w="13739" h="2369" extrusionOk="0">
                    <a:moveTo>
                      <a:pt x="0" y="0"/>
                    </a:moveTo>
                    <a:lnTo>
                      <a:pt x="13739" y="2369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3"/>
              <p:cNvSpPr/>
              <p:nvPr/>
            </p:nvSpPr>
            <p:spPr>
              <a:xfrm rot="811082" flipH="1">
                <a:off x="7870430" y="4425688"/>
                <a:ext cx="508907" cy="93364"/>
              </a:xfrm>
              <a:custGeom>
                <a:avLst/>
                <a:gdLst/>
                <a:ahLst/>
                <a:cxnLst/>
                <a:rect l="l" t="t" r="r" b="b"/>
                <a:pathLst>
                  <a:path w="13954" h="2560" extrusionOk="0">
                    <a:moveTo>
                      <a:pt x="101" y="1"/>
                    </a:moveTo>
                    <a:cubicBezTo>
                      <a:pt x="58" y="1"/>
                      <a:pt x="26" y="29"/>
                      <a:pt x="15" y="76"/>
                    </a:cubicBezTo>
                    <a:cubicBezTo>
                      <a:pt x="0" y="134"/>
                      <a:pt x="29" y="191"/>
                      <a:pt x="86" y="191"/>
                    </a:cubicBezTo>
                    <a:lnTo>
                      <a:pt x="13839" y="2560"/>
                    </a:lnTo>
                    <a:cubicBezTo>
                      <a:pt x="13868" y="2560"/>
                      <a:pt x="13911" y="2517"/>
                      <a:pt x="13940" y="2488"/>
                    </a:cubicBezTo>
                    <a:cubicBezTo>
                      <a:pt x="13954" y="2431"/>
                      <a:pt x="13925" y="2373"/>
                      <a:pt x="13868" y="2373"/>
                    </a:cubicBezTo>
                    <a:lnTo>
                      <a:pt x="129" y="5"/>
                    </a:lnTo>
                    <a:cubicBezTo>
                      <a:pt x="120" y="2"/>
                      <a:pt x="110" y="1"/>
                      <a:pt x="1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3"/>
              <p:cNvSpPr/>
              <p:nvPr/>
            </p:nvSpPr>
            <p:spPr>
              <a:xfrm rot="811082" flipH="1">
                <a:off x="8703511" y="3726404"/>
                <a:ext cx="209449" cy="394281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10811" extrusionOk="0">
                    <a:moveTo>
                      <a:pt x="5743" y="1081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3"/>
              <p:cNvSpPr/>
              <p:nvPr/>
            </p:nvSpPr>
            <p:spPr>
              <a:xfrm rot="811082" flipH="1">
                <a:off x="8699323" y="3722705"/>
                <a:ext cx="216780" cy="401502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1009" extrusionOk="0">
                    <a:moveTo>
                      <a:pt x="90" y="0"/>
                    </a:moveTo>
                    <a:cubicBezTo>
                      <a:pt x="77" y="0"/>
                      <a:pt x="66" y="4"/>
                      <a:pt x="58" y="12"/>
                    </a:cubicBezTo>
                    <a:cubicBezTo>
                      <a:pt x="15" y="41"/>
                      <a:pt x="1" y="98"/>
                      <a:pt x="15" y="127"/>
                    </a:cubicBezTo>
                    <a:lnTo>
                      <a:pt x="5757" y="10951"/>
                    </a:lnTo>
                    <a:cubicBezTo>
                      <a:pt x="5757" y="10994"/>
                      <a:pt x="5800" y="11009"/>
                      <a:pt x="5829" y="11009"/>
                    </a:cubicBezTo>
                    <a:cubicBezTo>
                      <a:pt x="5843" y="11009"/>
                      <a:pt x="5872" y="11009"/>
                      <a:pt x="5886" y="10994"/>
                    </a:cubicBezTo>
                    <a:cubicBezTo>
                      <a:pt x="5929" y="10951"/>
                      <a:pt x="5944" y="10894"/>
                      <a:pt x="5929" y="10865"/>
                    </a:cubicBezTo>
                    <a:lnTo>
                      <a:pt x="187" y="41"/>
                    </a:lnTo>
                    <a:cubicBezTo>
                      <a:pt x="157" y="21"/>
                      <a:pt x="119" y="0"/>
                      <a:pt x="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3"/>
              <p:cNvSpPr/>
              <p:nvPr/>
            </p:nvSpPr>
            <p:spPr>
              <a:xfrm rot="811082" flipH="1">
                <a:off x="8415990" y="4061749"/>
                <a:ext cx="238224" cy="80636"/>
              </a:xfrm>
              <a:custGeom>
                <a:avLst/>
                <a:gdLst/>
                <a:ahLst/>
                <a:cxnLst/>
                <a:rect l="l" t="t" r="r" b="b"/>
                <a:pathLst>
                  <a:path w="6532" h="2211" extrusionOk="0">
                    <a:moveTo>
                      <a:pt x="0" y="0"/>
                    </a:moveTo>
                    <a:lnTo>
                      <a:pt x="6532" y="2211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3"/>
              <p:cNvSpPr/>
              <p:nvPr/>
            </p:nvSpPr>
            <p:spPr>
              <a:xfrm rot="811082" flipH="1">
                <a:off x="8412077" y="4060007"/>
                <a:ext cx="245591" cy="86034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359" extrusionOk="0">
                    <a:moveTo>
                      <a:pt x="106" y="0"/>
                    </a:moveTo>
                    <a:cubicBezTo>
                      <a:pt x="68" y="0"/>
                      <a:pt x="27" y="26"/>
                      <a:pt x="15" y="61"/>
                    </a:cubicBezTo>
                    <a:cubicBezTo>
                      <a:pt x="1" y="90"/>
                      <a:pt x="15" y="148"/>
                      <a:pt x="72" y="162"/>
                    </a:cubicBezTo>
                    <a:lnTo>
                      <a:pt x="6604" y="2358"/>
                    </a:lnTo>
                    <a:lnTo>
                      <a:pt x="6633" y="2358"/>
                    </a:lnTo>
                    <a:cubicBezTo>
                      <a:pt x="6676" y="2358"/>
                      <a:pt x="6705" y="2315"/>
                      <a:pt x="6705" y="2301"/>
                    </a:cubicBezTo>
                    <a:cubicBezTo>
                      <a:pt x="6733" y="2258"/>
                      <a:pt x="6705" y="2215"/>
                      <a:pt x="6662" y="2186"/>
                    </a:cubicBezTo>
                    <a:lnTo>
                      <a:pt x="130" y="4"/>
                    </a:lnTo>
                    <a:cubicBezTo>
                      <a:pt x="122" y="1"/>
                      <a:pt x="114" y="0"/>
                      <a:pt x="1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3"/>
              <p:cNvSpPr/>
              <p:nvPr/>
            </p:nvSpPr>
            <p:spPr>
              <a:xfrm rot="811082" flipH="1">
                <a:off x="8513182" y="3959897"/>
                <a:ext cx="293732" cy="261857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7180" extrusionOk="0">
                    <a:moveTo>
                      <a:pt x="4018" y="1"/>
                    </a:moveTo>
                    <a:cubicBezTo>
                      <a:pt x="2990" y="1"/>
                      <a:pt x="1971" y="442"/>
                      <a:pt x="1264" y="1303"/>
                    </a:cubicBezTo>
                    <a:cubicBezTo>
                      <a:pt x="0" y="2824"/>
                      <a:pt x="201" y="5092"/>
                      <a:pt x="1737" y="6356"/>
                    </a:cubicBezTo>
                    <a:cubicBezTo>
                      <a:pt x="2405" y="6910"/>
                      <a:pt x="3215" y="7179"/>
                      <a:pt x="4022" y="7179"/>
                    </a:cubicBezTo>
                    <a:cubicBezTo>
                      <a:pt x="5055" y="7179"/>
                      <a:pt x="6081" y="6737"/>
                      <a:pt x="6791" y="5882"/>
                    </a:cubicBezTo>
                    <a:cubicBezTo>
                      <a:pt x="8054" y="4346"/>
                      <a:pt x="7839" y="2092"/>
                      <a:pt x="6317" y="829"/>
                    </a:cubicBezTo>
                    <a:cubicBezTo>
                      <a:pt x="5641" y="273"/>
                      <a:pt x="4827" y="1"/>
                      <a:pt x="40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3"/>
              <p:cNvSpPr/>
              <p:nvPr/>
            </p:nvSpPr>
            <p:spPr>
              <a:xfrm rot="811082" flipH="1">
                <a:off x="8506985" y="3955482"/>
                <a:ext cx="291143" cy="267948"/>
              </a:xfrm>
              <a:custGeom>
                <a:avLst/>
                <a:gdLst/>
                <a:ahLst/>
                <a:cxnLst/>
                <a:rect l="l" t="t" r="r" b="b"/>
                <a:pathLst>
                  <a:path w="7983" h="7347" extrusionOk="0">
                    <a:moveTo>
                      <a:pt x="3776" y="169"/>
                    </a:moveTo>
                    <a:cubicBezTo>
                      <a:pt x="4135" y="169"/>
                      <a:pt x="4508" y="226"/>
                      <a:pt x="4881" y="327"/>
                    </a:cubicBezTo>
                    <a:cubicBezTo>
                      <a:pt x="5757" y="614"/>
                      <a:pt x="6475" y="1245"/>
                      <a:pt x="6906" y="2064"/>
                    </a:cubicBezTo>
                    <a:cubicBezTo>
                      <a:pt x="7781" y="3786"/>
                      <a:pt x="7107" y="5897"/>
                      <a:pt x="5384" y="6772"/>
                    </a:cubicBezTo>
                    <a:cubicBezTo>
                      <a:pt x="4874" y="7032"/>
                      <a:pt x="4329" y="7155"/>
                      <a:pt x="3793" y="7155"/>
                    </a:cubicBezTo>
                    <a:cubicBezTo>
                      <a:pt x="2519" y="7155"/>
                      <a:pt x="1291" y="6459"/>
                      <a:pt x="675" y="5236"/>
                    </a:cubicBezTo>
                    <a:cubicBezTo>
                      <a:pt x="245" y="4404"/>
                      <a:pt x="173" y="3442"/>
                      <a:pt x="460" y="2566"/>
                    </a:cubicBezTo>
                    <a:cubicBezTo>
                      <a:pt x="747" y="1690"/>
                      <a:pt x="1379" y="973"/>
                      <a:pt x="2197" y="542"/>
                    </a:cubicBezTo>
                    <a:cubicBezTo>
                      <a:pt x="2699" y="298"/>
                      <a:pt x="3245" y="169"/>
                      <a:pt x="3776" y="169"/>
                    </a:cubicBezTo>
                    <a:close/>
                    <a:moveTo>
                      <a:pt x="3781" y="0"/>
                    </a:moveTo>
                    <a:cubicBezTo>
                      <a:pt x="3217" y="0"/>
                      <a:pt x="2656" y="133"/>
                      <a:pt x="2125" y="398"/>
                    </a:cubicBezTo>
                    <a:cubicBezTo>
                      <a:pt x="1249" y="843"/>
                      <a:pt x="603" y="1604"/>
                      <a:pt x="302" y="2537"/>
                    </a:cubicBezTo>
                    <a:cubicBezTo>
                      <a:pt x="0" y="3470"/>
                      <a:pt x="72" y="4461"/>
                      <a:pt x="517" y="5337"/>
                    </a:cubicBezTo>
                    <a:cubicBezTo>
                      <a:pt x="962" y="6212"/>
                      <a:pt x="1709" y="6858"/>
                      <a:pt x="2656" y="7160"/>
                    </a:cubicBezTo>
                    <a:cubicBezTo>
                      <a:pt x="3030" y="7289"/>
                      <a:pt x="3417" y="7347"/>
                      <a:pt x="3790" y="7347"/>
                    </a:cubicBezTo>
                    <a:cubicBezTo>
                      <a:pt x="4350" y="7347"/>
                      <a:pt x="4924" y="7217"/>
                      <a:pt x="5456" y="6973"/>
                    </a:cubicBezTo>
                    <a:cubicBezTo>
                      <a:pt x="7264" y="6026"/>
                      <a:pt x="7982" y="3829"/>
                      <a:pt x="7063" y="2006"/>
                    </a:cubicBezTo>
                    <a:cubicBezTo>
                      <a:pt x="6618" y="1130"/>
                      <a:pt x="5858" y="484"/>
                      <a:pt x="4924" y="183"/>
                    </a:cubicBezTo>
                    <a:cubicBezTo>
                      <a:pt x="4548" y="61"/>
                      <a:pt x="4164" y="0"/>
                      <a:pt x="37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3"/>
              <p:cNvSpPr/>
              <p:nvPr/>
            </p:nvSpPr>
            <p:spPr>
              <a:xfrm rot="811082" flipH="1">
                <a:off x="8554410" y="3800519"/>
                <a:ext cx="111052" cy="175422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4810" extrusionOk="0">
                    <a:moveTo>
                      <a:pt x="1" y="4810"/>
                    </a:moveTo>
                    <a:lnTo>
                      <a:pt x="3044" y="1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3"/>
              <p:cNvSpPr/>
              <p:nvPr/>
            </p:nvSpPr>
            <p:spPr>
              <a:xfrm rot="811082" flipH="1">
                <a:off x="8550713" y="3797259"/>
                <a:ext cx="118893" cy="1824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5002" extrusionOk="0">
                    <a:moveTo>
                      <a:pt x="3166" y="0"/>
                    </a:moveTo>
                    <a:cubicBezTo>
                      <a:pt x="3127" y="0"/>
                      <a:pt x="3084" y="16"/>
                      <a:pt x="3073" y="49"/>
                    </a:cubicBezTo>
                    <a:lnTo>
                      <a:pt x="30" y="4844"/>
                    </a:lnTo>
                    <a:cubicBezTo>
                      <a:pt x="1" y="4887"/>
                      <a:pt x="30" y="4958"/>
                      <a:pt x="58" y="4973"/>
                    </a:cubicBezTo>
                    <a:cubicBezTo>
                      <a:pt x="73" y="5001"/>
                      <a:pt x="87" y="5001"/>
                      <a:pt x="116" y="5001"/>
                    </a:cubicBezTo>
                    <a:cubicBezTo>
                      <a:pt x="130" y="5001"/>
                      <a:pt x="173" y="5001"/>
                      <a:pt x="188" y="4944"/>
                    </a:cubicBezTo>
                    <a:lnTo>
                      <a:pt x="3231" y="135"/>
                    </a:lnTo>
                    <a:cubicBezTo>
                      <a:pt x="3260" y="92"/>
                      <a:pt x="3231" y="20"/>
                      <a:pt x="3202" y="6"/>
                    </a:cubicBezTo>
                    <a:cubicBezTo>
                      <a:pt x="3191" y="2"/>
                      <a:pt x="3179" y="0"/>
                      <a:pt x="3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3"/>
              <p:cNvSpPr/>
              <p:nvPr/>
            </p:nvSpPr>
            <p:spPr>
              <a:xfrm rot="811082" flipH="1">
                <a:off x="8531871" y="3750944"/>
                <a:ext cx="89061" cy="78776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2160" extrusionOk="0">
                    <a:moveTo>
                      <a:pt x="1232" y="0"/>
                    </a:moveTo>
                    <a:cubicBezTo>
                      <a:pt x="1074" y="0"/>
                      <a:pt x="913" y="35"/>
                      <a:pt x="762" y="109"/>
                    </a:cubicBezTo>
                    <a:cubicBezTo>
                      <a:pt x="216" y="353"/>
                      <a:pt x="1" y="999"/>
                      <a:pt x="259" y="1545"/>
                    </a:cubicBezTo>
                    <a:cubicBezTo>
                      <a:pt x="435" y="1926"/>
                      <a:pt x="818" y="2160"/>
                      <a:pt x="1222" y="2160"/>
                    </a:cubicBezTo>
                    <a:cubicBezTo>
                      <a:pt x="1380" y="2160"/>
                      <a:pt x="1541" y="2124"/>
                      <a:pt x="1695" y="2047"/>
                    </a:cubicBezTo>
                    <a:cubicBezTo>
                      <a:pt x="2226" y="1789"/>
                      <a:pt x="2441" y="1143"/>
                      <a:pt x="2197" y="611"/>
                    </a:cubicBezTo>
                    <a:cubicBezTo>
                      <a:pt x="2013" y="221"/>
                      <a:pt x="1630" y="0"/>
                      <a:pt x="1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3"/>
              <p:cNvSpPr/>
              <p:nvPr/>
            </p:nvSpPr>
            <p:spPr>
              <a:xfrm rot="811082" flipH="1">
                <a:off x="8528802" y="3747161"/>
                <a:ext cx="91650" cy="85341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340" extrusionOk="0">
                    <a:moveTo>
                      <a:pt x="1206" y="187"/>
                    </a:moveTo>
                    <a:cubicBezTo>
                      <a:pt x="1565" y="187"/>
                      <a:pt x="1924" y="402"/>
                      <a:pt x="2096" y="732"/>
                    </a:cubicBezTo>
                    <a:cubicBezTo>
                      <a:pt x="2326" y="1220"/>
                      <a:pt x="2111" y="1809"/>
                      <a:pt x="1622" y="2038"/>
                    </a:cubicBezTo>
                    <a:cubicBezTo>
                      <a:pt x="1491" y="2104"/>
                      <a:pt x="1346" y="2137"/>
                      <a:pt x="1200" y="2137"/>
                    </a:cubicBezTo>
                    <a:cubicBezTo>
                      <a:pt x="1090" y="2137"/>
                      <a:pt x="981" y="2118"/>
                      <a:pt x="876" y="2082"/>
                    </a:cubicBezTo>
                    <a:cubicBezTo>
                      <a:pt x="618" y="1995"/>
                      <a:pt x="417" y="1809"/>
                      <a:pt x="316" y="1579"/>
                    </a:cubicBezTo>
                    <a:cubicBezTo>
                      <a:pt x="86" y="1091"/>
                      <a:pt x="287" y="502"/>
                      <a:pt x="775" y="273"/>
                    </a:cubicBezTo>
                    <a:cubicBezTo>
                      <a:pt x="919" y="215"/>
                      <a:pt x="1063" y="187"/>
                      <a:pt x="1206" y="187"/>
                    </a:cubicBezTo>
                    <a:close/>
                    <a:moveTo>
                      <a:pt x="1195" y="1"/>
                    </a:moveTo>
                    <a:cubicBezTo>
                      <a:pt x="1025" y="1"/>
                      <a:pt x="852" y="38"/>
                      <a:pt x="689" y="115"/>
                    </a:cubicBezTo>
                    <a:cubicBezTo>
                      <a:pt x="417" y="230"/>
                      <a:pt x="201" y="488"/>
                      <a:pt x="101" y="775"/>
                    </a:cubicBezTo>
                    <a:cubicBezTo>
                      <a:pt x="0" y="1077"/>
                      <a:pt x="0" y="1378"/>
                      <a:pt x="144" y="1665"/>
                    </a:cubicBezTo>
                    <a:cubicBezTo>
                      <a:pt x="273" y="1938"/>
                      <a:pt x="531" y="2153"/>
                      <a:pt x="819" y="2268"/>
                    </a:cubicBezTo>
                    <a:cubicBezTo>
                      <a:pt x="948" y="2311"/>
                      <a:pt x="1077" y="2340"/>
                      <a:pt x="1206" y="2340"/>
                    </a:cubicBezTo>
                    <a:cubicBezTo>
                      <a:pt x="1393" y="2340"/>
                      <a:pt x="1551" y="2297"/>
                      <a:pt x="1694" y="2225"/>
                    </a:cubicBezTo>
                    <a:cubicBezTo>
                      <a:pt x="2283" y="1938"/>
                      <a:pt x="2512" y="1235"/>
                      <a:pt x="2254" y="660"/>
                    </a:cubicBezTo>
                    <a:cubicBezTo>
                      <a:pt x="2048" y="238"/>
                      <a:pt x="1628" y="1"/>
                      <a:pt x="1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3"/>
              <p:cNvSpPr/>
              <p:nvPr/>
            </p:nvSpPr>
            <p:spPr>
              <a:xfrm rot="811082" flipH="1">
                <a:off x="8881286" y="3690672"/>
                <a:ext cx="149237" cy="130819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3587" extrusionOk="0">
                    <a:moveTo>
                      <a:pt x="2045" y="1"/>
                    </a:moveTo>
                    <a:cubicBezTo>
                      <a:pt x="1787" y="1"/>
                      <a:pt x="1525" y="57"/>
                      <a:pt x="1278" y="177"/>
                    </a:cubicBezTo>
                    <a:cubicBezTo>
                      <a:pt x="373" y="593"/>
                      <a:pt x="0" y="1670"/>
                      <a:pt x="431" y="2574"/>
                    </a:cubicBezTo>
                    <a:cubicBezTo>
                      <a:pt x="740" y="3213"/>
                      <a:pt x="1382" y="3586"/>
                      <a:pt x="2044" y="3586"/>
                    </a:cubicBezTo>
                    <a:cubicBezTo>
                      <a:pt x="2304" y="3586"/>
                      <a:pt x="2567" y="3529"/>
                      <a:pt x="2814" y="3407"/>
                    </a:cubicBezTo>
                    <a:cubicBezTo>
                      <a:pt x="3718" y="3005"/>
                      <a:pt x="4092" y="1928"/>
                      <a:pt x="3661" y="1024"/>
                    </a:cubicBezTo>
                    <a:cubicBezTo>
                      <a:pt x="3360" y="382"/>
                      <a:pt x="2716" y="1"/>
                      <a:pt x="2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3"/>
              <p:cNvSpPr/>
              <p:nvPr/>
            </p:nvSpPr>
            <p:spPr>
              <a:xfrm rot="811082" flipH="1">
                <a:off x="8877607" y="3687244"/>
                <a:ext cx="156604" cy="137639"/>
              </a:xfrm>
              <a:custGeom>
                <a:avLst/>
                <a:gdLst/>
                <a:ahLst/>
                <a:cxnLst/>
                <a:rect l="l" t="t" r="r" b="b"/>
                <a:pathLst>
                  <a:path w="4294" h="3774" extrusionOk="0">
                    <a:moveTo>
                      <a:pt x="2143" y="187"/>
                    </a:moveTo>
                    <a:cubicBezTo>
                      <a:pt x="2787" y="187"/>
                      <a:pt x="3402" y="545"/>
                      <a:pt x="3705" y="1161"/>
                    </a:cubicBezTo>
                    <a:cubicBezTo>
                      <a:pt x="4106" y="2022"/>
                      <a:pt x="3748" y="3027"/>
                      <a:pt x="2901" y="3429"/>
                    </a:cubicBezTo>
                    <a:cubicBezTo>
                      <a:pt x="2661" y="3541"/>
                      <a:pt x="2411" y="3594"/>
                      <a:pt x="2165" y="3594"/>
                    </a:cubicBezTo>
                    <a:cubicBezTo>
                      <a:pt x="1526" y="3594"/>
                      <a:pt x="919" y="3237"/>
                      <a:pt x="618" y="2625"/>
                    </a:cubicBezTo>
                    <a:cubicBezTo>
                      <a:pt x="202" y="1778"/>
                      <a:pt x="561" y="759"/>
                      <a:pt x="1422" y="343"/>
                    </a:cubicBezTo>
                    <a:cubicBezTo>
                      <a:pt x="1657" y="237"/>
                      <a:pt x="1902" y="187"/>
                      <a:pt x="2143" y="187"/>
                    </a:cubicBezTo>
                    <a:close/>
                    <a:moveTo>
                      <a:pt x="2150" y="1"/>
                    </a:moveTo>
                    <a:cubicBezTo>
                      <a:pt x="1876" y="1"/>
                      <a:pt x="1598" y="60"/>
                      <a:pt x="1336" y="185"/>
                    </a:cubicBezTo>
                    <a:cubicBezTo>
                      <a:pt x="403" y="630"/>
                      <a:pt x="1" y="1764"/>
                      <a:pt x="460" y="2697"/>
                    </a:cubicBezTo>
                    <a:cubicBezTo>
                      <a:pt x="776" y="3386"/>
                      <a:pt x="1465" y="3774"/>
                      <a:pt x="2154" y="3774"/>
                    </a:cubicBezTo>
                    <a:cubicBezTo>
                      <a:pt x="2427" y="3774"/>
                      <a:pt x="2700" y="3716"/>
                      <a:pt x="2972" y="3573"/>
                    </a:cubicBezTo>
                    <a:cubicBezTo>
                      <a:pt x="3905" y="3128"/>
                      <a:pt x="4293" y="1994"/>
                      <a:pt x="3848" y="1061"/>
                    </a:cubicBezTo>
                    <a:cubicBezTo>
                      <a:pt x="3528" y="390"/>
                      <a:pt x="2852" y="1"/>
                      <a:pt x="21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3"/>
              <p:cNvSpPr/>
              <p:nvPr/>
            </p:nvSpPr>
            <p:spPr>
              <a:xfrm rot="811082" flipH="1">
                <a:off x="8422648" y="4122970"/>
                <a:ext cx="164445" cy="39114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10725" extrusionOk="0">
                    <a:moveTo>
                      <a:pt x="1" y="0"/>
                    </a:moveTo>
                    <a:lnTo>
                      <a:pt x="4508" y="10724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3"/>
              <p:cNvSpPr/>
              <p:nvPr/>
            </p:nvSpPr>
            <p:spPr>
              <a:xfrm rot="811082" flipH="1">
                <a:off x="8418483" y="4119590"/>
                <a:ext cx="172286" cy="397600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10902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5"/>
                    </a:cubicBezTo>
                    <a:cubicBezTo>
                      <a:pt x="15" y="48"/>
                      <a:pt x="0" y="77"/>
                      <a:pt x="15" y="134"/>
                    </a:cubicBezTo>
                    <a:lnTo>
                      <a:pt x="4522" y="10844"/>
                    </a:lnTo>
                    <a:cubicBezTo>
                      <a:pt x="4537" y="10887"/>
                      <a:pt x="4580" y="10901"/>
                      <a:pt x="4608" y="10901"/>
                    </a:cubicBezTo>
                    <a:lnTo>
                      <a:pt x="4651" y="10901"/>
                    </a:lnTo>
                    <a:cubicBezTo>
                      <a:pt x="4694" y="10858"/>
                      <a:pt x="4723" y="10829"/>
                      <a:pt x="4694" y="10772"/>
                    </a:cubicBezTo>
                    <a:lnTo>
                      <a:pt x="201" y="63"/>
                    </a:lnTo>
                    <a:cubicBezTo>
                      <a:pt x="168" y="19"/>
                      <a:pt x="135" y="0"/>
                      <a:pt x="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3"/>
              <p:cNvSpPr/>
              <p:nvPr/>
            </p:nvSpPr>
            <p:spPr>
              <a:xfrm rot="811082" flipH="1">
                <a:off x="8340425" y="4499990"/>
                <a:ext cx="127792" cy="316782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8686" extrusionOk="0">
                    <a:moveTo>
                      <a:pt x="3503" y="0"/>
                    </a:moveTo>
                    <a:lnTo>
                      <a:pt x="1" y="8685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3"/>
              <p:cNvSpPr/>
              <p:nvPr/>
            </p:nvSpPr>
            <p:spPr>
              <a:xfrm rot="811082" flipH="1">
                <a:off x="8336324" y="4496070"/>
                <a:ext cx="135633" cy="323784"/>
              </a:xfrm>
              <a:custGeom>
                <a:avLst/>
                <a:gdLst/>
                <a:ahLst/>
                <a:cxnLst/>
                <a:rect l="l" t="t" r="r" b="b"/>
                <a:pathLst>
                  <a:path w="3719" h="8878" extrusionOk="0">
                    <a:moveTo>
                      <a:pt x="3606" y="0"/>
                    </a:moveTo>
                    <a:cubicBezTo>
                      <a:pt x="3564" y="0"/>
                      <a:pt x="3528" y="19"/>
                      <a:pt x="3517" y="63"/>
                    </a:cubicBezTo>
                    <a:lnTo>
                      <a:pt x="14" y="8748"/>
                    </a:lnTo>
                    <a:cubicBezTo>
                      <a:pt x="0" y="8806"/>
                      <a:pt x="14" y="8863"/>
                      <a:pt x="72" y="8877"/>
                    </a:cubicBezTo>
                    <a:lnTo>
                      <a:pt x="101" y="8877"/>
                    </a:lnTo>
                    <a:cubicBezTo>
                      <a:pt x="144" y="8877"/>
                      <a:pt x="172" y="8863"/>
                      <a:pt x="201" y="8820"/>
                    </a:cubicBezTo>
                    <a:lnTo>
                      <a:pt x="3689" y="135"/>
                    </a:lnTo>
                    <a:cubicBezTo>
                      <a:pt x="3718" y="77"/>
                      <a:pt x="3689" y="34"/>
                      <a:pt x="3646" y="6"/>
                    </a:cubicBezTo>
                    <a:cubicBezTo>
                      <a:pt x="3633" y="2"/>
                      <a:pt x="3619" y="0"/>
                      <a:pt x="3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3"/>
              <p:cNvSpPr/>
              <p:nvPr/>
            </p:nvSpPr>
            <p:spPr>
              <a:xfrm rot="811082" flipH="1">
                <a:off x="8400116" y="4800843"/>
                <a:ext cx="58681" cy="52517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440" extrusionOk="0">
                    <a:moveTo>
                      <a:pt x="818" y="1"/>
                    </a:moveTo>
                    <a:cubicBezTo>
                      <a:pt x="666" y="1"/>
                      <a:pt x="510" y="50"/>
                      <a:pt x="374" y="151"/>
                    </a:cubicBezTo>
                    <a:cubicBezTo>
                      <a:pt x="58" y="381"/>
                      <a:pt x="1" y="826"/>
                      <a:pt x="230" y="1156"/>
                    </a:cubicBezTo>
                    <a:cubicBezTo>
                      <a:pt x="375" y="1343"/>
                      <a:pt x="589" y="1439"/>
                      <a:pt x="806" y="1439"/>
                    </a:cubicBezTo>
                    <a:cubicBezTo>
                      <a:pt x="956" y="1439"/>
                      <a:pt x="1106" y="1393"/>
                      <a:pt x="1235" y="1300"/>
                    </a:cubicBezTo>
                    <a:cubicBezTo>
                      <a:pt x="1565" y="1055"/>
                      <a:pt x="1608" y="610"/>
                      <a:pt x="1379" y="295"/>
                    </a:cubicBezTo>
                    <a:cubicBezTo>
                      <a:pt x="1244" y="101"/>
                      <a:pt x="1035" y="1"/>
                      <a:pt x="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3"/>
              <p:cNvSpPr/>
              <p:nvPr/>
            </p:nvSpPr>
            <p:spPr>
              <a:xfrm rot="811082" flipH="1">
                <a:off x="8399529" y="4798208"/>
                <a:ext cx="59702" cy="58426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602" extrusionOk="0">
                    <a:moveTo>
                      <a:pt x="919" y="166"/>
                    </a:moveTo>
                    <a:cubicBezTo>
                      <a:pt x="1077" y="180"/>
                      <a:pt x="1221" y="266"/>
                      <a:pt x="1321" y="395"/>
                    </a:cubicBezTo>
                    <a:cubicBezTo>
                      <a:pt x="1436" y="539"/>
                      <a:pt x="1465" y="697"/>
                      <a:pt x="1450" y="869"/>
                    </a:cubicBezTo>
                    <a:cubicBezTo>
                      <a:pt x="1436" y="1027"/>
                      <a:pt x="1364" y="1171"/>
                      <a:pt x="1221" y="1271"/>
                    </a:cubicBezTo>
                    <a:cubicBezTo>
                      <a:pt x="1099" y="1368"/>
                      <a:pt x="968" y="1404"/>
                      <a:pt x="826" y="1404"/>
                    </a:cubicBezTo>
                    <a:cubicBezTo>
                      <a:pt x="800" y="1404"/>
                      <a:pt x="773" y="1402"/>
                      <a:pt x="747" y="1400"/>
                    </a:cubicBezTo>
                    <a:cubicBezTo>
                      <a:pt x="589" y="1386"/>
                      <a:pt x="445" y="1300"/>
                      <a:pt x="345" y="1171"/>
                    </a:cubicBezTo>
                    <a:cubicBezTo>
                      <a:pt x="230" y="1027"/>
                      <a:pt x="201" y="869"/>
                      <a:pt x="216" y="697"/>
                    </a:cubicBezTo>
                    <a:cubicBezTo>
                      <a:pt x="230" y="539"/>
                      <a:pt x="316" y="395"/>
                      <a:pt x="445" y="295"/>
                    </a:cubicBezTo>
                    <a:cubicBezTo>
                      <a:pt x="560" y="194"/>
                      <a:pt x="675" y="166"/>
                      <a:pt x="819" y="166"/>
                    </a:cubicBezTo>
                    <a:close/>
                    <a:moveTo>
                      <a:pt x="811" y="1"/>
                    </a:moveTo>
                    <a:cubicBezTo>
                      <a:pt x="636" y="1"/>
                      <a:pt x="471" y="58"/>
                      <a:pt x="316" y="166"/>
                    </a:cubicBezTo>
                    <a:cubicBezTo>
                      <a:pt x="158" y="309"/>
                      <a:pt x="58" y="481"/>
                      <a:pt x="15" y="697"/>
                    </a:cubicBezTo>
                    <a:cubicBezTo>
                      <a:pt x="0" y="912"/>
                      <a:pt x="58" y="1113"/>
                      <a:pt x="173" y="1300"/>
                    </a:cubicBezTo>
                    <a:cubicBezTo>
                      <a:pt x="316" y="1458"/>
                      <a:pt x="503" y="1558"/>
                      <a:pt x="718" y="1601"/>
                    </a:cubicBezTo>
                    <a:lnTo>
                      <a:pt x="819" y="1601"/>
                    </a:lnTo>
                    <a:cubicBezTo>
                      <a:pt x="1005" y="1601"/>
                      <a:pt x="1177" y="1544"/>
                      <a:pt x="1307" y="1443"/>
                    </a:cubicBezTo>
                    <a:cubicBezTo>
                      <a:pt x="1465" y="1300"/>
                      <a:pt x="1579" y="1113"/>
                      <a:pt x="1608" y="898"/>
                    </a:cubicBezTo>
                    <a:cubicBezTo>
                      <a:pt x="1637" y="682"/>
                      <a:pt x="1579" y="481"/>
                      <a:pt x="1450" y="309"/>
                    </a:cubicBezTo>
                    <a:cubicBezTo>
                      <a:pt x="1307" y="151"/>
                      <a:pt x="1134" y="36"/>
                      <a:pt x="919" y="8"/>
                    </a:cubicBezTo>
                    <a:cubicBezTo>
                      <a:pt x="883" y="3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3"/>
              <p:cNvSpPr/>
              <p:nvPr/>
            </p:nvSpPr>
            <p:spPr>
              <a:xfrm rot="811082" flipH="1">
                <a:off x="8269800" y="4391186"/>
                <a:ext cx="219406" cy="196648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392" extrusionOk="0">
                    <a:moveTo>
                      <a:pt x="3007" y="1"/>
                    </a:moveTo>
                    <a:cubicBezTo>
                      <a:pt x="2383" y="1"/>
                      <a:pt x="1756" y="216"/>
                      <a:pt x="1250" y="658"/>
                    </a:cubicBezTo>
                    <a:cubicBezTo>
                      <a:pt x="130" y="1634"/>
                      <a:pt x="1" y="3328"/>
                      <a:pt x="977" y="4462"/>
                    </a:cubicBezTo>
                    <a:cubicBezTo>
                      <a:pt x="1512" y="5075"/>
                      <a:pt x="2262" y="5391"/>
                      <a:pt x="3015" y="5391"/>
                    </a:cubicBezTo>
                    <a:cubicBezTo>
                      <a:pt x="3637" y="5391"/>
                      <a:pt x="4260" y="5176"/>
                      <a:pt x="4767" y="4735"/>
                    </a:cubicBezTo>
                    <a:cubicBezTo>
                      <a:pt x="5901" y="3758"/>
                      <a:pt x="6016" y="2064"/>
                      <a:pt x="5054" y="930"/>
                    </a:cubicBezTo>
                    <a:cubicBezTo>
                      <a:pt x="4519" y="317"/>
                      <a:pt x="3765" y="1"/>
                      <a:pt x="3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3"/>
              <p:cNvSpPr/>
              <p:nvPr/>
            </p:nvSpPr>
            <p:spPr>
              <a:xfrm rot="811082" flipH="1">
                <a:off x="8275584" y="4388271"/>
                <a:ext cx="207881" cy="202301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5547" extrusionOk="0">
                    <a:moveTo>
                      <a:pt x="2857" y="163"/>
                    </a:moveTo>
                    <a:cubicBezTo>
                      <a:pt x="4149" y="163"/>
                      <a:pt x="5283" y="1140"/>
                      <a:pt x="5441" y="2460"/>
                    </a:cubicBezTo>
                    <a:cubicBezTo>
                      <a:pt x="5513" y="3164"/>
                      <a:pt x="5341" y="3853"/>
                      <a:pt x="4910" y="4384"/>
                    </a:cubicBezTo>
                    <a:cubicBezTo>
                      <a:pt x="4480" y="4944"/>
                      <a:pt x="3848" y="5288"/>
                      <a:pt x="3159" y="5375"/>
                    </a:cubicBezTo>
                    <a:cubicBezTo>
                      <a:pt x="3063" y="5385"/>
                      <a:pt x="2967" y="5389"/>
                      <a:pt x="2871" y="5389"/>
                    </a:cubicBezTo>
                    <a:cubicBezTo>
                      <a:pt x="2281" y="5389"/>
                      <a:pt x="1707" y="5200"/>
                      <a:pt x="1250" y="4829"/>
                    </a:cubicBezTo>
                    <a:cubicBezTo>
                      <a:pt x="690" y="4398"/>
                      <a:pt x="345" y="3781"/>
                      <a:pt x="259" y="3092"/>
                    </a:cubicBezTo>
                    <a:cubicBezTo>
                      <a:pt x="187" y="2389"/>
                      <a:pt x="359" y="1728"/>
                      <a:pt x="790" y="1168"/>
                    </a:cubicBezTo>
                    <a:cubicBezTo>
                      <a:pt x="1221" y="623"/>
                      <a:pt x="1852" y="278"/>
                      <a:pt x="2542" y="192"/>
                    </a:cubicBezTo>
                    <a:cubicBezTo>
                      <a:pt x="2642" y="163"/>
                      <a:pt x="2757" y="163"/>
                      <a:pt x="2857" y="163"/>
                    </a:cubicBezTo>
                    <a:close/>
                    <a:moveTo>
                      <a:pt x="2850" y="0"/>
                    </a:moveTo>
                    <a:cubicBezTo>
                      <a:pt x="2738" y="0"/>
                      <a:pt x="2626" y="7"/>
                      <a:pt x="2513" y="20"/>
                    </a:cubicBezTo>
                    <a:cubicBezTo>
                      <a:pt x="1781" y="120"/>
                      <a:pt x="1135" y="494"/>
                      <a:pt x="675" y="1068"/>
                    </a:cubicBezTo>
                    <a:cubicBezTo>
                      <a:pt x="202" y="1642"/>
                      <a:pt x="1" y="2374"/>
                      <a:pt x="101" y="3106"/>
                    </a:cubicBezTo>
                    <a:cubicBezTo>
                      <a:pt x="273" y="4513"/>
                      <a:pt x="1479" y="5547"/>
                      <a:pt x="2857" y="5547"/>
                    </a:cubicBezTo>
                    <a:cubicBezTo>
                      <a:pt x="2958" y="5547"/>
                      <a:pt x="3073" y="5547"/>
                      <a:pt x="3188" y="5532"/>
                    </a:cubicBezTo>
                    <a:cubicBezTo>
                      <a:pt x="3920" y="5446"/>
                      <a:pt x="4566" y="5073"/>
                      <a:pt x="5025" y="4499"/>
                    </a:cubicBezTo>
                    <a:cubicBezTo>
                      <a:pt x="5499" y="3925"/>
                      <a:pt x="5700" y="3178"/>
                      <a:pt x="5599" y="2446"/>
                    </a:cubicBezTo>
                    <a:cubicBezTo>
                      <a:pt x="5513" y="1714"/>
                      <a:pt x="5154" y="1068"/>
                      <a:pt x="4566" y="594"/>
                    </a:cubicBezTo>
                    <a:cubicBezTo>
                      <a:pt x="4078" y="204"/>
                      <a:pt x="3477" y="0"/>
                      <a:pt x="2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3"/>
              <p:cNvSpPr/>
              <p:nvPr/>
            </p:nvSpPr>
            <p:spPr>
              <a:xfrm rot="811082" flipH="1">
                <a:off x="8422305" y="4534578"/>
                <a:ext cx="281186" cy="68601"/>
              </a:xfrm>
              <a:custGeom>
                <a:avLst/>
                <a:gdLst/>
                <a:ahLst/>
                <a:cxnLst/>
                <a:rect l="l" t="t" r="r" b="b"/>
                <a:pathLst>
                  <a:path w="7710" h="1881" extrusionOk="0">
                    <a:moveTo>
                      <a:pt x="7710" y="0"/>
                    </a:moveTo>
                    <a:lnTo>
                      <a:pt x="1" y="1881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3"/>
              <p:cNvSpPr/>
              <p:nvPr/>
            </p:nvSpPr>
            <p:spPr>
              <a:xfrm rot="811082" flipH="1">
                <a:off x="8418195" y="4530730"/>
                <a:ext cx="289028" cy="7553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2071" extrusionOk="0">
                    <a:moveTo>
                      <a:pt x="7818" y="1"/>
                    </a:moveTo>
                    <a:cubicBezTo>
                      <a:pt x="7811" y="1"/>
                      <a:pt x="7803" y="2"/>
                      <a:pt x="7796" y="4"/>
                    </a:cubicBezTo>
                    <a:lnTo>
                      <a:pt x="87" y="1899"/>
                    </a:lnTo>
                    <a:cubicBezTo>
                      <a:pt x="29" y="1913"/>
                      <a:pt x="0" y="1942"/>
                      <a:pt x="15" y="1999"/>
                    </a:cubicBezTo>
                    <a:cubicBezTo>
                      <a:pt x="29" y="2042"/>
                      <a:pt x="72" y="2071"/>
                      <a:pt x="101" y="2071"/>
                    </a:cubicBezTo>
                    <a:lnTo>
                      <a:pt x="115" y="2071"/>
                    </a:lnTo>
                    <a:lnTo>
                      <a:pt x="7839" y="190"/>
                    </a:lnTo>
                    <a:cubicBezTo>
                      <a:pt x="7896" y="176"/>
                      <a:pt x="7925" y="133"/>
                      <a:pt x="7910" y="75"/>
                    </a:cubicBezTo>
                    <a:cubicBezTo>
                      <a:pt x="7898" y="38"/>
                      <a:pt x="7864" y="1"/>
                      <a:pt x="78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3"/>
              <p:cNvSpPr/>
              <p:nvPr/>
            </p:nvSpPr>
            <p:spPr>
              <a:xfrm rot="811082" flipH="1">
                <a:off x="8647083" y="4595655"/>
                <a:ext cx="89571" cy="78338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2148" extrusionOk="0">
                    <a:moveTo>
                      <a:pt x="1236" y="1"/>
                    </a:moveTo>
                    <a:cubicBezTo>
                      <a:pt x="1060" y="1"/>
                      <a:pt x="882" y="44"/>
                      <a:pt x="718" y="135"/>
                    </a:cubicBezTo>
                    <a:cubicBezTo>
                      <a:pt x="187" y="394"/>
                      <a:pt x="0" y="1068"/>
                      <a:pt x="287" y="1585"/>
                    </a:cubicBezTo>
                    <a:cubicBezTo>
                      <a:pt x="465" y="1941"/>
                      <a:pt x="841" y="2147"/>
                      <a:pt x="1226" y="2147"/>
                    </a:cubicBezTo>
                    <a:cubicBezTo>
                      <a:pt x="1400" y="2147"/>
                      <a:pt x="1577" y="2105"/>
                      <a:pt x="1737" y="2016"/>
                    </a:cubicBezTo>
                    <a:cubicBezTo>
                      <a:pt x="2283" y="1743"/>
                      <a:pt x="2455" y="1083"/>
                      <a:pt x="2168" y="566"/>
                    </a:cubicBezTo>
                    <a:cubicBezTo>
                      <a:pt x="1982" y="203"/>
                      <a:pt x="1614" y="1"/>
                      <a:pt x="12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3"/>
              <p:cNvSpPr/>
              <p:nvPr/>
            </p:nvSpPr>
            <p:spPr>
              <a:xfrm rot="811082" flipH="1">
                <a:off x="8648000" y="4593270"/>
                <a:ext cx="92708" cy="84903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2328" extrusionOk="0">
                    <a:moveTo>
                      <a:pt x="1350" y="174"/>
                    </a:moveTo>
                    <a:cubicBezTo>
                      <a:pt x="1436" y="174"/>
                      <a:pt x="1537" y="174"/>
                      <a:pt x="1651" y="232"/>
                    </a:cubicBezTo>
                    <a:cubicBezTo>
                      <a:pt x="1910" y="318"/>
                      <a:pt x="2125" y="476"/>
                      <a:pt x="2254" y="720"/>
                    </a:cubicBezTo>
                    <a:cubicBezTo>
                      <a:pt x="2369" y="949"/>
                      <a:pt x="2398" y="1222"/>
                      <a:pt x="2326" y="1466"/>
                    </a:cubicBezTo>
                    <a:cubicBezTo>
                      <a:pt x="2226" y="1725"/>
                      <a:pt x="2068" y="1940"/>
                      <a:pt x="1838" y="2055"/>
                    </a:cubicBezTo>
                    <a:cubicBezTo>
                      <a:pt x="1689" y="2133"/>
                      <a:pt x="1536" y="2170"/>
                      <a:pt x="1380" y="2170"/>
                    </a:cubicBezTo>
                    <a:cubicBezTo>
                      <a:pt x="1279" y="2170"/>
                      <a:pt x="1178" y="2155"/>
                      <a:pt x="1077" y="2127"/>
                    </a:cubicBezTo>
                    <a:cubicBezTo>
                      <a:pt x="833" y="2040"/>
                      <a:pt x="618" y="1883"/>
                      <a:pt x="489" y="1653"/>
                    </a:cubicBezTo>
                    <a:cubicBezTo>
                      <a:pt x="216" y="1165"/>
                      <a:pt x="402" y="547"/>
                      <a:pt x="891" y="303"/>
                    </a:cubicBezTo>
                    <a:cubicBezTo>
                      <a:pt x="1034" y="217"/>
                      <a:pt x="1192" y="174"/>
                      <a:pt x="1350" y="174"/>
                    </a:cubicBezTo>
                    <a:close/>
                    <a:moveTo>
                      <a:pt x="1345" y="1"/>
                    </a:moveTo>
                    <a:cubicBezTo>
                      <a:pt x="1151" y="1"/>
                      <a:pt x="954" y="52"/>
                      <a:pt x="776" y="145"/>
                    </a:cubicBezTo>
                    <a:cubicBezTo>
                      <a:pt x="216" y="447"/>
                      <a:pt x="1" y="1150"/>
                      <a:pt x="316" y="1725"/>
                    </a:cubicBezTo>
                    <a:cubicBezTo>
                      <a:pt x="474" y="1983"/>
                      <a:pt x="704" y="2184"/>
                      <a:pt x="1005" y="2270"/>
                    </a:cubicBezTo>
                    <a:cubicBezTo>
                      <a:pt x="1120" y="2313"/>
                      <a:pt x="1249" y="2328"/>
                      <a:pt x="1350" y="2328"/>
                    </a:cubicBezTo>
                    <a:cubicBezTo>
                      <a:pt x="1551" y="2328"/>
                      <a:pt x="1723" y="2270"/>
                      <a:pt x="1895" y="2184"/>
                    </a:cubicBezTo>
                    <a:cubicBezTo>
                      <a:pt x="2154" y="2026"/>
                      <a:pt x="2355" y="1796"/>
                      <a:pt x="2441" y="1481"/>
                    </a:cubicBezTo>
                    <a:cubicBezTo>
                      <a:pt x="2541" y="1193"/>
                      <a:pt x="2498" y="878"/>
                      <a:pt x="2355" y="605"/>
                    </a:cubicBezTo>
                    <a:cubicBezTo>
                      <a:pt x="2197" y="332"/>
                      <a:pt x="1967" y="145"/>
                      <a:pt x="1651" y="45"/>
                    </a:cubicBezTo>
                    <a:cubicBezTo>
                      <a:pt x="1552" y="15"/>
                      <a:pt x="1449" y="1"/>
                      <a:pt x="1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3"/>
              <p:cNvSpPr/>
              <p:nvPr/>
            </p:nvSpPr>
            <p:spPr>
              <a:xfrm rot="811082" flipH="1">
                <a:off x="8064332" y="4180712"/>
                <a:ext cx="73852" cy="65428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794" extrusionOk="0">
                    <a:moveTo>
                      <a:pt x="1015" y="0"/>
                    </a:moveTo>
                    <a:cubicBezTo>
                      <a:pt x="912" y="0"/>
                      <a:pt x="807" y="19"/>
                      <a:pt x="704" y="57"/>
                    </a:cubicBezTo>
                    <a:cubicBezTo>
                      <a:pt x="230" y="229"/>
                      <a:pt x="1" y="746"/>
                      <a:pt x="173" y="1206"/>
                    </a:cubicBezTo>
                    <a:cubicBezTo>
                      <a:pt x="307" y="1573"/>
                      <a:pt x="648" y="1794"/>
                      <a:pt x="1008" y="1794"/>
                    </a:cubicBezTo>
                    <a:cubicBezTo>
                      <a:pt x="1113" y="1794"/>
                      <a:pt x="1218" y="1775"/>
                      <a:pt x="1321" y="1737"/>
                    </a:cubicBezTo>
                    <a:cubicBezTo>
                      <a:pt x="1795" y="1564"/>
                      <a:pt x="2025" y="1048"/>
                      <a:pt x="1853" y="588"/>
                    </a:cubicBezTo>
                    <a:cubicBezTo>
                      <a:pt x="1708" y="221"/>
                      <a:pt x="1373" y="0"/>
                      <a:pt x="10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3"/>
              <p:cNvSpPr/>
              <p:nvPr/>
            </p:nvSpPr>
            <p:spPr>
              <a:xfrm rot="811082" flipH="1">
                <a:off x="8064914" y="4176940"/>
                <a:ext cx="73852" cy="72503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988" extrusionOk="0">
                    <a:moveTo>
                      <a:pt x="1020" y="193"/>
                    </a:moveTo>
                    <a:cubicBezTo>
                      <a:pt x="1149" y="193"/>
                      <a:pt x="1249" y="222"/>
                      <a:pt x="1335" y="265"/>
                    </a:cubicBezTo>
                    <a:cubicBezTo>
                      <a:pt x="1536" y="351"/>
                      <a:pt x="1694" y="509"/>
                      <a:pt x="1766" y="710"/>
                    </a:cubicBezTo>
                    <a:cubicBezTo>
                      <a:pt x="1838" y="911"/>
                      <a:pt x="1838" y="1112"/>
                      <a:pt x="1752" y="1313"/>
                    </a:cubicBezTo>
                    <a:cubicBezTo>
                      <a:pt x="1666" y="1514"/>
                      <a:pt x="1493" y="1671"/>
                      <a:pt x="1307" y="1743"/>
                    </a:cubicBezTo>
                    <a:cubicBezTo>
                      <a:pt x="1211" y="1778"/>
                      <a:pt x="1112" y="1795"/>
                      <a:pt x="1012" y="1795"/>
                    </a:cubicBezTo>
                    <a:cubicBezTo>
                      <a:pt x="903" y="1795"/>
                      <a:pt x="794" y="1774"/>
                      <a:pt x="689" y="1729"/>
                    </a:cubicBezTo>
                    <a:cubicBezTo>
                      <a:pt x="488" y="1643"/>
                      <a:pt x="331" y="1470"/>
                      <a:pt x="259" y="1284"/>
                    </a:cubicBezTo>
                    <a:cubicBezTo>
                      <a:pt x="187" y="1083"/>
                      <a:pt x="187" y="868"/>
                      <a:pt x="273" y="667"/>
                    </a:cubicBezTo>
                    <a:cubicBezTo>
                      <a:pt x="374" y="466"/>
                      <a:pt x="531" y="308"/>
                      <a:pt x="732" y="236"/>
                    </a:cubicBezTo>
                    <a:cubicBezTo>
                      <a:pt x="819" y="207"/>
                      <a:pt x="919" y="193"/>
                      <a:pt x="1020" y="193"/>
                    </a:cubicBezTo>
                    <a:close/>
                    <a:moveTo>
                      <a:pt x="1025" y="1"/>
                    </a:moveTo>
                    <a:cubicBezTo>
                      <a:pt x="902" y="1"/>
                      <a:pt x="778" y="22"/>
                      <a:pt x="661" y="64"/>
                    </a:cubicBezTo>
                    <a:cubicBezTo>
                      <a:pt x="402" y="150"/>
                      <a:pt x="216" y="351"/>
                      <a:pt x="101" y="580"/>
                    </a:cubicBezTo>
                    <a:cubicBezTo>
                      <a:pt x="0" y="810"/>
                      <a:pt x="0" y="1083"/>
                      <a:pt x="86" y="1341"/>
                    </a:cubicBezTo>
                    <a:cubicBezTo>
                      <a:pt x="173" y="1585"/>
                      <a:pt x="374" y="1786"/>
                      <a:pt x="603" y="1887"/>
                    </a:cubicBezTo>
                    <a:cubicBezTo>
                      <a:pt x="747" y="1944"/>
                      <a:pt x="876" y="1987"/>
                      <a:pt x="1020" y="1987"/>
                    </a:cubicBezTo>
                    <a:cubicBezTo>
                      <a:pt x="1149" y="1987"/>
                      <a:pt x="1264" y="1959"/>
                      <a:pt x="1364" y="1916"/>
                    </a:cubicBezTo>
                    <a:cubicBezTo>
                      <a:pt x="1608" y="1815"/>
                      <a:pt x="1809" y="1628"/>
                      <a:pt x="1910" y="1384"/>
                    </a:cubicBezTo>
                    <a:cubicBezTo>
                      <a:pt x="2024" y="1155"/>
                      <a:pt x="2024" y="882"/>
                      <a:pt x="1938" y="638"/>
                    </a:cubicBezTo>
                    <a:cubicBezTo>
                      <a:pt x="1838" y="379"/>
                      <a:pt x="1651" y="193"/>
                      <a:pt x="1407" y="78"/>
                    </a:cubicBezTo>
                    <a:cubicBezTo>
                      <a:pt x="1288" y="26"/>
                      <a:pt x="1157" y="1"/>
                      <a:pt x="10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3"/>
              <p:cNvSpPr/>
              <p:nvPr/>
            </p:nvSpPr>
            <p:spPr>
              <a:xfrm rot="811082" flipH="1">
                <a:off x="7867239" y="4195330"/>
                <a:ext cx="191688" cy="287459"/>
              </a:xfrm>
              <a:custGeom>
                <a:avLst/>
                <a:gdLst/>
                <a:ahLst/>
                <a:cxnLst/>
                <a:rect l="l" t="t" r="r" b="b"/>
                <a:pathLst>
                  <a:path w="5256" h="7882" extrusionOk="0">
                    <a:moveTo>
                      <a:pt x="1" y="0"/>
                    </a:moveTo>
                    <a:lnTo>
                      <a:pt x="5255" y="7882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3"/>
              <p:cNvSpPr/>
              <p:nvPr/>
            </p:nvSpPr>
            <p:spPr>
              <a:xfrm rot="811082" flipH="1">
                <a:off x="7863537" y="4192662"/>
                <a:ext cx="198982" cy="293258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8041" extrusionOk="0">
                    <a:moveTo>
                      <a:pt x="97" y="1"/>
                    </a:moveTo>
                    <a:cubicBezTo>
                      <a:pt x="82" y="1"/>
                      <a:pt x="68" y="6"/>
                      <a:pt x="58" y="16"/>
                    </a:cubicBezTo>
                    <a:cubicBezTo>
                      <a:pt x="15" y="59"/>
                      <a:pt x="0" y="116"/>
                      <a:pt x="44" y="145"/>
                    </a:cubicBezTo>
                    <a:lnTo>
                      <a:pt x="5283" y="8012"/>
                    </a:lnTo>
                    <a:cubicBezTo>
                      <a:pt x="5298" y="8026"/>
                      <a:pt x="5312" y="8041"/>
                      <a:pt x="5355" y="8041"/>
                    </a:cubicBezTo>
                    <a:cubicBezTo>
                      <a:pt x="5370" y="8041"/>
                      <a:pt x="5384" y="8026"/>
                      <a:pt x="5398" y="8026"/>
                    </a:cubicBezTo>
                    <a:cubicBezTo>
                      <a:pt x="5441" y="7983"/>
                      <a:pt x="5456" y="7940"/>
                      <a:pt x="5427" y="7897"/>
                    </a:cubicBezTo>
                    <a:lnTo>
                      <a:pt x="187" y="45"/>
                    </a:lnTo>
                    <a:cubicBezTo>
                      <a:pt x="159" y="17"/>
                      <a:pt x="126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3"/>
              <p:cNvSpPr/>
              <p:nvPr/>
            </p:nvSpPr>
            <p:spPr>
              <a:xfrm rot="811082" flipH="1">
                <a:off x="7795173" y="4471481"/>
                <a:ext cx="168639" cy="331953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9102" extrusionOk="0">
                    <a:moveTo>
                      <a:pt x="1" y="9102"/>
                    </a:moveTo>
                    <a:lnTo>
                      <a:pt x="4623" y="1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3"/>
              <p:cNvSpPr/>
              <p:nvPr/>
            </p:nvSpPr>
            <p:spPr>
              <a:xfrm rot="811082" flipH="1">
                <a:off x="7792117" y="4467624"/>
                <a:ext cx="174912" cy="338992"/>
              </a:xfrm>
              <a:custGeom>
                <a:avLst/>
                <a:gdLst/>
                <a:ahLst/>
                <a:cxnLst/>
                <a:rect l="l" t="t" r="r" b="b"/>
                <a:pathLst>
                  <a:path w="4796" h="9295" extrusionOk="0">
                    <a:moveTo>
                      <a:pt x="4695" y="1"/>
                    </a:moveTo>
                    <a:cubicBezTo>
                      <a:pt x="4654" y="1"/>
                      <a:pt x="4619" y="17"/>
                      <a:pt x="4609" y="49"/>
                    </a:cubicBezTo>
                    <a:lnTo>
                      <a:pt x="15" y="9151"/>
                    </a:lnTo>
                    <a:cubicBezTo>
                      <a:pt x="1" y="9208"/>
                      <a:pt x="15" y="9251"/>
                      <a:pt x="58" y="9280"/>
                    </a:cubicBezTo>
                    <a:cubicBezTo>
                      <a:pt x="58" y="9294"/>
                      <a:pt x="72" y="9294"/>
                      <a:pt x="87" y="9294"/>
                    </a:cubicBezTo>
                    <a:cubicBezTo>
                      <a:pt x="130" y="9294"/>
                      <a:pt x="158" y="9280"/>
                      <a:pt x="173" y="9237"/>
                    </a:cubicBezTo>
                    <a:lnTo>
                      <a:pt x="4781" y="135"/>
                    </a:lnTo>
                    <a:cubicBezTo>
                      <a:pt x="4795" y="78"/>
                      <a:pt x="4781" y="35"/>
                      <a:pt x="4738" y="6"/>
                    </a:cubicBezTo>
                    <a:cubicBezTo>
                      <a:pt x="4724" y="2"/>
                      <a:pt x="4709" y="1"/>
                      <a:pt x="4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3"/>
              <p:cNvSpPr/>
              <p:nvPr/>
            </p:nvSpPr>
            <p:spPr>
              <a:xfrm rot="811082" flipH="1">
                <a:off x="7537187" y="4420922"/>
                <a:ext cx="294790" cy="72284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1982" extrusionOk="0">
                    <a:moveTo>
                      <a:pt x="8082" y="198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3"/>
              <p:cNvSpPr/>
              <p:nvPr/>
            </p:nvSpPr>
            <p:spPr>
              <a:xfrm rot="811082" flipH="1">
                <a:off x="7533475" y="4417783"/>
                <a:ext cx="302120" cy="79104"/>
              </a:xfrm>
              <a:custGeom>
                <a:avLst/>
                <a:gdLst/>
                <a:ahLst/>
                <a:cxnLst/>
                <a:rect l="l" t="t" r="r" b="b"/>
                <a:pathLst>
                  <a:path w="8284" h="2169" extrusionOk="0">
                    <a:moveTo>
                      <a:pt x="116" y="0"/>
                    </a:moveTo>
                    <a:cubicBezTo>
                      <a:pt x="58" y="0"/>
                      <a:pt x="29" y="15"/>
                      <a:pt x="1" y="72"/>
                    </a:cubicBezTo>
                    <a:cubicBezTo>
                      <a:pt x="1" y="115"/>
                      <a:pt x="29" y="158"/>
                      <a:pt x="72" y="173"/>
                    </a:cubicBezTo>
                    <a:lnTo>
                      <a:pt x="8169" y="2168"/>
                    </a:lnTo>
                    <a:lnTo>
                      <a:pt x="8183" y="2168"/>
                    </a:lnTo>
                    <a:cubicBezTo>
                      <a:pt x="8226" y="2168"/>
                      <a:pt x="8255" y="2125"/>
                      <a:pt x="8284" y="2096"/>
                    </a:cubicBezTo>
                    <a:cubicBezTo>
                      <a:pt x="8284" y="2039"/>
                      <a:pt x="8255" y="2010"/>
                      <a:pt x="8212" y="1981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3"/>
              <p:cNvSpPr/>
              <p:nvPr/>
            </p:nvSpPr>
            <p:spPr>
              <a:xfrm rot="811082" flipH="1">
                <a:off x="7690889" y="4325039"/>
                <a:ext cx="292164" cy="261967"/>
              </a:xfrm>
              <a:custGeom>
                <a:avLst/>
                <a:gdLst/>
                <a:ahLst/>
                <a:cxnLst/>
                <a:rect l="l" t="t" r="r" b="b"/>
                <a:pathLst>
                  <a:path w="8011" h="7183" extrusionOk="0">
                    <a:moveTo>
                      <a:pt x="4004" y="0"/>
                    </a:moveTo>
                    <a:cubicBezTo>
                      <a:pt x="3006" y="0"/>
                      <a:pt x="2015" y="413"/>
                      <a:pt x="1307" y="1222"/>
                    </a:cubicBezTo>
                    <a:cubicBezTo>
                      <a:pt x="1" y="2715"/>
                      <a:pt x="144" y="4984"/>
                      <a:pt x="1637" y="6290"/>
                    </a:cubicBezTo>
                    <a:cubicBezTo>
                      <a:pt x="2321" y="6888"/>
                      <a:pt x="3166" y="7182"/>
                      <a:pt x="4008" y="7182"/>
                    </a:cubicBezTo>
                    <a:cubicBezTo>
                      <a:pt x="5005" y="7182"/>
                      <a:pt x="5996" y="6769"/>
                      <a:pt x="6705" y="5960"/>
                    </a:cubicBezTo>
                    <a:cubicBezTo>
                      <a:pt x="8011" y="4467"/>
                      <a:pt x="7867" y="2199"/>
                      <a:pt x="6374" y="892"/>
                    </a:cubicBezTo>
                    <a:cubicBezTo>
                      <a:pt x="5691" y="294"/>
                      <a:pt x="4845" y="0"/>
                      <a:pt x="4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3"/>
              <p:cNvSpPr/>
              <p:nvPr/>
            </p:nvSpPr>
            <p:spPr>
              <a:xfrm rot="811082" flipH="1">
                <a:off x="7685545" y="4322244"/>
                <a:ext cx="303178" cy="268385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7359" extrusionOk="0">
                    <a:moveTo>
                      <a:pt x="4178" y="181"/>
                    </a:moveTo>
                    <a:cubicBezTo>
                      <a:pt x="5571" y="181"/>
                      <a:pt x="6920" y="1042"/>
                      <a:pt x="7437" y="2463"/>
                    </a:cubicBezTo>
                    <a:cubicBezTo>
                      <a:pt x="8097" y="4258"/>
                      <a:pt x="7207" y="6282"/>
                      <a:pt x="5398" y="6971"/>
                    </a:cubicBezTo>
                    <a:cubicBezTo>
                      <a:pt x="5001" y="7117"/>
                      <a:pt x="4592" y="7187"/>
                      <a:pt x="4188" y="7187"/>
                    </a:cubicBezTo>
                    <a:cubicBezTo>
                      <a:pt x="2768" y="7187"/>
                      <a:pt x="1416" y="6327"/>
                      <a:pt x="891" y="4918"/>
                    </a:cubicBezTo>
                    <a:cubicBezTo>
                      <a:pt x="230" y="3124"/>
                      <a:pt x="1120" y="1099"/>
                      <a:pt x="2929" y="410"/>
                    </a:cubicBezTo>
                    <a:cubicBezTo>
                      <a:pt x="3346" y="252"/>
                      <a:pt x="3762" y="181"/>
                      <a:pt x="4178" y="181"/>
                    </a:cubicBezTo>
                    <a:close/>
                    <a:moveTo>
                      <a:pt x="4158" y="0"/>
                    </a:moveTo>
                    <a:cubicBezTo>
                      <a:pt x="3726" y="0"/>
                      <a:pt x="3287" y="77"/>
                      <a:pt x="2857" y="238"/>
                    </a:cubicBezTo>
                    <a:cubicBezTo>
                      <a:pt x="977" y="956"/>
                      <a:pt x="1" y="3066"/>
                      <a:pt x="718" y="4976"/>
                    </a:cubicBezTo>
                    <a:cubicBezTo>
                      <a:pt x="1278" y="6440"/>
                      <a:pt x="2685" y="7359"/>
                      <a:pt x="4178" y="7359"/>
                    </a:cubicBezTo>
                    <a:cubicBezTo>
                      <a:pt x="4609" y="7359"/>
                      <a:pt x="5054" y="7272"/>
                      <a:pt x="5470" y="7115"/>
                    </a:cubicBezTo>
                    <a:cubicBezTo>
                      <a:pt x="7351" y="6397"/>
                      <a:pt x="8313" y="4272"/>
                      <a:pt x="7595" y="2377"/>
                    </a:cubicBezTo>
                    <a:cubicBezTo>
                      <a:pt x="7038" y="908"/>
                      <a:pt x="5646" y="0"/>
                      <a:pt x="4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3"/>
              <p:cNvSpPr/>
              <p:nvPr/>
            </p:nvSpPr>
            <p:spPr>
              <a:xfrm rot="811082" flipH="1">
                <a:off x="7760173" y="4213371"/>
                <a:ext cx="82751" cy="161819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4437" extrusionOk="0">
                    <a:moveTo>
                      <a:pt x="1" y="4437"/>
                    </a:moveTo>
                    <a:lnTo>
                      <a:pt x="2269" y="1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3"/>
              <p:cNvSpPr/>
              <p:nvPr/>
            </p:nvSpPr>
            <p:spPr>
              <a:xfrm rot="811082" flipH="1">
                <a:off x="7756574" y="4209486"/>
                <a:ext cx="89571" cy="168821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4629" extrusionOk="0">
                    <a:moveTo>
                      <a:pt x="2370" y="0"/>
                    </a:moveTo>
                    <a:cubicBezTo>
                      <a:pt x="2329" y="0"/>
                      <a:pt x="2294" y="16"/>
                      <a:pt x="2283" y="49"/>
                    </a:cubicBezTo>
                    <a:lnTo>
                      <a:pt x="15" y="4484"/>
                    </a:lnTo>
                    <a:cubicBezTo>
                      <a:pt x="1" y="4542"/>
                      <a:pt x="15" y="4585"/>
                      <a:pt x="58" y="4614"/>
                    </a:cubicBezTo>
                    <a:cubicBezTo>
                      <a:pt x="58" y="4628"/>
                      <a:pt x="72" y="4628"/>
                      <a:pt x="87" y="4628"/>
                    </a:cubicBezTo>
                    <a:cubicBezTo>
                      <a:pt x="130" y="4628"/>
                      <a:pt x="159" y="4614"/>
                      <a:pt x="187" y="4571"/>
                    </a:cubicBezTo>
                    <a:lnTo>
                      <a:pt x="2441" y="135"/>
                    </a:lnTo>
                    <a:cubicBezTo>
                      <a:pt x="2455" y="77"/>
                      <a:pt x="2441" y="34"/>
                      <a:pt x="2412" y="6"/>
                    </a:cubicBezTo>
                    <a:cubicBezTo>
                      <a:pt x="2398" y="2"/>
                      <a:pt x="2384" y="0"/>
                      <a:pt x="2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3"/>
              <p:cNvSpPr/>
              <p:nvPr/>
            </p:nvSpPr>
            <p:spPr>
              <a:xfrm rot="811082" flipH="1">
                <a:off x="7669135" y="4108084"/>
                <a:ext cx="22360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5390" extrusionOk="0">
                    <a:moveTo>
                      <a:pt x="3066" y="1"/>
                    </a:moveTo>
                    <a:cubicBezTo>
                      <a:pt x="2037" y="1"/>
                      <a:pt x="1062" y="592"/>
                      <a:pt x="618" y="1598"/>
                    </a:cubicBezTo>
                    <a:cubicBezTo>
                      <a:pt x="1" y="2962"/>
                      <a:pt x="618" y="4555"/>
                      <a:pt x="1982" y="5158"/>
                    </a:cubicBezTo>
                    <a:cubicBezTo>
                      <a:pt x="2333" y="5315"/>
                      <a:pt x="2702" y="5390"/>
                      <a:pt x="3065" y="5390"/>
                    </a:cubicBezTo>
                    <a:cubicBezTo>
                      <a:pt x="4094" y="5390"/>
                      <a:pt x="5082" y="4792"/>
                      <a:pt x="5527" y="3794"/>
                    </a:cubicBezTo>
                    <a:cubicBezTo>
                      <a:pt x="6130" y="2431"/>
                      <a:pt x="5527" y="837"/>
                      <a:pt x="4164" y="234"/>
                    </a:cubicBezTo>
                    <a:cubicBezTo>
                      <a:pt x="3805" y="76"/>
                      <a:pt x="3432" y="1"/>
                      <a:pt x="30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3"/>
              <p:cNvSpPr/>
              <p:nvPr/>
            </p:nvSpPr>
            <p:spPr>
              <a:xfrm rot="811082" flipH="1">
                <a:off x="7665167" y="4103119"/>
                <a:ext cx="219406" cy="20314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570" extrusionOk="0">
                    <a:moveTo>
                      <a:pt x="2871" y="187"/>
                    </a:moveTo>
                    <a:cubicBezTo>
                      <a:pt x="3230" y="187"/>
                      <a:pt x="3589" y="273"/>
                      <a:pt x="3948" y="388"/>
                    </a:cubicBezTo>
                    <a:cubicBezTo>
                      <a:pt x="4580" y="675"/>
                      <a:pt x="5068" y="1206"/>
                      <a:pt x="5312" y="1852"/>
                    </a:cubicBezTo>
                    <a:cubicBezTo>
                      <a:pt x="5829" y="3187"/>
                      <a:pt x="5154" y="4709"/>
                      <a:pt x="3804" y="5211"/>
                    </a:cubicBezTo>
                    <a:cubicBezTo>
                      <a:pt x="3499" y="5328"/>
                      <a:pt x="3186" y="5383"/>
                      <a:pt x="2878" y="5383"/>
                    </a:cubicBezTo>
                    <a:cubicBezTo>
                      <a:pt x="1825" y="5383"/>
                      <a:pt x="834" y="4737"/>
                      <a:pt x="445" y="3704"/>
                    </a:cubicBezTo>
                    <a:cubicBezTo>
                      <a:pt x="201" y="3058"/>
                      <a:pt x="216" y="2340"/>
                      <a:pt x="503" y="1708"/>
                    </a:cubicBezTo>
                    <a:cubicBezTo>
                      <a:pt x="790" y="1077"/>
                      <a:pt x="1307" y="589"/>
                      <a:pt x="1953" y="345"/>
                    </a:cubicBezTo>
                    <a:cubicBezTo>
                      <a:pt x="2240" y="230"/>
                      <a:pt x="2570" y="187"/>
                      <a:pt x="2871" y="187"/>
                    </a:cubicBezTo>
                    <a:close/>
                    <a:moveTo>
                      <a:pt x="2868" y="0"/>
                    </a:moveTo>
                    <a:cubicBezTo>
                      <a:pt x="2536" y="0"/>
                      <a:pt x="2203" y="62"/>
                      <a:pt x="1881" y="187"/>
                    </a:cubicBezTo>
                    <a:cubicBezTo>
                      <a:pt x="1206" y="431"/>
                      <a:pt x="646" y="947"/>
                      <a:pt x="345" y="1637"/>
                    </a:cubicBezTo>
                    <a:cubicBezTo>
                      <a:pt x="43" y="2311"/>
                      <a:pt x="0" y="3072"/>
                      <a:pt x="273" y="3776"/>
                    </a:cubicBezTo>
                    <a:cubicBezTo>
                      <a:pt x="689" y="4881"/>
                      <a:pt x="1737" y="5570"/>
                      <a:pt x="2871" y="5570"/>
                    </a:cubicBezTo>
                    <a:cubicBezTo>
                      <a:pt x="3202" y="5570"/>
                      <a:pt x="3517" y="5513"/>
                      <a:pt x="3862" y="5383"/>
                    </a:cubicBezTo>
                    <a:cubicBezTo>
                      <a:pt x="5297" y="4852"/>
                      <a:pt x="6015" y="3230"/>
                      <a:pt x="5470" y="1794"/>
                    </a:cubicBezTo>
                    <a:cubicBezTo>
                      <a:pt x="5226" y="1105"/>
                      <a:pt x="4694" y="560"/>
                      <a:pt x="4020" y="258"/>
                    </a:cubicBezTo>
                    <a:cubicBezTo>
                      <a:pt x="3654" y="87"/>
                      <a:pt x="3262" y="0"/>
                      <a:pt x="2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3"/>
              <p:cNvSpPr/>
              <p:nvPr/>
            </p:nvSpPr>
            <p:spPr>
              <a:xfrm rot="811082" flipH="1">
                <a:off x="7892286" y="4792014"/>
                <a:ext cx="59738" cy="52736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446" extrusionOk="0">
                    <a:moveTo>
                      <a:pt x="820" y="1"/>
                    </a:moveTo>
                    <a:cubicBezTo>
                      <a:pt x="734" y="1"/>
                      <a:pt x="646" y="16"/>
                      <a:pt x="561" y="49"/>
                    </a:cubicBezTo>
                    <a:cubicBezTo>
                      <a:pt x="202" y="193"/>
                      <a:pt x="1" y="609"/>
                      <a:pt x="144" y="982"/>
                    </a:cubicBezTo>
                    <a:cubicBezTo>
                      <a:pt x="256" y="1262"/>
                      <a:pt x="533" y="1445"/>
                      <a:pt x="826" y="1445"/>
                    </a:cubicBezTo>
                    <a:cubicBezTo>
                      <a:pt x="910" y="1445"/>
                      <a:pt x="995" y="1431"/>
                      <a:pt x="1077" y="1399"/>
                    </a:cubicBezTo>
                    <a:cubicBezTo>
                      <a:pt x="1436" y="1255"/>
                      <a:pt x="1637" y="839"/>
                      <a:pt x="1494" y="466"/>
                    </a:cubicBezTo>
                    <a:cubicBezTo>
                      <a:pt x="1383" y="178"/>
                      <a:pt x="1110" y="1"/>
                      <a:pt x="8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3"/>
              <p:cNvSpPr/>
              <p:nvPr/>
            </p:nvSpPr>
            <p:spPr>
              <a:xfrm rot="811082" flipH="1">
                <a:off x="7889702" y="4788672"/>
                <a:ext cx="64443" cy="59009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618" extrusionOk="0">
                    <a:moveTo>
                      <a:pt x="862" y="182"/>
                    </a:moveTo>
                    <a:cubicBezTo>
                      <a:pt x="948" y="182"/>
                      <a:pt x="1048" y="197"/>
                      <a:pt x="1120" y="240"/>
                    </a:cubicBezTo>
                    <a:cubicBezTo>
                      <a:pt x="1264" y="312"/>
                      <a:pt x="1378" y="426"/>
                      <a:pt x="1436" y="599"/>
                    </a:cubicBezTo>
                    <a:cubicBezTo>
                      <a:pt x="1565" y="914"/>
                      <a:pt x="1407" y="1273"/>
                      <a:pt x="1077" y="1403"/>
                    </a:cubicBezTo>
                    <a:cubicBezTo>
                      <a:pt x="1002" y="1430"/>
                      <a:pt x="928" y="1444"/>
                      <a:pt x="852" y="1444"/>
                    </a:cubicBezTo>
                    <a:cubicBezTo>
                      <a:pt x="767" y="1444"/>
                      <a:pt x="680" y="1426"/>
                      <a:pt x="589" y="1388"/>
                    </a:cubicBezTo>
                    <a:cubicBezTo>
                      <a:pt x="445" y="1316"/>
                      <a:pt x="330" y="1187"/>
                      <a:pt x="273" y="1029"/>
                    </a:cubicBezTo>
                    <a:cubicBezTo>
                      <a:pt x="216" y="857"/>
                      <a:pt x="216" y="699"/>
                      <a:pt x="287" y="541"/>
                    </a:cubicBezTo>
                    <a:cubicBezTo>
                      <a:pt x="359" y="398"/>
                      <a:pt x="488" y="268"/>
                      <a:pt x="646" y="211"/>
                    </a:cubicBezTo>
                    <a:cubicBezTo>
                      <a:pt x="718" y="197"/>
                      <a:pt x="790" y="182"/>
                      <a:pt x="862" y="182"/>
                    </a:cubicBezTo>
                    <a:close/>
                    <a:moveTo>
                      <a:pt x="855" y="1"/>
                    </a:moveTo>
                    <a:cubicBezTo>
                      <a:pt x="755" y="1"/>
                      <a:pt x="656" y="19"/>
                      <a:pt x="560" y="53"/>
                    </a:cubicBezTo>
                    <a:cubicBezTo>
                      <a:pt x="359" y="139"/>
                      <a:pt x="201" y="283"/>
                      <a:pt x="115" y="484"/>
                    </a:cubicBezTo>
                    <a:cubicBezTo>
                      <a:pt x="29" y="685"/>
                      <a:pt x="0" y="900"/>
                      <a:pt x="101" y="1101"/>
                    </a:cubicBezTo>
                    <a:cubicBezTo>
                      <a:pt x="187" y="1288"/>
                      <a:pt x="330" y="1460"/>
                      <a:pt x="531" y="1546"/>
                    </a:cubicBezTo>
                    <a:cubicBezTo>
                      <a:pt x="632" y="1604"/>
                      <a:pt x="761" y="1618"/>
                      <a:pt x="862" y="1618"/>
                    </a:cubicBezTo>
                    <a:cubicBezTo>
                      <a:pt x="976" y="1618"/>
                      <a:pt x="1063" y="1589"/>
                      <a:pt x="1134" y="1561"/>
                    </a:cubicBezTo>
                    <a:cubicBezTo>
                      <a:pt x="1551" y="1403"/>
                      <a:pt x="1766" y="929"/>
                      <a:pt x="1608" y="527"/>
                    </a:cubicBezTo>
                    <a:cubicBezTo>
                      <a:pt x="1508" y="326"/>
                      <a:pt x="1364" y="168"/>
                      <a:pt x="1177" y="68"/>
                    </a:cubicBezTo>
                    <a:cubicBezTo>
                      <a:pt x="1072" y="22"/>
                      <a:pt x="963" y="1"/>
                      <a:pt x="8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3"/>
              <p:cNvSpPr/>
              <p:nvPr/>
            </p:nvSpPr>
            <p:spPr>
              <a:xfrm rot="811082" flipH="1">
                <a:off x="7480968" y="4412120"/>
                <a:ext cx="104232" cy="91577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511" extrusionOk="0">
                    <a:moveTo>
                      <a:pt x="1424" y="1"/>
                    </a:moveTo>
                    <a:cubicBezTo>
                      <a:pt x="1280" y="1"/>
                      <a:pt x="1134" y="25"/>
                      <a:pt x="991" y="75"/>
                    </a:cubicBezTo>
                    <a:cubicBezTo>
                      <a:pt x="345" y="305"/>
                      <a:pt x="1" y="1052"/>
                      <a:pt x="259" y="1698"/>
                    </a:cubicBezTo>
                    <a:cubicBezTo>
                      <a:pt x="438" y="2199"/>
                      <a:pt x="919" y="2510"/>
                      <a:pt x="1427" y="2510"/>
                    </a:cubicBezTo>
                    <a:cubicBezTo>
                      <a:pt x="1574" y="2510"/>
                      <a:pt x="1722" y="2484"/>
                      <a:pt x="1867" y="2430"/>
                    </a:cubicBezTo>
                    <a:cubicBezTo>
                      <a:pt x="2513" y="2200"/>
                      <a:pt x="2858" y="1454"/>
                      <a:pt x="2614" y="808"/>
                    </a:cubicBezTo>
                    <a:cubicBezTo>
                      <a:pt x="2423" y="304"/>
                      <a:pt x="1936" y="1"/>
                      <a:pt x="14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3"/>
              <p:cNvSpPr/>
              <p:nvPr/>
            </p:nvSpPr>
            <p:spPr>
              <a:xfrm rot="811082" flipH="1">
                <a:off x="7476268" y="4408725"/>
                <a:ext cx="112073" cy="9814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691" extrusionOk="0">
                    <a:moveTo>
                      <a:pt x="1522" y="178"/>
                    </a:moveTo>
                    <a:cubicBezTo>
                      <a:pt x="1996" y="178"/>
                      <a:pt x="2441" y="465"/>
                      <a:pt x="2628" y="939"/>
                    </a:cubicBezTo>
                    <a:cubicBezTo>
                      <a:pt x="2843" y="1542"/>
                      <a:pt x="2556" y="2216"/>
                      <a:pt x="1939" y="2446"/>
                    </a:cubicBezTo>
                    <a:cubicBezTo>
                      <a:pt x="1804" y="2494"/>
                      <a:pt x="1666" y="2517"/>
                      <a:pt x="1529" y="2517"/>
                    </a:cubicBezTo>
                    <a:cubicBezTo>
                      <a:pt x="1052" y="2517"/>
                      <a:pt x="599" y="2237"/>
                      <a:pt x="431" y="1757"/>
                    </a:cubicBezTo>
                    <a:cubicBezTo>
                      <a:pt x="216" y="1154"/>
                      <a:pt x="503" y="494"/>
                      <a:pt x="1120" y="250"/>
                    </a:cubicBezTo>
                    <a:cubicBezTo>
                      <a:pt x="1264" y="206"/>
                      <a:pt x="1379" y="178"/>
                      <a:pt x="1522" y="178"/>
                    </a:cubicBezTo>
                    <a:close/>
                    <a:moveTo>
                      <a:pt x="1546" y="0"/>
                    </a:moveTo>
                    <a:cubicBezTo>
                      <a:pt x="1386" y="0"/>
                      <a:pt x="1223" y="30"/>
                      <a:pt x="1063" y="92"/>
                    </a:cubicBezTo>
                    <a:cubicBezTo>
                      <a:pt x="360" y="364"/>
                      <a:pt x="1" y="1140"/>
                      <a:pt x="273" y="1829"/>
                    </a:cubicBezTo>
                    <a:cubicBezTo>
                      <a:pt x="474" y="2360"/>
                      <a:pt x="991" y="2690"/>
                      <a:pt x="1522" y="2690"/>
                    </a:cubicBezTo>
                    <a:cubicBezTo>
                      <a:pt x="1695" y="2690"/>
                      <a:pt x="1853" y="2661"/>
                      <a:pt x="2010" y="2618"/>
                    </a:cubicBezTo>
                    <a:cubicBezTo>
                      <a:pt x="2714" y="2360"/>
                      <a:pt x="3073" y="1585"/>
                      <a:pt x="2800" y="881"/>
                    </a:cubicBezTo>
                    <a:cubicBezTo>
                      <a:pt x="2589" y="338"/>
                      <a:pt x="2088" y="0"/>
                      <a:pt x="15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3"/>
              <p:cNvSpPr/>
              <p:nvPr/>
            </p:nvSpPr>
            <p:spPr>
              <a:xfrm rot="811082" flipH="1">
                <a:off x="7469694" y="4713561"/>
                <a:ext cx="59191" cy="5208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428" extrusionOk="0">
                    <a:moveTo>
                      <a:pt x="811" y="1"/>
                    </a:moveTo>
                    <a:cubicBezTo>
                      <a:pt x="742" y="1"/>
                      <a:pt x="672" y="11"/>
                      <a:pt x="604" y="33"/>
                    </a:cubicBezTo>
                    <a:cubicBezTo>
                      <a:pt x="216" y="134"/>
                      <a:pt x="1" y="550"/>
                      <a:pt x="130" y="923"/>
                    </a:cubicBezTo>
                    <a:cubicBezTo>
                      <a:pt x="224" y="1228"/>
                      <a:pt x="509" y="1428"/>
                      <a:pt x="822" y="1428"/>
                    </a:cubicBezTo>
                    <a:cubicBezTo>
                      <a:pt x="892" y="1428"/>
                      <a:pt x="964" y="1418"/>
                      <a:pt x="1034" y="1397"/>
                    </a:cubicBezTo>
                    <a:cubicBezTo>
                      <a:pt x="1408" y="1282"/>
                      <a:pt x="1623" y="866"/>
                      <a:pt x="1494" y="493"/>
                    </a:cubicBezTo>
                    <a:cubicBezTo>
                      <a:pt x="1389" y="190"/>
                      <a:pt x="1105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3"/>
              <p:cNvSpPr/>
              <p:nvPr/>
            </p:nvSpPr>
            <p:spPr>
              <a:xfrm rot="811082" flipH="1">
                <a:off x="7466426" y="4710543"/>
                <a:ext cx="65975" cy="59264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625" extrusionOk="0">
                    <a:moveTo>
                      <a:pt x="919" y="189"/>
                    </a:moveTo>
                    <a:cubicBezTo>
                      <a:pt x="1177" y="189"/>
                      <a:pt x="1421" y="347"/>
                      <a:pt x="1508" y="620"/>
                    </a:cubicBezTo>
                    <a:cubicBezTo>
                      <a:pt x="1608" y="936"/>
                      <a:pt x="1436" y="1294"/>
                      <a:pt x="1106" y="1409"/>
                    </a:cubicBezTo>
                    <a:cubicBezTo>
                      <a:pt x="1045" y="1429"/>
                      <a:pt x="983" y="1438"/>
                      <a:pt x="921" y="1438"/>
                    </a:cubicBezTo>
                    <a:cubicBezTo>
                      <a:pt x="661" y="1438"/>
                      <a:pt x="409" y="1274"/>
                      <a:pt x="316" y="1007"/>
                    </a:cubicBezTo>
                    <a:cubicBezTo>
                      <a:pt x="216" y="691"/>
                      <a:pt x="388" y="333"/>
                      <a:pt x="718" y="218"/>
                    </a:cubicBezTo>
                    <a:cubicBezTo>
                      <a:pt x="790" y="203"/>
                      <a:pt x="847" y="189"/>
                      <a:pt x="919" y="189"/>
                    </a:cubicBezTo>
                    <a:close/>
                    <a:moveTo>
                      <a:pt x="922" y="1"/>
                    </a:moveTo>
                    <a:cubicBezTo>
                      <a:pt x="833" y="1"/>
                      <a:pt x="744" y="16"/>
                      <a:pt x="661" y="45"/>
                    </a:cubicBezTo>
                    <a:cubicBezTo>
                      <a:pt x="230" y="189"/>
                      <a:pt x="0" y="634"/>
                      <a:pt x="144" y="1065"/>
                    </a:cubicBezTo>
                    <a:cubicBezTo>
                      <a:pt x="244" y="1409"/>
                      <a:pt x="574" y="1625"/>
                      <a:pt x="919" y="1625"/>
                    </a:cubicBezTo>
                    <a:cubicBezTo>
                      <a:pt x="1005" y="1625"/>
                      <a:pt x="1077" y="1596"/>
                      <a:pt x="1149" y="1582"/>
                    </a:cubicBezTo>
                    <a:cubicBezTo>
                      <a:pt x="1579" y="1438"/>
                      <a:pt x="1809" y="993"/>
                      <a:pt x="1665" y="562"/>
                    </a:cubicBezTo>
                    <a:cubicBezTo>
                      <a:pt x="1608" y="361"/>
                      <a:pt x="1464" y="189"/>
                      <a:pt x="1278" y="89"/>
                    </a:cubicBezTo>
                    <a:cubicBezTo>
                      <a:pt x="1169" y="30"/>
                      <a:pt x="1045" y="1"/>
                      <a:pt x="9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1" name="Google Shape;1621;p43"/>
            <p:cNvSpPr/>
            <p:nvPr/>
          </p:nvSpPr>
          <p:spPr>
            <a:xfrm rot="2428529">
              <a:off x="2424136" y="2767240"/>
              <a:ext cx="440038" cy="178718"/>
            </a:xfrm>
            <a:custGeom>
              <a:avLst/>
              <a:gdLst/>
              <a:ahLst/>
              <a:cxnLst/>
              <a:rect l="l" t="t" r="r" b="b"/>
              <a:pathLst>
                <a:path w="9280" h="3769" extrusionOk="0">
                  <a:moveTo>
                    <a:pt x="0" y="3768"/>
                  </a:moveTo>
                  <a:lnTo>
                    <a:pt x="9279" y="0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3"/>
            <p:cNvSpPr/>
            <p:nvPr/>
          </p:nvSpPr>
          <p:spPr>
            <a:xfrm rot="2428529">
              <a:off x="2424136" y="2767240"/>
              <a:ext cx="440038" cy="178718"/>
            </a:xfrm>
            <a:custGeom>
              <a:avLst/>
              <a:gdLst/>
              <a:ahLst/>
              <a:cxnLst/>
              <a:rect l="l" t="t" r="r" b="b"/>
              <a:pathLst>
                <a:path w="9280" h="3769" fill="none" extrusionOk="0">
                  <a:moveTo>
                    <a:pt x="0" y="3768"/>
                  </a:moveTo>
                  <a:lnTo>
                    <a:pt x="9279" y="0"/>
                  </a:lnTo>
                </a:path>
              </a:pathLst>
            </a:custGeom>
            <a:solidFill>
              <a:schemeClr val="lt1"/>
            </a:solidFill>
            <a:ln w="36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3"/>
            <p:cNvSpPr/>
            <p:nvPr/>
          </p:nvSpPr>
          <p:spPr>
            <a:xfrm rot="2428529">
              <a:off x="2281188" y="2648741"/>
              <a:ext cx="275166" cy="265256"/>
            </a:xfrm>
            <a:custGeom>
              <a:avLst/>
              <a:gdLst/>
              <a:ahLst/>
              <a:cxnLst/>
              <a:rect l="l" t="t" r="r" b="b"/>
              <a:pathLst>
                <a:path w="5803" h="5594" extrusionOk="0">
                  <a:moveTo>
                    <a:pt x="2901" y="1"/>
                  </a:moveTo>
                  <a:cubicBezTo>
                    <a:pt x="1449" y="1"/>
                    <a:pt x="219" y="1131"/>
                    <a:pt x="112" y="2612"/>
                  </a:cubicBezTo>
                  <a:cubicBezTo>
                    <a:pt x="0" y="4144"/>
                    <a:pt x="1174" y="5485"/>
                    <a:pt x="2717" y="5586"/>
                  </a:cubicBezTo>
                  <a:cubicBezTo>
                    <a:pt x="2785" y="5591"/>
                    <a:pt x="2852" y="5593"/>
                    <a:pt x="2919" y="5593"/>
                  </a:cubicBezTo>
                  <a:cubicBezTo>
                    <a:pt x="4365" y="5593"/>
                    <a:pt x="5595" y="4456"/>
                    <a:pt x="5691" y="2981"/>
                  </a:cubicBezTo>
                  <a:cubicBezTo>
                    <a:pt x="5803" y="1449"/>
                    <a:pt x="4629" y="108"/>
                    <a:pt x="3086" y="7"/>
                  </a:cubicBezTo>
                  <a:cubicBezTo>
                    <a:pt x="3024" y="3"/>
                    <a:pt x="2963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3"/>
            <p:cNvSpPr/>
            <p:nvPr/>
          </p:nvSpPr>
          <p:spPr>
            <a:xfrm rot="2428529">
              <a:off x="2800154" y="2864953"/>
              <a:ext cx="138982" cy="132628"/>
            </a:xfrm>
            <a:custGeom>
              <a:avLst/>
              <a:gdLst/>
              <a:ahLst/>
              <a:cxnLst/>
              <a:rect l="l" t="t" r="r" b="b"/>
              <a:pathLst>
                <a:path w="2931" h="2797" extrusionOk="0">
                  <a:moveTo>
                    <a:pt x="1467" y="1"/>
                  </a:moveTo>
                  <a:cubicBezTo>
                    <a:pt x="758" y="1"/>
                    <a:pt x="153" y="549"/>
                    <a:pt x="79" y="1258"/>
                  </a:cubicBezTo>
                  <a:cubicBezTo>
                    <a:pt x="1" y="2029"/>
                    <a:pt x="571" y="2711"/>
                    <a:pt x="1343" y="2790"/>
                  </a:cubicBezTo>
                  <a:cubicBezTo>
                    <a:pt x="1390" y="2795"/>
                    <a:pt x="1437" y="2797"/>
                    <a:pt x="1484" y="2797"/>
                  </a:cubicBezTo>
                  <a:cubicBezTo>
                    <a:pt x="2196" y="2797"/>
                    <a:pt x="2800" y="2250"/>
                    <a:pt x="2863" y="1526"/>
                  </a:cubicBezTo>
                  <a:cubicBezTo>
                    <a:pt x="2930" y="755"/>
                    <a:pt x="2360" y="73"/>
                    <a:pt x="1588" y="6"/>
                  </a:cubicBezTo>
                  <a:cubicBezTo>
                    <a:pt x="1548" y="2"/>
                    <a:pt x="1507" y="1"/>
                    <a:pt x="1467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3"/>
            <p:cNvSpPr/>
            <p:nvPr/>
          </p:nvSpPr>
          <p:spPr>
            <a:xfrm rot="2428529">
              <a:off x="2091325" y="2399827"/>
              <a:ext cx="386503" cy="179240"/>
            </a:xfrm>
            <a:custGeom>
              <a:avLst/>
              <a:gdLst/>
              <a:ahLst/>
              <a:cxnLst/>
              <a:rect l="l" t="t" r="r" b="b"/>
              <a:pathLst>
                <a:path w="8151" h="3780" extrusionOk="0">
                  <a:moveTo>
                    <a:pt x="8151" y="3780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3"/>
            <p:cNvSpPr/>
            <p:nvPr/>
          </p:nvSpPr>
          <p:spPr>
            <a:xfrm rot="2428529">
              <a:off x="2091325" y="2399827"/>
              <a:ext cx="386503" cy="179240"/>
            </a:xfrm>
            <a:custGeom>
              <a:avLst/>
              <a:gdLst/>
              <a:ahLst/>
              <a:cxnLst/>
              <a:rect l="l" t="t" r="r" b="b"/>
              <a:pathLst>
                <a:path w="8151" h="3780" fill="none" extrusionOk="0">
                  <a:moveTo>
                    <a:pt x="8151" y="3780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w="36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3"/>
            <p:cNvSpPr/>
            <p:nvPr/>
          </p:nvSpPr>
          <p:spPr>
            <a:xfrm rot="2428529">
              <a:off x="2082748" y="2196329"/>
              <a:ext cx="225851" cy="199250"/>
            </a:xfrm>
            <a:custGeom>
              <a:avLst/>
              <a:gdLst/>
              <a:ahLst/>
              <a:cxnLst/>
              <a:rect l="l" t="t" r="r" b="b"/>
              <a:pathLst>
                <a:path w="4763" h="4202" extrusionOk="0">
                  <a:moveTo>
                    <a:pt x="2375" y="1"/>
                  </a:moveTo>
                  <a:cubicBezTo>
                    <a:pt x="1567" y="1"/>
                    <a:pt x="798" y="462"/>
                    <a:pt x="458" y="1249"/>
                  </a:cubicBezTo>
                  <a:cubicBezTo>
                    <a:pt x="0" y="2311"/>
                    <a:pt x="470" y="3563"/>
                    <a:pt x="1532" y="4022"/>
                  </a:cubicBezTo>
                  <a:cubicBezTo>
                    <a:pt x="1808" y="4144"/>
                    <a:pt x="2095" y="4202"/>
                    <a:pt x="2377" y="4202"/>
                  </a:cubicBezTo>
                  <a:cubicBezTo>
                    <a:pt x="3182" y="4202"/>
                    <a:pt x="3948" y="3732"/>
                    <a:pt x="4304" y="2937"/>
                  </a:cubicBezTo>
                  <a:cubicBezTo>
                    <a:pt x="4763" y="1886"/>
                    <a:pt x="4282" y="634"/>
                    <a:pt x="3220" y="176"/>
                  </a:cubicBezTo>
                  <a:cubicBezTo>
                    <a:pt x="2945" y="57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3"/>
            <p:cNvSpPr/>
            <p:nvPr/>
          </p:nvSpPr>
          <p:spPr>
            <a:xfrm rot="2428529">
              <a:off x="2294603" y="2219689"/>
              <a:ext cx="199392" cy="162264"/>
            </a:xfrm>
            <a:custGeom>
              <a:avLst/>
              <a:gdLst/>
              <a:ahLst/>
              <a:cxnLst/>
              <a:rect l="l" t="t" r="r" b="b"/>
              <a:pathLst>
                <a:path w="4205" h="3422" extrusionOk="0">
                  <a:moveTo>
                    <a:pt x="1" y="3422"/>
                  </a:moveTo>
                  <a:lnTo>
                    <a:pt x="4205" y="1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3"/>
            <p:cNvSpPr/>
            <p:nvPr/>
          </p:nvSpPr>
          <p:spPr>
            <a:xfrm rot="2428529">
              <a:off x="2294603" y="2219689"/>
              <a:ext cx="199392" cy="162264"/>
            </a:xfrm>
            <a:custGeom>
              <a:avLst/>
              <a:gdLst/>
              <a:ahLst/>
              <a:cxnLst/>
              <a:rect l="l" t="t" r="r" b="b"/>
              <a:pathLst>
                <a:path w="4205" h="3422" fill="none" extrusionOk="0">
                  <a:moveTo>
                    <a:pt x="1" y="3422"/>
                  </a:moveTo>
                  <a:lnTo>
                    <a:pt x="4205" y="1"/>
                  </a:lnTo>
                </a:path>
              </a:pathLst>
            </a:custGeom>
            <a:solidFill>
              <a:schemeClr val="lt1"/>
            </a:solidFill>
            <a:ln w="36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3"/>
            <p:cNvSpPr/>
            <p:nvPr/>
          </p:nvSpPr>
          <p:spPr>
            <a:xfrm rot="2428529">
              <a:off x="2477763" y="2263039"/>
              <a:ext cx="89620" cy="79615"/>
            </a:xfrm>
            <a:custGeom>
              <a:avLst/>
              <a:gdLst/>
              <a:ahLst/>
              <a:cxnLst/>
              <a:rect l="l" t="t" r="r" b="b"/>
              <a:pathLst>
                <a:path w="1890" h="1679" extrusionOk="0">
                  <a:moveTo>
                    <a:pt x="943" y="0"/>
                  </a:moveTo>
                  <a:cubicBezTo>
                    <a:pt x="592" y="0"/>
                    <a:pt x="272" y="227"/>
                    <a:pt x="157" y="573"/>
                  </a:cubicBezTo>
                  <a:cubicBezTo>
                    <a:pt x="0" y="1009"/>
                    <a:pt x="246" y="1490"/>
                    <a:pt x="682" y="1635"/>
                  </a:cubicBezTo>
                  <a:cubicBezTo>
                    <a:pt x="770" y="1664"/>
                    <a:pt x="859" y="1678"/>
                    <a:pt x="947" y="1678"/>
                  </a:cubicBezTo>
                  <a:cubicBezTo>
                    <a:pt x="1298" y="1678"/>
                    <a:pt x="1628" y="1458"/>
                    <a:pt x="1744" y="1110"/>
                  </a:cubicBezTo>
                  <a:cubicBezTo>
                    <a:pt x="1890" y="663"/>
                    <a:pt x="1655" y="193"/>
                    <a:pt x="1219" y="48"/>
                  </a:cubicBezTo>
                  <a:cubicBezTo>
                    <a:pt x="1127" y="16"/>
                    <a:pt x="1034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3"/>
            <p:cNvSpPr/>
            <p:nvPr/>
          </p:nvSpPr>
          <p:spPr>
            <a:xfrm rot="2428529">
              <a:off x="2779958" y="2978171"/>
              <a:ext cx="103418" cy="209966"/>
            </a:xfrm>
            <a:custGeom>
              <a:avLst/>
              <a:gdLst/>
              <a:ahLst/>
              <a:cxnLst/>
              <a:rect l="l" t="t" r="r" b="b"/>
              <a:pathLst>
                <a:path w="2181" h="4428" extrusionOk="0">
                  <a:moveTo>
                    <a:pt x="1" y="0"/>
                  </a:moveTo>
                  <a:lnTo>
                    <a:pt x="2181" y="4428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3"/>
            <p:cNvSpPr/>
            <p:nvPr/>
          </p:nvSpPr>
          <p:spPr>
            <a:xfrm rot="2428529">
              <a:off x="2779958" y="2978171"/>
              <a:ext cx="103418" cy="209966"/>
            </a:xfrm>
            <a:custGeom>
              <a:avLst/>
              <a:gdLst/>
              <a:ahLst/>
              <a:cxnLst/>
              <a:rect l="l" t="t" r="r" b="b"/>
              <a:pathLst>
                <a:path w="2181" h="4428" fill="none" extrusionOk="0">
                  <a:moveTo>
                    <a:pt x="1" y="0"/>
                  </a:moveTo>
                  <a:lnTo>
                    <a:pt x="2181" y="4428"/>
                  </a:lnTo>
                </a:path>
              </a:pathLst>
            </a:custGeom>
            <a:solidFill>
              <a:schemeClr val="lt1"/>
            </a:solidFill>
            <a:ln w="36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3"/>
            <p:cNvSpPr/>
            <p:nvPr/>
          </p:nvSpPr>
          <p:spPr>
            <a:xfrm rot="2428529">
              <a:off x="2769266" y="3164472"/>
              <a:ext cx="67381" cy="66385"/>
            </a:xfrm>
            <a:custGeom>
              <a:avLst/>
              <a:gdLst/>
              <a:ahLst/>
              <a:cxnLst/>
              <a:rect l="l" t="t" r="r" b="b"/>
              <a:pathLst>
                <a:path w="1421" h="1400" extrusionOk="0">
                  <a:moveTo>
                    <a:pt x="707" y="0"/>
                  </a:moveTo>
                  <a:cubicBezTo>
                    <a:pt x="334" y="0"/>
                    <a:pt x="23" y="284"/>
                    <a:pt x="12" y="661"/>
                  </a:cubicBezTo>
                  <a:cubicBezTo>
                    <a:pt x="1" y="1041"/>
                    <a:pt x="280" y="1377"/>
                    <a:pt x="671" y="1399"/>
                  </a:cubicBezTo>
                  <a:cubicBezTo>
                    <a:pt x="678" y="1399"/>
                    <a:pt x="686" y="1399"/>
                    <a:pt x="693" y="1399"/>
                  </a:cubicBezTo>
                  <a:cubicBezTo>
                    <a:pt x="1053" y="1399"/>
                    <a:pt x="1376" y="1123"/>
                    <a:pt x="1409" y="739"/>
                  </a:cubicBezTo>
                  <a:cubicBezTo>
                    <a:pt x="1420" y="371"/>
                    <a:pt x="1141" y="35"/>
                    <a:pt x="750" y="2"/>
                  </a:cubicBezTo>
                  <a:cubicBezTo>
                    <a:pt x="735" y="1"/>
                    <a:pt x="721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3"/>
            <p:cNvSpPr/>
            <p:nvPr/>
          </p:nvSpPr>
          <p:spPr>
            <a:xfrm rot="2428529">
              <a:off x="1744622" y="2143466"/>
              <a:ext cx="147422" cy="132485"/>
            </a:xfrm>
            <a:custGeom>
              <a:avLst/>
              <a:gdLst/>
              <a:ahLst/>
              <a:cxnLst/>
              <a:rect l="l" t="t" r="r" b="b"/>
              <a:pathLst>
                <a:path w="3109" h="2794" extrusionOk="0">
                  <a:moveTo>
                    <a:pt x="1555" y="1"/>
                  </a:moveTo>
                  <a:cubicBezTo>
                    <a:pt x="939" y="1"/>
                    <a:pt x="379" y="407"/>
                    <a:pt x="202" y="1023"/>
                  </a:cubicBezTo>
                  <a:cubicBezTo>
                    <a:pt x="1" y="1772"/>
                    <a:pt x="437" y="2543"/>
                    <a:pt x="1175" y="2744"/>
                  </a:cubicBezTo>
                  <a:cubicBezTo>
                    <a:pt x="1298" y="2778"/>
                    <a:pt x="1423" y="2793"/>
                    <a:pt x="1545" y="2793"/>
                  </a:cubicBezTo>
                  <a:cubicBezTo>
                    <a:pt x="2163" y="2793"/>
                    <a:pt x="2728" y="2388"/>
                    <a:pt x="2897" y="1772"/>
                  </a:cubicBezTo>
                  <a:cubicBezTo>
                    <a:pt x="3109" y="1023"/>
                    <a:pt x="2662" y="251"/>
                    <a:pt x="1924" y="50"/>
                  </a:cubicBezTo>
                  <a:cubicBezTo>
                    <a:pt x="1800" y="17"/>
                    <a:pt x="1676" y="1"/>
                    <a:pt x="1555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3"/>
            <p:cNvSpPr/>
            <p:nvPr/>
          </p:nvSpPr>
          <p:spPr>
            <a:xfrm rot="2428529">
              <a:off x="1845133" y="2126261"/>
              <a:ext cx="74825" cy="66290"/>
            </a:xfrm>
            <a:custGeom>
              <a:avLst/>
              <a:gdLst/>
              <a:ahLst/>
              <a:cxnLst/>
              <a:rect l="l" t="t" r="r" b="b"/>
              <a:pathLst>
                <a:path w="1578" h="1398" extrusionOk="0">
                  <a:moveTo>
                    <a:pt x="784" y="1"/>
                  </a:moveTo>
                  <a:cubicBezTo>
                    <a:pt x="714" y="1"/>
                    <a:pt x="642" y="11"/>
                    <a:pt x="571" y="32"/>
                  </a:cubicBezTo>
                  <a:cubicBezTo>
                    <a:pt x="213" y="155"/>
                    <a:pt x="1" y="546"/>
                    <a:pt x="124" y="915"/>
                  </a:cubicBezTo>
                  <a:cubicBezTo>
                    <a:pt x="223" y="1203"/>
                    <a:pt x="496" y="1397"/>
                    <a:pt x="792" y="1397"/>
                  </a:cubicBezTo>
                  <a:cubicBezTo>
                    <a:pt x="863" y="1397"/>
                    <a:pt x="935" y="1386"/>
                    <a:pt x="1007" y="1362"/>
                  </a:cubicBezTo>
                  <a:cubicBezTo>
                    <a:pt x="1365" y="1239"/>
                    <a:pt x="1577" y="848"/>
                    <a:pt x="1454" y="479"/>
                  </a:cubicBezTo>
                  <a:cubicBezTo>
                    <a:pt x="1363" y="188"/>
                    <a:pt x="1088" y="1"/>
                    <a:pt x="784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6" name="Google Shape;1636;p43"/>
            <p:cNvGrpSpPr/>
            <p:nvPr/>
          </p:nvGrpSpPr>
          <p:grpSpPr>
            <a:xfrm>
              <a:off x="1173116" y="3328787"/>
              <a:ext cx="936395" cy="1019906"/>
              <a:chOff x="6590600" y="1853225"/>
              <a:chExt cx="288450" cy="314175"/>
            </a:xfrm>
          </p:grpSpPr>
          <p:sp>
            <p:nvSpPr>
              <p:cNvPr id="1637" name="Google Shape;1637;p43"/>
              <p:cNvSpPr/>
              <p:nvPr/>
            </p:nvSpPr>
            <p:spPr>
              <a:xfrm>
                <a:off x="6610900" y="1880000"/>
                <a:ext cx="247325" cy="261550"/>
              </a:xfrm>
              <a:custGeom>
                <a:avLst/>
                <a:gdLst/>
                <a:ahLst/>
                <a:cxnLst/>
                <a:rect l="l" t="t" r="r" b="b"/>
                <a:pathLst>
                  <a:path w="9893" h="10462" extrusionOk="0">
                    <a:moveTo>
                      <a:pt x="9738" y="0"/>
                    </a:moveTo>
                    <a:cubicBezTo>
                      <a:pt x="9732" y="0"/>
                      <a:pt x="9726" y="1"/>
                      <a:pt x="9720" y="2"/>
                    </a:cubicBezTo>
                    <a:cubicBezTo>
                      <a:pt x="9149" y="170"/>
                      <a:pt x="8646" y="561"/>
                      <a:pt x="8166" y="919"/>
                    </a:cubicBezTo>
                    <a:cubicBezTo>
                      <a:pt x="7931" y="1098"/>
                      <a:pt x="7685" y="1266"/>
                      <a:pt x="7439" y="1434"/>
                    </a:cubicBezTo>
                    <a:cubicBezTo>
                      <a:pt x="7159" y="1612"/>
                      <a:pt x="6858" y="1724"/>
                      <a:pt x="6578" y="1903"/>
                    </a:cubicBezTo>
                    <a:cubicBezTo>
                      <a:pt x="6533" y="1892"/>
                      <a:pt x="6489" y="1881"/>
                      <a:pt x="6433" y="1881"/>
                    </a:cubicBezTo>
                    <a:cubicBezTo>
                      <a:pt x="6421" y="1880"/>
                      <a:pt x="6409" y="1880"/>
                      <a:pt x="6397" y="1880"/>
                    </a:cubicBezTo>
                    <a:cubicBezTo>
                      <a:pt x="6226" y="1880"/>
                      <a:pt x="6030" y="1951"/>
                      <a:pt x="5874" y="2004"/>
                    </a:cubicBezTo>
                    <a:cubicBezTo>
                      <a:pt x="5594" y="2093"/>
                      <a:pt x="5292" y="2149"/>
                      <a:pt x="5013" y="2227"/>
                    </a:cubicBezTo>
                    <a:cubicBezTo>
                      <a:pt x="4443" y="2406"/>
                      <a:pt x="3828" y="2484"/>
                      <a:pt x="3246" y="2607"/>
                    </a:cubicBezTo>
                    <a:cubicBezTo>
                      <a:pt x="2598" y="2764"/>
                      <a:pt x="1950" y="2932"/>
                      <a:pt x="1290" y="3066"/>
                    </a:cubicBezTo>
                    <a:cubicBezTo>
                      <a:pt x="1010" y="3122"/>
                      <a:pt x="619" y="3178"/>
                      <a:pt x="485" y="3446"/>
                    </a:cubicBezTo>
                    <a:cubicBezTo>
                      <a:pt x="418" y="3580"/>
                      <a:pt x="429" y="3781"/>
                      <a:pt x="429" y="3915"/>
                    </a:cubicBezTo>
                    <a:cubicBezTo>
                      <a:pt x="429" y="4251"/>
                      <a:pt x="440" y="4586"/>
                      <a:pt x="451" y="4944"/>
                    </a:cubicBezTo>
                    <a:cubicBezTo>
                      <a:pt x="496" y="5749"/>
                      <a:pt x="362" y="6565"/>
                      <a:pt x="418" y="7359"/>
                    </a:cubicBezTo>
                    <a:cubicBezTo>
                      <a:pt x="418" y="7398"/>
                      <a:pt x="449" y="7418"/>
                      <a:pt x="479" y="7418"/>
                    </a:cubicBezTo>
                    <a:cubicBezTo>
                      <a:pt x="510" y="7418"/>
                      <a:pt x="541" y="7398"/>
                      <a:pt x="541" y="7359"/>
                    </a:cubicBezTo>
                    <a:cubicBezTo>
                      <a:pt x="530" y="6811"/>
                      <a:pt x="619" y="6263"/>
                      <a:pt x="641" y="5727"/>
                    </a:cubicBezTo>
                    <a:cubicBezTo>
                      <a:pt x="653" y="5168"/>
                      <a:pt x="608" y="4586"/>
                      <a:pt x="608" y="4027"/>
                    </a:cubicBezTo>
                    <a:cubicBezTo>
                      <a:pt x="608" y="3748"/>
                      <a:pt x="563" y="3502"/>
                      <a:pt x="865" y="3390"/>
                    </a:cubicBezTo>
                    <a:cubicBezTo>
                      <a:pt x="1055" y="3301"/>
                      <a:pt x="1279" y="3278"/>
                      <a:pt x="1491" y="3233"/>
                    </a:cubicBezTo>
                    <a:cubicBezTo>
                      <a:pt x="2050" y="3122"/>
                      <a:pt x="2598" y="2999"/>
                      <a:pt x="3135" y="2842"/>
                    </a:cubicBezTo>
                    <a:cubicBezTo>
                      <a:pt x="4130" y="2563"/>
                      <a:pt x="5147" y="2440"/>
                      <a:pt x="6142" y="2149"/>
                    </a:cubicBezTo>
                    <a:cubicBezTo>
                      <a:pt x="6215" y="2127"/>
                      <a:pt x="6280" y="2117"/>
                      <a:pt x="6338" y="2117"/>
                    </a:cubicBezTo>
                    <a:cubicBezTo>
                      <a:pt x="6725" y="2117"/>
                      <a:pt x="6805" y="2564"/>
                      <a:pt x="6902" y="2943"/>
                    </a:cubicBezTo>
                    <a:cubicBezTo>
                      <a:pt x="6992" y="3301"/>
                      <a:pt x="7104" y="3658"/>
                      <a:pt x="7215" y="4005"/>
                    </a:cubicBezTo>
                    <a:cubicBezTo>
                      <a:pt x="7405" y="4530"/>
                      <a:pt x="7573" y="5033"/>
                      <a:pt x="7663" y="5581"/>
                    </a:cubicBezTo>
                    <a:cubicBezTo>
                      <a:pt x="7707" y="5838"/>
                      <a:pt x="7774" y="6073"/>
                      <a:pt x="7830" y="6319"/>
                    </a:cubicBezTo>
                    <a:cubicBezTo>
                      <a:pt x="7931" y="6744"/>
                      <a:pt x="7774" y="6923"/>
                      <a:pt x="7484" y="7191"/>
                    </a:cubicBezTo>
                    <a:cubicBezTo>
                      <a:pt x="6690" y="7884"/>
                      <a:pt x="5840" y="8544"/>
                      <a:pt x="5169" y="9371"/>
                    </a:cubicBezTo>
                    <a:cubicBezTo>
                      <a:pt x="5024" y="9539"/>
                      <a:pt x="4901" y="9718"/>
                      <a:pt x="4756" y="9886"/>
                    </a:cubicBezTo>
                    <a:cubicBezTo>
                      <a:pt x="4689" y="9986"/>
                      <a:pt x="4610" y="10064"/>
                      <a:pt x="4521" y="10154"/>
                    </a:cubicBezTo>
                    <a:cubicBezTo>
                      <a:pt x="4462" y="10223"/>
                      <a:pt x="4403" y="10250"/>
                      <a:pt x="4346" y="10250"/>
                    </a:cubicBezTo>
                    <a:cubicBezTo>
                      <a:pt x="4218" y="10250"/>
                      <a:pt x="4099" y="10119"/>
                      <a:pt x="4007" y="10042"/>
                    </a:cubicBezTo>
                    <a:cubicBezTo>
                      <a:pt x="3638" y="9729"/>
                      <a:pt x="3213" y="9505"/>
                      <a:pt x="2788" y="9271"/>
                    </a:cubicBezTo>
                    <a:cubicBezTo>
                      <a:pt x="2274" y="8969"/>
                      <a:pt x="1782" y="8656"/>
                      <a:pt x="1312" y="8276"/>
                    </a:cubicBezTo>
                    <a:cubicBezTo>
                      <a:pt x="932" y="7985"/>
                      <a:pt x="507" y="7705"/>
                      <a:pt x="205" y="7325"/>
                    </a:cubicBezTo>
                    <a:cubicBezTo>
                      <a:pt x="184" y="7301"/>
                      <a:pt x="160" y="7291"/>
                      <a:pt x="137" y="7291"/>
                    </a:cubicBezTo>
                    <a:cubicBezTo>
                      <a:pt x="64" y="7291"/>
                      <a:pt x="0" y="7394"/>
                      <a:pt x="60" y="7471"/>
                    </a:cubicBezTo>
                    <a:cubicBezTo>
                      <a:pt x="384" y="7884"/>
                      <a:pt x="865" y="8197"/>
                      <a:pt x="1268" y="8510"/>
                    </a:cubicBezTo>
                    <a:cubicBezTo>
                      <a:pt x="1759" y="8902"/>
                      <a:pt x="2285" y="9215"/>
                      <a:pt x="2822" y="9517"/>
                    </a:cubicBezTo>
                    <a:cubicBezTo>
                      <a:pt x="3280" y="9785"/>
                      <a:pt x="3694" y="10076"/>
                      <a:pt x="4130" y="10389"/>
                    </a:cubicBezTo>
                    <a:cubicBezTo>
                      <a:pt x="4203" y="10440"/>
                      <a:pt x="4271" y="10461"/>
                      <a:pt x="4335" y="10461"/>
                    </a:cubicBezTo>
                    <a:cubicBezTo>
                      <a:pt x="4566" y="10461"/>
                      <a:pt x="4746" y="10184"/>
                      <a:pt x="4912" y="10009"/>
                    </a:cubicBezTo>
                    <a:cubicBezTo>
                      <a:pt x="5270" y="9595"/>
                      <a:pt x="5594" y="9170"/>
                      <a:pt x="5986" y="8779"/>
                    </a:cubicBezTo>
                    <a:cubicBezTo>
                      <a:pt x="6433" y="8332"/>
                      <a:pt x="6925" y="7896"/>
                      <a:pt x="7417" y="7493"/>
                    </a:cubicBezTo>
                    <a:cubicBezTo>
                      <a:pt x="7663" y="7303"/>
                      <a:pt x="8188" y="6990"/>
                      <a:pt x="8143" y="6610"/>
                    </a:cubicBezTo>
                    <a:cubicBezTo>
                      <a:pt x="8110" y="6386"/>
                      <a:pt x="8031" y="6163"/>
                      <a:pt x="7976" y="5939"/>
                    </a:cubicBezTo>
                    <a:cubicBezTo>
                      <a:pt x="7886" y="5592"/>
                      <a:pt x="7853" y="5246"/>
                      <a:pt x="7752" y="4910"/>
                    </a:cubicBezTo>
                    <a:cubicBezTo>
                      <a:pt x="7595" y="4374"/>
                      <a:pt x="7428" y="3848"/>
                      <a:pt x="7238" y="3334"/>
                    </a:cubicBezTo>
                    <a:cubicBezTo>
                      <a:pt x="7104" y="2999"/>
                      <a:pt x="7081" y="2630"/>
                      <a:pt x="6925" y="2294"/>
                    </a:cubicBezTo>
                    <a:cubicBezTo>
                      <a:pt x="6869" y="2171"/>
                      <a:pt x="6802" y="2048"/>
                      <a:pt x="6701" y="1970"/>
                    </a:cubicBezTo>
                    <a:cubicBezTo>
                      <a:pt x="7204" y="1914"/>
                      <a:pt x="7696" y="1512"/>
                      <a:pt x="8076" y="1232"/>
                    </a:cubicBezTo>
                    <a:cubicBezTo>
                      <a:pt x="8635" y="830"/>
                      <a:pt x="9161" y="450"/>
                      <a:pt x="9809" y="170"/>
                    </a:cubicBezTo>
                    <a:cubicBezTo>
                      <a:pt x="9893" y="149"/>
                      <a:pt x="9829" y="0"/>
                      <a:pt x="97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3"/>
              <p:cNvSpPr/>
              <p:nvPr/>
            </p:nvSpPr>
            <p:spPr>
              <a:xfrm>
                <a:off x="6603175" y="1935400"/>
                <a:ext cx="49500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979" extrusionOk="0">
                    <a:moveTo>
                      <a:pt x="984" y="0"/>
                    </a:moveTo>
                    <a:cubicBezTo>
                      <a:pt x="447" y="0"/>
                      <a:pt x="0" y="447"/>
                      <a:pt x="0" y="995"/>
                    </a:cubicBezTo>
                    <a:cubicBezTo>
                      <a:pt x="0" y="1532"/>
                      <a:pt x="447" y="1979"/>
                      <a:pt x="984" y="1979"/>
                    </a:cubicBezTo>
                    <a:cubicBezTo>
                      <a:pt x="1532" y="1979"/>
                      <a:pt x="1979" y="1532"/>
                      <a:pt x="1979" y="995"/>
                    </a:cubicBezTo>
                    <a:cubicBezTo>
                      <a:pt x="1979" y="447"/>
                      <a:pt x="1532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3"/>
              <p:cNvSpPr/>
              <p:nvPr/>
            </p:nvSpPr>
            <p:spPr>
              <a:xfrm>
                <a:off x="6611550" y="1943350"/>
                <a:ext cx="187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67" extrusionOk="0">
                    <a:moveTo>
                      <a:pt x="530" y="0"/>
                    </a:moveTo>
                    <a:cubicBezTo>
                      <a:pt x="459" y="0"/>
                      <a:pt x="375" y="20"/>
                      <a:pt x="291" y="62"/>
                    </a:cubicBezTo>
                    <a:cubicBezTo>
                      <a:pt x="112" y="140"/>
                      <a:pt x="1" y="297"/>
                      <a:pt x="34" y="398"/>
                    </a:cubicBezTo>
                    <a:cubicBezTo>
                      <a:pt x="57" y="444"/>
                      <a:pt x="122" y="466"/>
                      <a:pt x="204" y="466"/>
                    </a:cubicBezTo>
                    <a:cubicBezTo>
                      <a:pt x="281" y="466"/>
                      <a:pt x="372" y="447"/>
                      <a:pt x="459" y="409"/>
                    </a:cubicBezTo>
                    <a:cubicBezTo>
                      <a:pt x="638" y="319"/>
                      <a:pt x="750" y="174"/>
                      <a:pt x="705" y="73"/>
                    </a:cubicBezTo>
                    <a:cubicBezTo>
                      <a:pt x="675" y="26"/>
                      <a:pt x="611" y="0"/>
                      <a:pt x="53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3"/>
              <p:cNvSpPr/>
              <p:nvPr/>
            </p:nvSpPr>
            <p:spPr>
              <a:xfrm>
                <a:off x="6590600" y="2045525"/>
                <a:ext cx="49475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979" extrusionOk="0">
                    <a:moveTo>
                      <a:pt x="984" y="0"/>
                    </a:moveTo>
                    <a:cubicBezTo>
                      <a:pt x="447" y="0"/>
                      <a:pt x="0" y="447"/>
                      <a:pt x="0" y="984"/>
                    </a:cubicBezTo>
                    <a:cubicBezTo>
                      <a:pt x="0" y="1532"/>
                      <a:pt x="447" y="1979"/>
                      <a:pt x="984" y="1979"/>
                    </a:cubicBezTo>
                    <a:cubicBezTo>
                      <a:pt x="1532" y="1979"/>
                      <a:pt x="1979" y="1532"/>
                      <a:pt x="1979" y="984"/>
                    </a:cubicBezTo>
                    <a:cubicBezTo>
                      <a:pt x="1979" y="447"/>
                      <a:pt x="1532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3"/>
              <p:cNvSpPr/>
              <p:nvPr/>
            </p:nvSpPr>
            <p:spPr>
              <a:xfrm>
                <a:off x="6600375" y="2052425"/>
                <a:ext cx="187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83" extrusionOk="0">
                    <a:moveTo>
                      <a:pt x="532" y="1"/>
                    </a:moveTo>
                    <a:cubicBezTo>
                      <a:pt x="460" y="1"/>
                      <a:pt x="376" y="23"/>
                      <a:pt x="291" y="71"/>
                    </a:cubicBezTo>
                    <a:cubicBezTo>
                      <a:pt x="112" y="149"/>
                      <a:pt x="0" y="305"/>
                      <a:pt x="34" y="406"/>
                    </a:cubicBezTo>
                    <a:cubicBezTo>
                      <a:pt x="57" y="458"/>
                      <a:pt x="121" y="483"/>
                      <a:pt x="203" y="483"/>
                    </a:cubicBezTo>
                    <a:cubicBezTo>
                      <a:pt x="280" y="483"/>
                      <a:pt x="372" y="461"/>
                      <a:pt x="459" y="417"/>
                    </a:cubicBezTo>
                    <a:cubicBezTo>
                      <a:pt x="638" y="339"/>
                      <a:pt x="749" y="182"/>
                      <a:pt x="705" y="82"/>
                    </a:cubicBezTo>
                    <a:cubicBezTo>
                      <a:pt x="675" y="29"/>
                      <a:pt x="611" y="1"/>
                      <a:pt x="532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3"/>
              <p:cNvSpPr/>
              <p:nvPr/>
            </p:nvSpPr>
            <p:spPr>
              <a:xfrm>
                <a:off x="6744875" y="1913025"/>
                <a:ext cx="49775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980" extrusionOk="0">
                    <a:moveTo>
                      <a:pt x="995" y="1"/>
                    </a:moveTo>
                    <a:cubicBezTo>
                      <a:pt x="448" y="1"/>
                      <a:pt x="0" y="448"/>
                      <a:pt x="0" y="996"/>
                    </a:cubicBezTo>
                    <a:cubicBezTo>
                      <a:pt x="0" y="1532"/>
                      <a:pt x="448" y="1980"/>
                      <a:pt x="995" y="1980"/>
                    </a:cubicBezTo>
                    <a:cubicBezTo>
                      <a:pt x="1543" y="1980"/>
                      <a:pt x="1990" y="1532"/>
                      <a:pt x="1990" y="996"/>
                    </a:cubicBezTo>
                    <a:cubicBezTo>
                      <a:pt x="1990" y="448"/>
                      <a:pt x="1543" y="1"/>
                      <a:pt x="9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3"/>
              <p:cNvSpPr/>
              <p:nvPr/>
            </p:nvSpPr>
            <p:spPr>
              <a:xfrm>
                <a:off x="6753550" y="1920900"/>
                <a:ext cx="19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470" extrusionOk="0">
                    <a:moveTo>
                      <a:pt x="557" y="0"/>
                    </a:moveTo>
                    <a:cubicBezTo>
                      <a:pt x="484" y="0"/>
                      <a:pt x="394" y="22"/>
                      <a:pt x="302" y="66"/>
                    </a:cubicBezTo>
                    <a:cubicBezTo>
                      <a:pt x="112" y="144"/>
                      <a:pt x="0" y="301"/>
                      <a:pt x="45" y="401"/>
                    </a:cubicBezTo>
                    <a:cubicBezTo>
                      <a:pt x="68" y="447"/>
                      <a:pt x="130" y="470"/>
                      <a:pt x="210" y="470"/>
                    </a:cubicBezTo>
                    <a:cubicBezTo>
                      <a:pt x="286" y="470"/>
                      <a:pt x="378" y="450"/>
                      <a:pt x="470" y="412"/>
                    </a:cubicBezTo>
                    <a:cubicBezTo>
                      <a:pt x="648" y="323"/>
                      <a:pt x="760" y="178"/>
                      <a:pt x="716" y="77"/>
                    </a:cubicBezTo>
                    <a:cubicBezTo>
                      <a:pt x="693" y="25"/>
                      <a:pt x="634" y="0"/>
                      <a:pt x="557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3"/>
              <p:cNvSpPr/>
              <p:nvPr/>
            </p:nvSpPr>
            <p:spPr>
              <a:xfrm>
                <a:off x="6829550" y="1853225"/>
                <a:ext cx="495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991" extrusionOk="0">
                    <a:moveTo>
                      <a:pt x="985" y="0"/>
                    </a:moveTo>
                    <a:cubicBezTo>
                      <a:pt x="448" y="0"/>
                      <a:pt x="1" y="447"/>
                      <a:pt x="1" y="995"/>
                    </a:cubicBezTo>
                    <a:cubicBezTo>
                      <a:pt x="1" y="1543"/>
                      <a:pt x="448" y="1990"/>
                      <a:pt x="985" y="1990"/>
                    </a:cubicBezTo>
                    <a:cubicBezTo>
                      <a:pt x="1533" y="1990"/>
                      <a:pt x="1980" y="1543"/>
                      <a:pt x="1980" y="995"/>
                    </a:cubicBezTo>
                    <a:cubicBezTo>
                      <a:pt x="1980" y="447"/>
                      <a:pt x="1533" y="0"/>
                      <a:pt x="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3"/>
              <p:cNvSpPr/>
              <p:nvPr/>
            </p:nvSpPr>
            <p:spPr>
              <a:xfrm>
                <a:off x="6839350" y="1860175"/>
                <a:ext cx="187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70" extrusionOk="0">
                    <a:moveTo>
                      <a:pt x="536" y="0"/>
                    </a:moveTo>
                    <a:cubicBezTo>
                      <a:pt x="464" y="0"/>
                      <a:pt x="377" y="20"/>
                      <a:pt x="291" y="58"/>
                    </a:cubicBezTo>
                    <a:cubicBezTo>
                      <a:pt x="112" y="147"/>
                      <a:pt x="0" y="292"/>
                      <a:pt x="34" y="393"/>
                    </a:cubicBezTo>
                    <a:cubicBezTo>
                      <a:pt x="57" y="445"/>
                      <a:pt x="121" y="470"/>
                      <a:pt x="203" y="470"/>
                    </a:cubicBezTo>
                    <a:cubicBezTo>
                      <a:pt x="280" y="470"/>
                      <a:pt x="372" y="448"/>
                      <a:pt x="459" y="404"/>
                    </a:cubicBezTo>
                    <a:cubicBezTo>
                      <a:pt x="638" y="326"/>
                      <a:pt x="749" y="169"/>
                      <a:pt x="705" y="69"/>
                    </a:cubicBezTo>
                    <a:cubicBezTo>
                      <a:pt x="676" y="23"/>
                      <a:pt x="614" y="0"/>
                      <a:pt x="536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3"/>
              <p:cNvSpPr/>
              <p:nvPr/>
            </p:nvSpPr>
            <p:spPr>
              <a:xfrm>
                <a:off x="6782600" y="2023150"/>
                <a:ext cx="49775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980" extrusionOk="0">
                    <a:moveTo>
                      <a:pt x="996" y="1"/>
                    </a:moveTo>
                    <a:cubicBezTo>
                      <a:pt x="448" y="1"/>
                      <a:pt x="1" y="448"/>
                      <a:pt x="1" y="984"/>
                    </a:cubicBezTo>
                    <a:cubicBezTo>
                      <a:pt x="1" y="1532"/>
                      <a:pt x="448" y="1979"/>
                      <a:pt x="996" y="1979"/>
                    </a:cubicBezTo>
                    <a:cubicBezTo>
                      <a:pt x="1544" y="1979"/>
                      <a:pt x="1991" y="1532"/>
                      <a:pt x="1991" y="984"/>
                    </a:cubicBezTo>
                    <a:cubicBezTo>
                      <a:pt x="1991" y="448"/>
                      <a:pt x="1544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3"/>
              <p:cNvSpPr/>
              <p:nvPr/>
            </p:nvSpPr>
            <p:spPr>
              <a:xfrm>
                <a:off x="6792675" y="2029275"/>
                <a:ext cx="19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470" extrusionOk="0">
                    <a:moveTo>
                      <a:pt x="556" y="0"/>
                    </a:moveTo>
                    <a:cubicBezTo>
                      <a:pt x="483" y="0"/>
                      <a:pt x="394" y="20"/>
                      <a:pt x="302" y="57"/>
                    </a:cubicBezTo>
                    <a:cubicBezTo>
                      <a:pt x="112" y="147"/>
                      <a:pt x="0" y="292"/>
                      <a:pt x="45" y="393"/>
                    </a:cubicBezTo>
                    <a:cubicBezTo>
                      <a:pt x="68" y="445"/>
                      <a:pt x="129" y="470"/>
                      <a:pt x="210" y="470"/>
                    </a:cubicBezTo>
                    <a:cubicBezTo>
                      <a:pt x="285" y="470"/>
                      <a:pt x="378" y="447"/>
                      <a:pt x="470" y="404"/>
                    </a:cubicBezTo>
                    <a:cubicBezTo>
                      <a:pt x="649" y="326"/>
                      <a:pt x="760" y="169"/>
                      <a:pt x="716" y="69"/>
                    </a:cubicBezTo>
                    <a:cubicBezTo>
                      <a:pt x="693" y="22"/>
                      <a:pt x="634" y="0"/>
                      <a:pt x="556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3"/>
              <p:cNvSpPr/>
              <p:nvPr/>
            </p:nvSpPr>
            <p:spPr>
              <a:xfrm>
                <a:off x="6691200" y="2117625"/>
                <a:ext cx="495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991" extrusionOk="0">
                    <a:moveTo>
                      <a:pt x="985" y="0"/>
                    </a:moveTo>
                    <a:cubicBezTo>
                      <a:pt x="448" y="0"/>
                      <a:pt x="1" y="448"/>
                      <a:pt x="1" y="995"/>
                    </a:cubicBezTo>
                    <a:cubicBezTo>
                      <a:pt x="1" y="1543"/>
                      <a:pt x="448" y="1991"/>
                      <a:pt x="985" y="1991"/>
                    </a:cubicBezTo>
                    <a:cubicBezTo>
                      <a:pt x="1533" y="1991"/>
                      <a:pt x="1980" y="1543"/>
                      <a:pt x="1980" y="995"/>
                    </a:cubicBezTo>
                    <a:cubicBezTo>
                      <a:pt x="1980" y="448"/>
                      <a:pt x="1533" y="0"/>
                      <a:pt x="9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3"/>
              <p:cNvSpPr/>
              <p:nvPr/>
            </p:nvSpPr>
            <p:spPr>
              <a:xfrm>
                <a:off x="6699875" y="2124875"/>
                <a:ext cx="18750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71" extrusionOk="0">
                    <a:moveTo>
                      <a:pt x="548" y="1"/>
                    </a:moveTo>
                    <a:cubicBezTo>
                      <a:pt x="475" y="1"/>
                      <a:pt x="385" y="20"/>
                      <a:pt x="291" y="57"/>
                    </a:cubicBezTo>
                    <a:cubicBezTo>
                      <a:pt x="112" y="146"/>
                      <a:pt x="0" y="303"/>
                      <a:pt x="45" y="392"/>
                    </a:cubicBezTo>
                    <a:cubicBezTo>
                      <a:pt x="63" y="446"/>
                      <a:pt x="128" y="471"/>
                      <a:pt x="212" y="471"/>
                    </a:cubicBezTo>
                    <a:cubicBezTo>
                      <a:pt x="286" y="471"/>
                      <a:pt x="375" y="451"/>
                      <a:pt x="459" y="415"/>
                    </a:cubicBezTo>
                    <a:cubicBezTo>
                      <a:pt x="638" y="325"/>
                      <a:pt x="750" y="180"/>
                      <a:pt x="716" y="79"/>
                    </a:cubicBezTo>
                    <a:cubicBezTo>
                      <a:pt x="692" y="26"/>
                      <a:pt x="631" y="1"/>
                      <a:pt x="548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0" name="Google Shape;1650;p43"/>
            <p:cNvGrpSpPr/>
            <p:nvPr/>
          </p:nvGrpSpPr>
          <p:grpSpPr>
            <a:xfrm>
              <a:off x="2980154" y="979371"/>
              <a:ext cx="1607384" cy="919970"/>
              <a:chOff x="2980154" y="979371"/>
              <a:chExt cx="1607384" cy="919970"/>
            </a:xfrm>
          </p:grpSpPr>
          <p:sp>
            <p:nvSpPr>
              <p:cNvPr id="1651" name="Google Shape;1651;p43"/>
              <p:cNvSpPr/>
              <p:nvPr/>
            </p:nvSpPr>
            <p:spPr>
              <a:xfrm>
                <a:off x="3034097" y="1213832"/>
                <a:ext cx="393973" cy="327751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3123" extrusionOk="0">
                    <a:moveTo>
                      <a:pt x="1820" y="1"/>
                    </a:moveTo>
                    <a:cubicBezTo>
                      <a:pt x="1799" y="1"/>
                      <a:pt x="1779" y="8"/>
                      <a:pt x="1767" y="24"/>
                    </a:cubicBezTo>
                    <a:cubicBezTo>
                      <a:pt x="1409" y="337"/>
                      <a:pt x="1208" y="874"/>
                      <a:pt x="951" y="1265"/>
                    </a:cubicBezTo>
                    <a:cubicBezTo>
                      <a:pt x="705" y="1657"/>
                      <a:pt x="392" y="2026"/>
                      <a:pt x="280" y="2473"/>
                    </a:cubicBezTo>
                    <a:cubicBezTo>
                      <a:pt x="224" y="2473"/>
                      <a:pt x="157" y="2462"/>
                      <a:pt x="101" y="2462"/>
                    </a:cubicBezTo>
                    <a:cubicBezTo>
                      <a:pt x="0" y="2462"/>
                      <a:pt x="0" y="2618"/>
                      <a:pt x="101" y="2618"/>
                    </a:cubicBezTo>
                    <a:cubicBezTo>
                      <a:pt x="682" y="2629"/>
                      <a:pt x="1241" y="2831"/>
                      <a:pt x="1834" y="2909"/>
                    </a:cubicBezTo>
                    <a:cubicBezTo>
                      <a:pt x="2113" y="2954"/>
                      <a:pt x="2404" y="2965"/>
                      <a:pt x="2684" y="2998"/>
                    </a:cubicBezTo>
                    <a:cubicBezTo>
                      <a:pt x="3008" y="3021"/>
                      <a:pt x="3343" y="3121"/>
                      <a:pt x="3679" y="3121"/>
                    </a:cubicBezTo>
                    <a:cubicBezTo>
                      <a:pt x="3682" y="3122"/>
                      <a:pt x="3685" y="3122"/>
                      <a:pt x="3688" y="3122"/>
                    </a:cubicBezTo>
                    <a:cubicBezTo>
                      <a:pt x="3737" y="3122"/>
                      <a:pt x="3754" y="3041"/>
                      <a:pt x="3701" y="3009"/>
                    </a:cubicBezTo>
                    <a:cubicBezTo>
                      <a:pt x="3243" y="2775"/>
                      <a:pt x="2616" y="2797"/>
                      <a:pt x="2113" y="2764"/>
                    </a:cubicBezTo>
                    <a:cubicBezTo>
                      <a:pt x="1543" y="2719"/>
                      <a:pt x="984" y="2562"/>
                      <a:pt x="392" y="2506"/>
                    </a:cubicBezTo>
                    <a:cubicBezTo>
                      <a:pt x="895" y="1757"/>
                      <a:pt x="1342" y="975"/>
                      <a:pt x="1845" y="203"/>
                    </a:cubicBezTo>
                    <a:lnTo>
                      <a:pt x="1856" y="203"/>
                    </a:lnTo>
                    <a:cubicBezTo>
                      <a:pt x="1934" y="203"/>
                      <a:pt x="1957" y="103"/>
                      <a:pt x="1901" y="58"/>
                    </a:cubicBezTo>
                    <a:cubicBezTo>
                      <a:pt x="1894" y="23"/>
                      <a:pt x="1855" y="1"/>
                      <a:pt x="18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3"/>
              <p:cNvSpPr/>
              <p:nvPr/>
            </p:nvSpPr>
            <p:spPr>
              <a:xfrm>
                <a:off x="3038085" y="1494566"/>
                <a:ext cx="177361" cy="235817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2247" extrusionOk="0">
                    <a:moveTo>
                      <a:pt x="78" y="0"/>
                    </a:moveTo>
                    <a:cubicBezTo>
                      <a:pt x="39" y="0"/>
                      <a:pt x="1" y="44"/>
                      <a:pt x="18" y="89"/>
                    </a:cubicBezTo>
                    <a:cubicBezTo>
                      <a:pt x="287" y="457"/>
                      <a:pt x="555" y="849"/>
                      <a:pt x="790" y="1229"/>
                    </a:cubicBezTo>
                    <a:cubicBezTo>
                      <a:pt x="1002" y="1564"/>
                      <a:pt x="1226" y="2045"/>
                      <a:pt x="1583" y="2235"/>
                    </a:cubicBezTo>
                    <a:cubicBezTo>
                      <a:pt x="1597" y="2243"/>
                      <a:pt x="1610" y="2247"/>
                      <a:pt x="1622" y="2247"/>
                    </a:cubicBezTo>
                    <a:cubicBezTo>
                      <a:pt x="1662" y="2247"/>
                      <a:pt x="1690" y="2211"/>
                      <a:pt x="1673" y="2168"/>
                    </a:cubicBezTo>
                    <a:cubicBezTo>
                      <a:pt x="1472" y="1766"/>
                      <a:pt x="1136" y="1397"/>
                      <a:pt x="890" y="1016"/>
                    </a:cubicBezTo>
                    <a:cubicBezTo>
                      <a:pt x="644" y="670"/>
                      <a:pt x="387" y="334"/>
                      <a:pt x="108" y="10"/>
                    </a:cubicBezTo>
                    <a:cubicBezTo>
                      <a:pt x="98" y="3"/>
                      <a:pt x="88" y="0"/>
                      <a:pt x="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3"/>
              <p:cNvSpPr/>
              <p:nvPr/>
            </p:nvSpPr>
            <p:spPr>
              <a:xfrm>
                <a:off x="3274636" y="1346591"/>
                <a:ext cx="361439" cy="360285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433" extrusionOk="0">
                    <a:moveTo>
                      <a:pt x="1722" y="0"/>
                    </a:moveTo>
                    <a:cubicBezTo>
                      <a:pt x="772" y="0"/>
                      <a:pt x="0" y="772"/>
                      <a:pt x="0" y="1722"/>
                    </a:cubicBezTo>
                    <a:cubicBezTo>
                      <a:pt x="0" y="2672"/>
                      <a:pt x="772" y="3433"/>
                      <a:pt x="1722" y="3433"/>
                    </a:cubicBezTo>
                    <a:cubicBezTo>
                      <a:pt x="2672" y="3433"/>
                      <a:pt x="3444" y="2672"/>
                      <a:pt x="3444" y="1722"/>
                    </a:cubicBezTo>
                    <a:cubicBezTo>
                      <a:pt x="3444" y="772"/>
                      <a:pt x="2661" y="0"/>
                      <a:pt x="17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2"/>
                </a:solidFill>
                <a:prstDash val="solid"/>
                <a:miter lim="111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3"/>
              <p:cNvSpPr/>
              <p:nvPr/>
            </p:nvSpPr>
            <p:spPr>
              <a:xfrm>
                <a:off x="3325011" y="1388150"/>
                <a:ext cx="150390" cy="95397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909" extrusionOk="0">
                    <a:moveTo>
                      <a:pt x="1022" y="1"/>
                    </a:moveTo>
                    <a:cubicBezTo>
                      <a:pt x="885" y="1"/>
                      <a:pt x="722" y="40"/>
                      <a:pt x="560" y="119"/>
                    </a:cubicBezTo>
                    <a:cubicBezTo>
                      <a:pt x="202" y="286"/>
                      <a:pt x="1" y="577"/>
                      <a:pt x="79" y="767"/>
                    </a:cubicBezTo>
                    <a:cubicBezTo>
                      <a:pt x="126" y="861"/>
                      <a:pt x="247" y="909"/>
                      <a:pt x="401" y="909"/>
                    </a:cubicBezTo>
                    <a:cubicBezTo>
                      <a:pt x="541" y="909"/>
                      <a:pt x="708" y="869"/>
                      <a:pt x="873" y="789"/>
                    </a:cubicBezTo>
                    <a:cubicBezTo>
                      <a:pt x="1231" y="622"/>
                      <a:pt x="1432" y="331"/>
                      <a:pt x="1354" y="152"/>
                    </a:cubicBezTo>
                    <a:cubicBezTo>
                      <a:pt x="1300" y="51"/>
                      <a:pt x="1177" y="1"/>
                      <a:pt x="1022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3"/>
              <p:cNvSpPr/>
              <p:nvPr/>
            </p:nvSpPr>
            <p:spPr>
              <a:xfrm>
                <a:off x="3164336" y="1135436"/>
                <a:ext cx="156162" cy="154903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1476" extrusionOk="0">
                    <a:moveTo>
                      <a:pt x="749" y="0"/>
                    </a:moveTo>
                    <a:cubicBezTo>
                      <a:pt x="336" y="0"/>
                      <a:pt x="0" y="335"/>
                      <a:pt x="0" y="738"/>
                    </a:cubicBezTo>
                    <a:cubicBezTo>
                      <a:pt x="0" y="1140"/>
                      <a:pt x="336" y="1476"/>
                      <a:pt x="749" y="1476"/>
                    </a:cubicBezTo>
                    <a:cubicBezTo>
                      <a:pt x="1152" y="1476"/>
                      <a:pt x="1487" y="1140"/>
                      <a:pt x="1487" y="738"/>
                    </a:cubicBezTo>
                    <a:cubicBezTo>
                      <a:pt x="1487" y="335"/>
                      <a:pt x="1163" y="0"/>
                      <a:pt x="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3"/>
              <p:cNvSpPr/>
              <p:nvPr/>
            </p:nvSpPr>
            <p:spPr>
              <a:xfrm>
                <a:off x="3190153" y="1150339"/>
                <a:ext cx="79865" cy="5236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499" extrusionOk="0">
                    <a:moveTo>
                      <a:pt x="546" y="0"/>
                    </a:moveTo>
                    <a:cubicBezTo>
                      <a:pt x="470" y="0"/>
                      <a:pt x="381" y="23"/>
                      <a:pt x="291" y="70"/>
                    </a:cubicBezTo>
                    <a:cubicBezTo>
                      <a:pt x="112" y="160"/>
                      <a:pt x="0" y="316"/>
                      <a:pt x="34" y="417"/>
                    </a:cubicBezTo>
                    <a:cubicBezTo>
                      <a:pt x="63" y="470"/>
                      <a:pt x="130" y="498"/>
                      <a:pt x="215" y="498"/>
                    </a:cubicBezTo>
                    <a:cubicBezTo>
                      <a:pt x="290" y="498"/>
                      <a:pt x="380" y="476"/>
                      <a:pt x="470" y="428"/>
                    </a:cubicBezTo>
                    <a:cubicBezTo>
                      <a:pt x="649" y="328"/>
                      <a:pt x="761" y="182"/>
                      <a:pt x="727" y="82"/>
                    </a:cubicBezTo>
                    <a:cubicBezTo>
                      <a:pt x="697" y="29"/>
                      <a:pt x="631" y="0"/>
                      <a:pt x="546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3"/>
              <p:cNvSpPr/>
              <p:nvPr/>
            </p:nvSpPr>
            <p:spPr>
              <a:xfrm>
                <a:off x="2980154" y="1422887"/>
                <a:ext cx="154903" cy="154903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476" extrusionOk="0">
                    <a:moveTo>
                      <a:pt x="738" y="0"/>
                    </a:moveTo>
                    <a:cubicBezTo>
                      <a:pt x="335" y="0"/>
                      <a:pt x="0" y="336"/>
                      <a:pt x="0" y="738"/>
                    </a:cubicBezTo>
                    <a:cubicBezTo>
                      <a:pt x="0" y="1140"/>
                      <a:pt x="335" y="1476"/>
                      <a:pt x="738" y="1476"/>
                    </a:cubicBezTo>
                    <a:cubicBezTo>
                      <a:pt x="1140" y="1476"/>
                      <a:pt x="1476" y="1140"/>
                      <a:pt x="1476" y="738"/>
                    </a:cubicBezTo>
                    <a:cubicBezTo>
                      <a:pt x="1476" y="336"/>
                      <a:pt x="1140" y="0"/>
                      <a:pt x="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3"/>
              <p:cNvSpPr/>
              <p:nvPr/>
            </p:nvSpPr>
            <p:spPr>
              <a:xfrm>
                <a:off x="3004711" y="1449124"/>
                <a:ext cx="81124" cy="52789"/>
              </a:xfrm>
              <a:custGeom>
                <a:avLst/>
                <a:gdLst/>
                <a:ahLst/>
                <a:cxnLst/>
                <a:rect l="l" t="t" r="r" b="b"/>
                <a:pathLst>
                  <a:path w="773" h="503" extrusionOk="0">
                    <a:moveTo>
                      <a:pt x="562" y="0"/>
                    </a:moveTo>
                    <a:cubicBezTo>
                      <a:pt x="485" y="0"/>
                      <a:pt x="389" y="25"/>
                      <a:pt x="292" y="74"/>
                    </a:cubicBezTo>
                    <a:cubicBezTo>
                      <a:pt x="113" y="164"/>
                      <a:pt x="1" y="320"/>
                      <a:pt x="46" y="421"/>
                    </a:cubicBezTo>
                    <a:cubicBezTo>
                      <a:pt x="75" y="474"/>
                      <a:pt x="139" y="502"/>
                      <a:pt x="222" y="502"/>
                    </a:cubicBezTo>
                    <a:cubicBezTo>
                      <a:pt x="296" y="502"/>
                      <a:pt x="387" y="480"/>
                      <a:pt x="482" y="432"/>
                    </a:cubicBezTo>
                    <a:cubicBezTo>
                      <a:pt x="660" y="331"/>
                      <a:pt x="772" y="186"/>
                      <a:pt x="728" y="86"/>
                    </a:cubicBezTo>
                    <a:cubicBezTo>
                      <a:pt x="705" y="28"/>
                      <a:pt x="643" y="0"/>
                      <a:pt x="562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3"/>
              <p:cNvSpPr/>
              <p:nvPr/>
            </p:nvSpPr>
            <p:spPr>
              <a:xfrm>
                <a:off x="3111548" y="1675076"/>
                <a:ext cx="156162" cy="155007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1477" extrusionOk="0">
                    <a:moveTo>
                      <a:pt x="749" y="1"/>
                    </a:moveTo>
                    <a:cubicBezTo>
                      <a:pt x="336" y="1"/>
                      <a:pt x="0" y="336"/>
                      <a:pt x="0" y="739"/>
                    </a:cubicBezTo>
                    <a:cubicBezTo>
                      <a:pt x="0" y="1141"/>
                      <a:pt x="336" y="1477"/>
                      <a:pt x="749" y="1477"/>
                    </a:cubicBezTo>
                    <a:cubicBezTo>
                      <a:pt x="1152" y="1477"/>
                      <a:pt x="1487" y="1141"/>
                      <a:pt x="1487" y="739"/>
                    </a:cubicBezTo>
                    <a:cubicBezTo>
                      <a:pt x="1487" y="325"/>
                      <a:pt x="1163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3"/>
              <p:cNvSpPr/>
              <p:nvPr/>
            </p:nvSpPr>
            <p:spPr>
              <a:xfrm>
                <a:off x="3139674" y="1695751"/>
                <a:ext cx="81019" cy="52474"/>
              </a:xfrm>
              <a:custGeom>
                <a:avLst/>
                <a:gdLst/>
                <a:ahLst/>
                <a:cxnLst/>
                <a:rect l="l" t="t" r="r" b="b"/>
                <a:pathLst>
                  <a:path w="772" h="500" extrusionOk="0">
                    <a:moveTo>
                      <a:pt x="547" y="0"/>
                    </a:moveTo>
                    <a:cubicBezTo>
                      <a:pt x="472" y="0"/>
                      <a:pt x="383" y="20"/>
                      <a:pt x="291" y="61"/>
                    </a:cubicBezTo>
                    <a:cubicBezTo>
                      <a:pt x="112" y="162"/>
                      <a:pt x="1" y="318"/>
                      <a:pt x="45" y="419"/>
                    </a:cubicBezTo>
                    <a:cubicBezTo>
                      <a:pt x="75" y="472"/>
                      <a:pt x="138" y="500"/>
                      <a:pt x="222" y="500"/>
                    </a:cubicBezTo>
                    <a:cubicBezTo>
                      <a:pt x="296" y="500"/>
                      <a:pt x="386" y="477"/>
                      <a:pt x="481" y="430"/>
                    </a:cubicBezTo>
                    <a:cubicBezTo>
                      <a:pt x="660" y="329"/>
                      <a:pt x="772" y="184"/>
                      <a:pt x="727" y="83"/>
                    </a:cubicBezTo>
                    <a:cubicBezTo>
                      <a:pt x="703" y="29"/>
                      <a:pt x="636" y="0"/>
                      <a:pt x="547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3"/>
              <p:cNvSpPr/>
              <p:nvPr/>
            </p:nvSpPr>
            <p:spPr>
              <a:xfrm>
                <a:off x="3559157" y="1450166"/>
                <a:ext cx="336147" cy="57721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550" extrusionOk="0">
                    <a:moveTo>
                      <a:pt x="2650" y="1"/>
                    </a:moveTo>
                    <a:cubicBezTo>
                      <a:pt x="2286" y="1"/>
                      <a:pt x="1889" y="83"/>
                      <a:pt x="1582" y="121"/>
                    </a:cubicBezTo>
                    <a:cubicBezTo>
                      <a:pt x="1056" y="177"/>
                      <a:pt x="542" y="300"/>
                      <a:pt x="50" y="468"/>
                    </a:cubicBezTo>
                    <a:cubicBezTo>
                      <a:pt x="0" y="477"/>
                      <a:pt x="21" y="549"/>
                      <a:pt x="66" y="549"/>
                    </a:cubicBezTo>
                    <a:cubicBezTo>
                      <a:pt x="71" y="549"/>
                      <a:pt x="77" y="548"/>
                      <a:pt x="84" y="546"/>
                    </a:cubicBezTo>
                    <a:cubicBezTo>
                      <a:pt x="631" y="400"/>
                      <a:pt x="1168" y="345"/>
                      <a:pt x="1727" y="289"/>
                    </a:cubicBezTo>
                    <a:cubicBezTo>
                      <a:pt x="1826" y="279"/>
                      <a:pt x="1931" y="276"/>
                      <a:pt x="2039" y="276"/>
                    </a:cubicBezTo>
                    <a:cubicBezTo>
                      <a:pt x="2173" y="276"/>
                      <a:pt x="2312" y="280"/>
                      <a:pt x="2450" y="280"/>
                    </a:cubicBezTo>
                    <a:cubicBezTo>
                      <a:pt x="2697" y="280"/>
                      <a:pt x="2940" y="266"/>
                      <a:pt x="3147" y="188"/>
                    </a:cubicBezTo>
                    <a:cubicBezTo>
                      <a:pt x="3203" y="177"/>
                      <a:pt x="3203" y="87"/>
                      <a:pt x="3147" y="76"/>
                    </a:cubicBezTo>
                    <a:cubicBezTo>
                      <a:pt x="2999" y="21"/>
                      <a:pt x="2829" y="1"/>
                      <a:pt x="2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3"/>
              <p:cNvSpPr/>
              <p:nvPr/>
            </p:nvSpPr>
            <p:spPr>
              <a:xfrm>
                <a:off x="3901601" y="1148966"/>
                <a:ext cx="279475" cy="313268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985" extrusionOk="0">
                    <a:moveTo>
                      <a:pt x="2589" y="1"/>
                    </a:moveTo>
                    <a:cubicBezTo>
                      <a:pt x="2582" y="1"/>
                      <a:pt x="2574" y="2"/>
                      <a:pt x="2567" y="6"/>
                    </a:cubicBezTo>
                    <a:cubicBezTo>
                      <a:pt x="2086" y="364"/>
                      <a:pt x="1729" y="822"/>
                      <a:pt x="1337" y="1258"/>
                    </a:cubicBezTo>
                    <a:cubicBezTo>
                      <a:pt x="890" y="1761"/>
                      <a:pt x="376" y="2264"/>
                      <a:pt x="40" y="2857"/>
                    </a:cubicBezTo>
                    <a:cubicBezTo>
                      <a:pt x="0" y="2929"/>
                      <a:pt x="53" y="2984"/>
                      <a:pt x="106" y="2984"/>
                    </a:cubicBezTo>
                    <a:cubicBezTo>
                      <a:pt x="127" y="2984"/>
                      <a:pt x="148" y="2976"/>
                      <a:pt x="163" y="2957"/>
                    </a:cubicBezTo>
                    <a:cubicBezTo>
                      <a:pt x="633" y="2465"/>
                      <a:pt x="1024" y="1906"/>
                      <a:pt x="1494" y="1426"/>
                    </a:cubicBezTo>
                    <a:cubicBezTo>
                      <a:pt x="1729" y="1169"/>
                      <a:pt x="1952" y="878"/>
                      <a:pt x="2198" y="621"/>
                    </a:cubicBezTo>
                    <a:cubicBezTo>
                      <a:pt x="2388" y="442"/>
                      <a:pt x="2556" y="308"/>
                      <a:pt x="2634" y="62"/>
                    </a:cubicBezTo>
                    <a:cubicBezTo>
                      <a:pt x="2662" y="43"/>
                      <a:pt x="2628" y="1"/>
                      <a:pt x="25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3"/>
              <p:cNvSpPr/>
              <p:nvPr/>
            </p:nvSpPr>
            <p:spPr>
              <a:xfrm>
                <a:off x="4219067" y="1203539"/>
                <a:ext cx="42294" cy="423883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039" extrusionOk="0">
                    <a:moveTo>
                      <a:pt x="149" y="0"/>
                    </a:moveTo>
                    <a:cubicBezTo>
                      <a:pt x="129" y="0"/>
                      <a:pt x="112" y="11"/>
                      <a:pt x="112" y="34"/>
                    </a:cubicBezTo>
                    <a:cubicBezTo>
                      <a:pt x="0" y="682"/>
                      <a:pt x="56" y="1353"/>
                      <a:pt x="68" y="1990"/>
                    </a:cubicBezTo>
                    <a:cubicBezTo>
                      <a:pt x="101" y="2605"/>
                      <a:pt x="34" y="3388"/>
                      <a:pt x="258" y="3958"/>
                    </a:cubicBezTo>
                    <a:cubicBezTo>
                      <a:pt x="258" y="3980"/>
                      <a:pt x="269" y="3980"/>
                      <a:pt x="269" y="3991"/>
                    </a:cubicBezTo>
                    <a:cubicBezTo>
                      <a:pt x="269" y="4019"/>
                      <a:pt x="294" y="4038"/>
                      <a:pt x="317" y="4038"/>
                    </a:cubicBezTo>
                    <a:cubicBezTo>
                      <a:pt x="330" y="4038"/>
                      <a:pt x="343" y="4031"/>
                      <a:pt x="347" y="4014"/>
                    </a:cubicBezTo>
                    <a:cubicBezTo>
                      <a:pt x="381" y="3958"/>
                      <a:pt x="403" y="3846"/>
                      <a:pt x="403" y="3790"/>
                    </a:cubicBezTo>
                    <a:cubicBezTo>
                      <a:pt x="392" y="3343"/>
                      <a:pt x="369" y="2918"/>
                      <a:pt x="336" y="2482"/>
                    </a:cubicBezTo>
                    <a:cubicBezTo>
                      <a:pt x="291" y="1666"/>
                      <a:pt x="347" y="827"/>
                      <a:pt x="202" y="34"/>
                    </a:cubicBezTo>
                    <a:cubicBezTo>
                      <a:pt x="191" y="11"/>
                      <a:pt x="168" y="0"/>
                      <a:pt x="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3"/>
              <p:cNvSpPr/>
              <p:nvPr/>
            </p:nvSpPr>
            <p:spPr>
              <a:xfrm>
                <a:off x="3944524" y="1163344"/>
                <a:ext cx="245262" cy="654453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6236" extrusionOk="0">
                    <a:moveTo>
                      <a:pt x="2266" y="0"/>
                    </a:moveTo>
                    <a:cubicBezTo>
                      <a:pt x="2247" y="0"/>
                      <a:pt x="2230" y="7"/>
                      <a:pt x="2225" y="25"/>
                    </a:cubicBezTo>
                    <a:cubicBezTo>
                      <a:pt x="1767" y="1087"/>
                      <a:pt x="1398" y="2194"/>
                      <a:pt x="984" y="3268"/>
                    </a:cubicBezTo>
                    <a:cubicBezTo>
                      <a:pt x="772" y="3815"/>
                      <a:pt x="571" y="4374"/>
                      <a:pt x="358" y="4900"/>
                    </a:cubicBezTo>
                    <a:cubicBezTo>
                      <a:pt x="179" y="5302"/>
                      <a:pt x="0" y="5738"/>
                      <a:pt x="79" y="6186"/>
                    </a:cubicBezTo>
                    <a:cubicBezTo>
                      <a:pt x="84" y="6219"/>
                      <a:pt x="115" y="6236"/>
                      <a:pt x="146" y="6236"/>
                    </a:cubicBezTo>
                    <a:cubicBezTo>
                      <a:pt x="176" y="6236"/>
                      <a:pt x="207" y="6219"/>
                      <a:pt x="213" y="6186"/>
                    </a:cubicBezTo>
                    <a:cubicBezTo>
                      <a:pt x="448" y="5157"/>
                      <a:pt x="917" y="4162"/>
                      <a:pt x="1297" y="3178"/>
                    </a:cubicBezTo>
                    <a:cubicBezTo>
                      <a:pt x="1689" y="2172"/>
                      <a:pt x="2225" y="1132"/>
                      <a:pt x="2337" y="37"/>
                    </a:cubicBezTo>
                    <a:cubicBezTo>
                      <a:pt x="2330" y="16"/>
                      <a:pt x="2295" y="0"/>
                      <a:pt x="2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3"/>
              <p:cNvSpPr/>
              <p:nvPr/>
            </p:nvSpPr>
            <p:spPr>
              <a:xfrm>
                <a:off x="4230296" y="1125563"/>
                <a:ext cx="333523" cy="20370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1941" extrusionOk="0">
                    <a:moveTo>
                      <a:pt x="58" y="1"/>
                    </a:moveTo>
                    <a:cubicBezTo>
                      <a:pt x="28" y="1"/>
                      <a:pt x="0" y="55"/>
                      <a:pt x="39" y="84"/>
                    </a:cubicBezTo>
                    <a:cubicBezTo>
                      <a:pt x="553" y="397"/>
                      <a:pt x="933" y="888"/>
                      <a:pt x="1470" y="1179"/>
                    </a:cubicBezTo>
                    <a:cubicBezTo>
                      <a:pt x="1995" y="1459"/>
                      <a:pt x="2565" y="1671"/>
                      <a:pt x="3091" y="1939"/>
                    </a:cubicBezTo>
                    <a:cubicBezTo>
                      <a:pt x="3095" y="1940"/>
                      <a:pt x="3099" y="1941"/>
                      <a:pt x="3103" y="1941"/>
                    </a:cubicBezTo>
                    <a:cubicBezTo>
                      <a:pt x="3143" y="1941"/>
                      <a:pt x="3177" y="1891"/>
                      <a:pt x="3147" y="1850"/>
                    </a:cubicBezTo>
                    <a:cubicBezTo>
                      <a:pt x="2789" y="1414"/>
                      <a:pt x="2197" y="1269"/>
                      <a:pt x="1693" y="1045"/>
                    </a:cubicBezTo>
                    <a:cubicBezTo>
                      <a:pt x="1112" y="777"/>
                      <a:pt x="654" y="318"/>
                      <a:pt x="72" y="5"/>
                    </a:cubicBezTo>
                    <a:cubicBezTo>
                      <a:pt x="68" y="2"/>
                      <a:pt x="63" y="1"/>
                      <a:pt x="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3"/>
              <p:cNvSpPr/>
              <p:nvPr/>
            </p:nvSpPr>
            <p:spPr>
              <a:xfrm>
                <a:off x="4024284" y="979371"/>
                <a:ext cx="360285" cy="361544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3445" extrusionOk="0">
                    <a:moveTo>
                      <a:pt x="1722" y="1"/>
                    </a:moveTo>
                    <a:cubicBezTo>
                      <a:pt x="772" y="1"/>
                      <a:pt x="1" y="772"/>
                      <a:pt x="1" y="1722"/>
                    </a:cubicBezTo>
                    <a:cubicBezTo>
                      <a:pt x="1" y="2673"/>
                      <a:pt x="772" y="3444"/>
                      <a:pt x="1722" y="3444"/>
                    </a:cubicBezTo>
                    <a:cubicBezTo>
                      <a:pt x="2673" y="3444"/>
                      <a:pt x="3433" y="2673"/>
                      <a:pt x="3433" y="1722"/>
                    </a:cubicBezTo>
                    <a:cubicBezTo>
                      <a:pt x="3433" y="772"/>
                      <a:pt x="2673" y="1"/>
                      <a:pt x="1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2"/>
                </a:solidFill>
                <a:prstDash val="solid"/>
                <a:miter lim="111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3"/>
              <p:cNvSpPr/>
              <p:nvPr/>
            </p:nvSpPr>
            <p:spPr>
              <a:xfrm>
                <a:off x="4087673" y="1018621"/>
                <a:ext cx="150285" cy="95397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909" extrusionOk="0">
                    <a:moveTo>
                      <a:pt x="1025" y="1"/>
                    </a:moveTo>
                    <a:cubicBezTo>
                      <a:pt x="887" y="1"/>
                      <a:pt x="722" y="40"/>
                      <a:pt x="559" y="119"/>
                    </a:cubicBezTo>
                    <a:cubicBezTo>
                      <a:pt x="202" y="286"/>
                      <a:pt x="0" y="577"/>
                      <a:pt x="79" y="767"/>
                    </a:cubicBezTo>
                    <a:cubicBezTo>
                      <a:pt x="125" y="861"/>
                      <a:pt x="246" y="909"/>
                      <a:pt x="400" y="909"/>
                    </a:cubicBezTo>
                    <a:cubicBezTo>
                      <a:pt x="540" y="909"/>
                      <a:pt x="707" y="869"/>
                      <a:pt x="872" y="789"/>
                    </a:cubicBezTo>
                    <a:cubicBezTo>
                      <a:pt x="1230" y="622"/>
                      <a:pt x="1431" y="331"/>
                      <a:pt x="1353" y="152"/>
                    </a:cubicBezTo>
                    <a:cubicBezTo>
                      <a:pt x="1306" y="51"/>
                      <a:pt x="1182" y="1"/>
                      <a:pt x="1025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3"/>
              <p:cNvSpPr/>
              <p:nvPr/>
            </p:nvSpPr>
            <p:spPr>
              <a:xfrm>
                <a:off x="3848287" y="1375968"/>
                <a:ext cx="155007" cy="155007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477" extrusionOk="0">
                    <a:moveTo>
                      <a:pt x="738" y="1"/>
                    </a:moveTo>
                    <a:cubicBezTo>
                      <a:pt x="325" y="1"/>
                      <a:pt x="1" y="325"/>
                      <a:pt x="1" y="738"/>
                    </a:cubicBezTo>
                    <a:cubicBezTo>
                      <a:pt x="1" y="1152"/>
                      <a:pt x="325" y="1476"/>
                      <a:pt x="738" y="1476"/>
                    </a:cubicBezTo>
                    <a:cubicBezTo>
                      <a:pt x="1152" y="1476"/>
                      <a:pt x="1476" y="1152"/>
                      <a:pt x="1476" y="738"/>
                    </a:cubicBezTo>
                    <a:cubicBezTo>
                      <a:pt x="1476" y="325"/>
                      <a:pt x="1152" y="1"/>
                      <a:pt x="7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3"/>
              <p:cNvSpPr/>
              <p:nvPr/>
            </p:nvSpPr>
            <p:spPr>
              <a:xfrm>
                <a:off x="3872950" y="1402205"/>
                <a:ext cx="81019" cy="52369"/>
              </a:xfrm>
              <a:custGeom>
                <a:avLst/>
                <a:gdLst/>
                <a:ahLst/>
                <a:cxnLst/>
                <a:rect l="l" t="t" r="r" b="b"/>
                <a:pathLst>
                  <a:path w="772" h="499" extrusionOk="0">
                    <a:moveTo>
                      <a:pt x="562" y="1"/>
                    </a:moveTo>
                    <a:cubicBezTo>
                      <a:pt x="484" y="1"/>
                      <a:pt x="389" y="26"/>
                      <a:pt x="291" y="75"/>
                    </a:cubicBezTo>
                    <a:cubicBezTo>
                      <a:pt x="112" y="164"/>
                      <a:pt x="0" y="321"/>
                      <a:pt x="45" y="421"/>
                    </a:cubicBezTo>
                    <a:cubicBezTo>
                      <a:pt x="74" y="473"/>
                      <a:pt x="135" y="498"/>
                      <a:pt x="215" y="498"/>
                    </a:cubicBezTo>
                    <a:cubicBezTo>
                      <a:pt x="291" y="498"/>
                      <a:pt x="383" y="476"/>
                      <a:pt x="481" y="433"/>
                    </a:cubicBezTo>
                    <a:cubicBezTo>
                      <a:pt x="660" y="332"/>
                      <a:pt x="772" y="187"/>
                      <a:pt x="727" y="86"/>
                    </a:cubicBezTo>
                    <a:cubicBezTo>
                      <a:pt x="704" y="29"/>
                      <a:pt x="643" y="1"/>
                      <a:pt x="562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3"/>
              <p:cNvSpPr/>
              <p:nvPr/>
            </p:nvSpPr>
            <p:spPr>
              <a:xfrm>
                <a:off x="3888167" y="1744438"/>
                <a:ext cx="155007" cy="15490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476" extrusionOk="0">
                    <a:moveTo>
                      <a:pt x="739" y="0"/>
                    </a:moveTo>
                    <a:cubicBezTo>
                      <a:pt x="336" y="0"/>
                      <a:pt x="1" y="336"/>
                      <a:pt x="1" y="738"/>
                    </a:cubicBezTo>
                    <a:cubicBezTo>
                      <a:pt x="1" y="1140"/>
                      <a:pt x="336" y="1476"/>
                      <a:pt x="739" y="1476"/>
                    </a:cubicBezTo>
                    <a:cubicBezTo>
                      <a:pt x="1141" y="1476"/>
                      <a:pt x="1476" y="1140"/>
                      <a:pt x="1476" y="738"/>
                    </a:cubicBezTo>
                    <a:cubicBezTo>
                      <a:pt x="1476" y="313"/>
                      <a:pt x="1141" y="0"/>
                      <a:pt x="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3"/>
              <p:cNvSpPr/>
              <p:nvPr/>
            </p:nvSpPr>
            <p:spPr>
              <a:xfrm>
                <a:off x="3918707" y="1772669"/>
                <a:ext cx="81019" cy="51529"/>
              </a:xfrm>
              <a:custGeom>
                <a:avLst/>
                <a:gdLst/>
                <a:ahLst/>
                <a:cxnLst/>
                <a:rect l="l" t="t" r="r" b="b"/>
                <a:pathLst>
                  <a:path w="772" h="491" extrusionOk="0">
                    <a:moveTo>
                      <a:pt x="548" y="1"/>
                    </a:moveTo>
                    <a:cubicBezTo>
                      <a:pt x="470" y="1"/>
                      <a:pt x="378" y="23"/>
                      <a:pt x="291" y="67"/>
                    </a:cubicBezTo>
                    <a:cubicBezTo>
                      <a:pt x="112" y="156"/>
                      <a:pt x="0" y="312"/>
                      <a:pt x="45" y="413"/>
                    </a:cubicBezTo>
                    <a:cubicBezTo>
                      <a:pt x="74" y="465"/>
                      <a:pt x="135" y="490"/>
                      <a:pt x="214" y="490"/>
                    </a:cubicBezTo>
                    <a:cubicBezTo>
                      <a:pt x="288" y="490"/>
                      <a:pt x="378" y="468"/>
                      <a:pt x="470" y="424"/>
                    </a:cubicBezTo>
                    <a:cubicBezTo>
                      <a:pt x="660" y="324"/>
                      <a:pt x="772" y="178"/>
                      <a:pt x="727" y="78"/>
                    </a:cubicBezTo>
                    <a:cubicBezTo>
                      <a:pt x="698" y="26"/>
                      <a:pt x="631" y="1"/>
                      <a:pt x="548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3"/>
              <p:cNvSpPr/>
              <p:nvPr/>
            </p:nvSpPr>
            <p:spPr>
              <a:xfrm>
                <a:off x="4194404" y="1542624"/>
                <a:ext cx="155007" cy="156162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488" extrusionOk="0">
                    <a:moveTo>
                      <a:pt x="739" y="0"/>
                    </a:moveTo>
                    <a:cubicBezTo>
                      <a:pt x="336" y="0"/>
                      <a:pt x="1" y="336"/>
                      <a:pt x="1" y="749"/>
                    </a:cubicBezTo>
                    <a:cubicBezTo>
                      <a:pt x="1" y="1152"/>
                      <a:pt x="336" y="1487"/>
                      <a:pt x="739" y="1487"/>
                    </a:cubicBezTo>
                    <a:cubicBezTo>
                      <a:pt x="1141" y="1487"/>
                      <a:pt x="1476" y="1152"/>
                      <a:pt x="1476" y="749"/>
                    </a:cubicBezTo>
                    <a:cubicBezTo>
                      <a:pt x="1476" y="336"/>
                      <a:pt x="1141" y="0"/>
                      <a:pt x="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3"/>
              <p:cNvSpPr/>
              <p:nvPr/>
            </p:nvSpPr>
            <p:spPr>
              <a:xfrm>
                <a:off x="4213190" y="1566867"/>
                <a:ext cx="81019" cy="51949"/>
              </a:xfrm>
              <a:custGeom>
                <a:avLst/>
                <a:gdLst/>
                <a:ahLst/>
                <a:cxnLst/>
                <a:rect l="l" t="t" r="r" b="b"/>
                <a:pathLst>
                  <a:path w="772" h="495" extrusionOk="0">
                    <a:moveTo>
                      <a:pt x="555" y="1"/>
                    </a:moveTo>
                    <a:cubicBezTo>
                      <a:pt x="479" y="1"/>
                      <a:pt x="386" y="24"/>
                      <a:pt x="291" y="71"/>
                    </a:cubicBezTo>
                    <a:cubicBezTo>
                      <a:pt x="112" y="160"/>
                      <a:pt x="1" y="317"/>
                      <a:pt x="45" y="418"/>
                    </a:cubicBezTo>
                    <a:cubicBezTo>
                      <a:pt x="74" y="469"/>
                      <a:pt x="135" y="495"/>
                      <a:pt x="216" y="495"/>
                    </a:cubicBezTo>
                    <a:cubicBezTo>
                      <a:pt x="291" y="495"/>
                      <a:pt x="384" y="472"/>
                      <a:pt x="481" y="429"/>
                    </a:cubicBezTo>
                    <a:cubicBezTo>
                      <a:pt x="660" y="328"/>
                      <a:pt x="772" y="183"/>
                      <a:pt x="727" y="82"/>
                    </a:cubicBezTo>
                    <a:cubicBezTo>
                      <a:pt x="704" y="29"/>
                      <a:pt x="640" y="1"/>
                      <a:pt x="555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3"/>
              <p:cNvSpPr/>
              <p:nvPr/>
            </p:nvSpPr>
            <p:spPr>
              <a:xfrm>
                <a:off x="4431481" y="1239851"/>
                <a:ext cx="156057" cy="155007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1477" extrusionOk="0">
                    <a:moveTo>
                      <a:pt x="749" y="1"/>
                    </a:moveTo>
                    <a:cubicBezTo>
                      <a:pt x="335" y="1"/>
                      <a:pt x="0" y="325"/>
                      <a:pt x="0" y="739"/>
                    </a:cubicBezTo>
                    <a:cubicBezTo>
                      <a:pt x="0" y="1141"/>
                      <a:pt x="335" y="1476"/>
                      <a:pt x="749" y="1476"/>
                    </a:cubicBezTo>
                    <a:cubicBezTo>
                      <a:pt x="1152" y="1476"/>
                      <a:pt x="1487" y="1141"/>
                      <a:pt x="1487" y="739"/>
                    </a:cubicBezTo>
                    <a:cubicBezTo>
                      <a:pt x="1487" y="325"/>
                      <a:pt x="1152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3"/>
              <p:cNvSpPr/>
              <p:nvPr/>
            </p:nvSpPr>
            <p:spPr>
              <a:xfrm>
                <a:off x="4451421" y="1262310"/>
                <a:ext cx="79865" cy="5142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490" extrusionOk="0">
                    <a:moveTo>
                      <a:pt x="556" y="0"/>
                    </a:moveTo>
                    <a:cubicBezTo>
                      <a:pt x="478" y="0"/>
                      <a:pt x="383" y="23"/>
                      <a:pt x="291" y="66"/>
                    </a:cubicBezTo>
                    <a:cubicBezTo>
                      <a:pt x="112" y="156"/>
                      <a:pt x="0" y="312"/>
                      <a:pt x="34" y="413"/>
                    </a:cubicBezTo>
                    <a:cubicBezTo>
                      <a:pt x="62" y="465"/>
                      <a:pt x="127" y="490"/>
                      <a:pt x="208" y="490"/>
                    </a:cubicBezTo>
                    <a:cubicBezTo>
                      <a:pt x="285" y="490"/>
                      <a:pt x="377" y="467"/>
                      <a:pt x="470" y="424"/>
                    </a:cubicBezTo>
                    <a:cubicBezTo>
                      <a:pt x="649" y="323"/>
                      <a:pt x="760" y="178"/>
                      <a:pt x="727" y="77"/>
                    </a:cubicBezTo>
                    <a:cubicBezTo>
                      <a:pt x="704" y="26"/>
                      <a:pt x="639" y="0"/>
                      <a:pt x="556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47A1-AC14-48CC-BBF0-0A5C27F55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7" y="161530"/>
            <a:ext cx="6951133" cy="431138"/>
          </a:xfrm>
        </p:spPr>
        <p:txBody>
          <a:bodyPr anchor="t"/>
          <a:lstStyle/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Resonance Structures</a:t>
            </a:r>
            <a:endParaRPr lang="en-IN" sz="255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767517A-5F65-471D-A6BA-B40C9CCF3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18" y="616890"/>
            <a:ext cx="8715215" cy="14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50" dirty="0"/>
              <a:t>Used to describe molecules in which </a:t>
            </a:r>
            <a:r>
              <a:rPr lang="en-US" sz="1650" b="1" dirty="0"/>
              <a:t>no Lewis one structure is consistent </a:t>
            </a:r>
            <a:r>
              <a:rPr lang="en-US" sz="1650" dirty="0"/>
              <a:t>with observed properties.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50" dirty="0"/>
              <a:t>The actual molecule is a “</a:t>
            </a:r>
            <a:r>
              <a:rPr lang="en-US" sz="1650" b="1" dirty="0"/>
              <a:t>hybrid</a:t>
            </a:r>
            <a:r>
              <a:rPr lang="en-US" sz="1650" dirty="0"/>
              <a:t>” of these structures.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50" dirty="0"/>
              <a:t>Example: Carbonate ion, CO</a:t>
            </a:r>
            <a:r>
              <a:rPr lang="en-US" sz="1650" baseline="-25000" dirty="0"/>
              <a:t>3</a:t>
            </a:r>
            <a:r>
              <a:rPr lang="en-US" sz="1650" baseline="30000" dirty="0"/>
              <a:t>2-</a:t>
            </a:r>
            <a:r>
              <a:rPr lang="en-US" sz="1650" baseline="-25000" dirty="0"/>
              <a:t> </a:t>
            </a:r>
            <a:endParaRPr lang="en-US" sz="16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A05DB3-4BE4-4F2B-8FA0-3C0AD25B16A2}"/>
              </a:ext>
            </a:extLst>
          </p:cNvPr>
          <p:cNvSpPr txBox="1"/>
          <p:nvPr/>
        </p:nvSpPr>
        <p:spPr>
          <a:xfrm>
            <a:off x="2210880" y="4445113"/>
            <a:ext cx="5089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>
                <a:hlinkClick r:id="rId3"/>
              </a:rPr>
              <a:t>Khan Academy: Resonance and Dot Structures (6:14)</a:t>
            </a:r>
            <a:endParaRPr lang="en-CA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34BC0F-57DC-4D3A-94C3-F76E616251CA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37</a:t>
            </a:fld>
            <a:endParaRPr lang="fr-CA" sz="105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763FED-12D9-56B8-B3A2-A638FF1ED683}"/>
              </a:ext>
            </a:extLst>
          </p:cNvPr>
          <p:cNvSpPr txBox="1"/>
          <p:nvPr/>
        </p:nvSpPr>
        <p:spPr>
          <a:xfrm flipH="1">
            <a:off x="856774" y="3495564"/>
            <a:ext cx="420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Double-headed arrow </a:t>
            </a:r>
            <a:endParaRPr lang="en-US" dirty="0"/>
          </a:p>
          <a:p>
            <a:r>
              <a:rPr lang="en-US" dirty="0"/>
              <a:t>All structures contribute to the resonance hybrid.</a:t>
            </a:r>
            <a:endParaRPr lang="fr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0B75F5-B880-3F3E-8E50-3D7FF283B85A}"/>
              </a:ext>
            </a:extLst>
          </p:cNvPr>
          <p:cNvSpPr txBox="1"/>
          <p:nvPr/>
        </p:nvSpPr>
        <p:spPr>
          <a:xfrm flipH="1">
            <a:off x="5947793" y="3495564"/>
            <a:ext cx="2901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Resonance hybrid</a:t>
            </a:r>
          </a:p>
          <a:p>
            <a:r>
              <a:rPr lang="en-US" dirty="0"/>
              <a:t>Solid and dash lines indicate a bond with properties between those of a single and double bond.</a:t>
            </a: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11BC8F-9461-70ED-18FA-555EBBF19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72" y="2345926"/>
            <a:ext cx="4692316" cy="11887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6F4E76A-E99A-B165-B32D-CE0A32000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982" y="2341064"/>
            <a:ext cx="1550968" cy="118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0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47A1-AC14-48CC-BBF0-0A5C27F55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7" y="161530"/>
            <a:ext cx="6951133" cy="431138"/>
          </a:xfrm>
        </p:spPr>
        <p:txBody>
          <a:bodyPr anchor="t"/>
          <a:lstStyle/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Resonance, </a:t>
            </a:r>
            <a:r>
              <a:rPr lang="en-IN" sz="1500" dirty="0">
                <a:solidFill>
                  <a:srgbClr val="0070C0"/>
                </a:solidFill>
                <a:latin typeface="Corbel" panose="020B0503020204020204" pitchFamily="34" charset="0"/>
              </a:rPr>
              <a:t>continued</a:t>
            </a:r>
            <a:endParaRPr lang="en-IN" sz="255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34BC0F-57DC-4D3A-94C3-F76E616251CA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38</a:t>
            </a:fld>
            <a:endParaRPr lang="fr-CA" sz="10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DCBD0-EDD0-4F58-AB7B-E1FEDCA8F499}"/>
              </a:ext>
            </a:extLst>
          </p:cNvPr>
          <p:cNvSpPr txBox="1"/>
          <p:nvPr/>
        </p:nvSpPr>
        <p:spPr>
          <a:xfrm>
            <a:off x="165956" y="594632"/>
            <a:ext cx="51026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CA" sz="1500" dirty="0"/>
              <a:t>How do you know if resonance structures are needed?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6638C0-2AAD-4545-B231-86B75F4D001B}"/>
              </a:ext>
            </a:extLst>
          </p:cNvPr>
          <p:cNvSpPr txBox="1"/>
          <p:nvPr/>
        </p:nvSpPr>
        <p:spPr>
          <a:xfrm>
            <a:off x="437255" y="1846065"/>
            <a:ext cx="5554980" cy="178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1" indent="-257175">
              <a:lnSpc>
                <a:spcPct val="150000"/>
              </a:lnSpc>
              <a:buFont typeface="Times New Roman" panose="02020603050405020304" pitchFamily="18" charset="0"/>
              <a:buChar char="√"/>
            </a:pPr>
            <a:r>
              <a:rPr lang="en-CA" sz="1500" dirty="0">
                <a:latin typeface="+mn-lt"/>
                <a:ea typeface="Calibri" panose="020F0502020204030204" pitchFamily="34" charset="0"/>
              </a:rPr>
              <a:t>Draw Lewis structures as usual.</a:t>
            </a:r>
          </a:p>
          <a:p>
            <a:pPr marL="257175" lvl="1" indent="-257175">
              <a:lnSpc>
                <a:spcPct val="150000"/>
              </a:lnSpc>
              <a:buFont typeface="Times New Roman" panose="02020603050405020304" pitchFamily="18" charset="0"/>
              <a:buChar char="√"/>
            </a:pPr>
            <a:r>
              <a:rPr lang="en-CA" sz="1500" dirty="0">
                <a:latin typeface="+mn-lt"/>
                <a:ea typeface="Calibri" panose="020F0502020204030204" pitchFamily="34" charset="0"/>
              </a:rPr>
              <a:t>Same total # valence electrons.</a:t>
            </a:r>
          </a:p>
          <a:p>
            <a:pPr marL="257175" lvl="1" indent="-257175">
              <a:lnSpc>
                <a:spcPct val="150000"/>
              </a:lnSpc>
              <a:buFont typeface="Times New Roman" panose="02020603050405020304" pitchFamily="18" charset="0"/>
              <a:buChar char="√"/>
            </a:pPr>
            <a:r>
              <a:rPr lang="en-CA" sz="1500" dirty="0">
                <a:latin typeface="+mn-lt"/>
                <a:ea typeface="Calibri" panose="020F0502020204030204" pitchFamily="34" charset="0"/>
              </a:rPr>
              <a:t>Same relative positions of the atoms.</a:t>
            </a:r>
          </a:p>
          <a:p>
            <a:pPr marL="257175" lvl="1" indent="-2571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1500" dirty="0">
                <a:latin typeface="+mn-lt"/>
                <a:ea typeface="Calibri" panose="020F0502020204030204" pitchFamily="34" charset="0"/>
              </a:rPr>
              <a:t>Only electrons can move.</a:t>
            </a:r>
          </a:p>
          <a:p>
            <a:pPr marL="257175" lvl="1" indent="-2571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1500" dirty="0">
                <a:latin typeface="+mn-lt"/>
                <a:ea typeface="Calibri" panose="020F0502020204030204" pitchFamily="34" charset="0"/>
              </a:rPr>
              <a:t>As a result, the position of the following may change: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C47D9B-E115-495F-A5A9-CA55687A9400}"/>
              </a:ext>
            </a:extLst>
          </p:cNvPr>
          <p:cNvSpPr txBox="1"/>
          <p:nvPr/>
        </p:nvSpPr>
        <p:spPr>
          <a:xfrm>
            <a:off x="478376" y="963548"/>
            <a:ext cx="30142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1500" b="1" dirty="0"/>
              <a:t>Double bond </a:t>
            </a:r>
            <a:r>
              <a:rPr lang="en-CA" sz="1500" dirty="0"/>
              <a:t>and a </a:t>
            </a:r>
            <a:r>
              <a:rPr lang="en-CA" sz="1500" b="1" dirty="0"/>
              <a:t>lone pair</a:t>
            </a:r>
            <a:r>
              <a:rPr lang="en-CA" sz="1500" dirty="0"/>
              <a:t>.</a:t>
            </a:r>
            <a:endParaRPr lang="fr-CA" sz="1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52C966-765D-40E6-80AF-895103E190AD}"/>
              </a:ext>
            </a:extLst>
          </p:cNvPr>
          <p:cNvSpPr txBox="1"/>
          <p:nvPr/>
        </p:nvSpPr>
        <p:spPr>
          <a:xfrm>
            <a:off x="124835" y="1530477"/>
            <a:ext cx="59154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CA" sz="1500" b="1" dirty="0">
                <a:latin typeface="+mn-lt"/>
              </a:rPr>
              <a:t>When drawing resonance structures for the same molecule: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464851-48E8-4F77-925B-1BA4099F64A1}"/>
              </a:ext>
            </a:extLst>
          </p:cNvPr>
          <p:cNvSpPr/>
          <p:nvPr/>
        </p:nvSpPr>
        <p:spPr>
          <a:xfrm>
            <a:off x="7018020" y="2118360"/>
            <a:ext cx="548640" cy="524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C8522D-2F3E-4D3C-B80E-5E3D1D8F1041}"/>
              </a:ext>
            </a:extLst>
          </p:cNvPr>
          <p:cNvSpPr/>
          <p:nvPr/>
        </p:nvSpPr>
        <p:spPr>
          <a:xfrm>
            <a:off x="7096740" y="3428358"/>
            <a:ext cx="548640" cy="20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0329EC-F331-48AB-895B-0631783C8CBA}"/>
              </a:ext>
            </a:extLst>
          </p:cNvPr>
          <p:cNvSpPr txBox="1"/>
          <p:nvPr/>
        </p:nvSpPr>
        <p:spPr>
          <a:xfrm>
            <a:off x="775094" y="3509766"/>
            <a:ext cx="3677901" cy="1088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2" indent="-257175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CA" sz="1500" dirty="0">
                <a:latin typeface="+mn-lt"/>
                <a:ea typeface="Calibri" panose="020F0502020204030204" pitchFamily="34" charset="0"/>
              </a:rPr>
              <a:t>Charges</a:t>
            </a:r>
          </a:p>
          <a:p>
            <a:pPr marL="257175" lvl="2" indent="-257175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CA" sz="1500" dirty="0">
                <a:latin typeface="+mn-lt"/>
                <a:ea typeface="Calibri" panose="020F0502020204030204" pitchFamily="34" charset="0"/>
              </a:rPr>
              <a:t>Double bonds</a:t>
            </a:r>
          </a:p>
          <a:p>
            <a:pPr marL="257175" lvl="2" indent="-257175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CA" sz="1500" dirty="0">
                <a:latin typeface="+mn-lt"/>
                <a:ea typeface="Calibri" panose="020F0502020204030204" pitchFamily="34" charset="0"/>
              </a:rPr>
              <a:t>Lone pairs of electrons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518A5D-BC0B-721D-CE56-602450D0CA98}"/>
              </a:ext>
            </a:extLst>
          </p:cNvPr>
          <p:cNvSpPr txBox="1"/>
          <p:nvPr/>
        </p:nvSpPr>
        <p:spPr>
          <a:xfrm>
            <a:off x="5223539" y="3080474"/>
            <a:ext cx="3365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Resonance structures for the Nitrate ion, NO</a:t>
            </a:r>
            <a:r>
              <a:rPr lang="en-US" sz="1200" baseline="-25000" dirty="0"/>
              <a:t>3</a:t>
            </a:r>
            <a:r>
              <a:rPr lang="en-US" sz="1200" baseline="30000" dirty="0"/>
              <a:t>1-</a:t>
            </a:r>
            <a:endParaRPr lang="fr-CA" sz="1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17DADFF-5FA5-56D0-88E0-5186CDD1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622" y="1957805"/>
            <a:ext cx="3708302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47A1-AC14-48CC-BBF0-0A5C27F55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7" y="161530"/>
            <a:ext cx="6951133" cy="431138"/>
          </a:xfrm>
        </p:spPr>
        <p:txBody>
          <a:bodyPr anchor="t"/>
          <a:lstStyle/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Resonance, </a:t>
            </a:r>
            <a:r>
              <a:rPr lang="en-IN" sz="1500" dirty="0">
                <a:solidFill>
                  <a:srgbClr val="0070C0"/>
                </a:solidFill>
                <a:latin typeface="Corbel" panose="020B0503020204020204" pitchFamily="34" charset="0"/>
              </a:rPr>
              <a:t>continued</a:t>
            </a:r>
            <a:endParaRPr lang="en-IN" sz="255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34BC0F-57DC-4D3A-94C3-F76E616251CA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39</a:t>
            </a:fld>
            <a:endParaRPr lang="fr-CA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E9E1C-D541-4494-BDE4-4FED30EE8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86" y="1115657"/>
            <a:ext cx="2799854" cy="822960"/>
          </a:xfrm>
          <a:prstGeom prst="rec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656455-3858-49AD-91DE-C212F23E4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686" y="1111554"/>
            <a:ext cx="4339241" cy="822960"/>
          </a:xfrm>
          <a:prstGeom prst="rect">
            <a:avLst/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464851-48E8-4F77-925B-1BA4099F64A1}"/>
              </a:ext>
            </a:extLst>
          </p:cNvPr>
          <p:cNvSpPr/>
          <p:nvPr/>
        </p:nvSpPr>
        <p:spPr>
          <a:xfrm>
            <a:off x="7018020" y="2118360"/>
            <a:ext cx="548640" cy="524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C8522D-2F3E-4D3C-B80E-5E3D1D8F1041}"/>
              </a:ext>
            </a:extLst>
          </p:cNvPr>
          <p:cNvSpPr/>
          <p:nvPr/>
        </p:nvSpPr>
        <p:spPr>
          <a:xfrm>
            <a:off x="7096740" y="3428358"/>
            <a:ext cx="548640" cy="20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0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82F347-5DB1-4E56-954B-2D1C25E87DB5}"/>
              </a:ext>
            </a:extLst>
          </p:cNvPr>
          <p:cNvSpPr txBox="1"/>
          <p:nvPr/>
        </p:nvSpPr>
        <p:spPr>
          <a:xfrm>
            <a:off x="367396" y="596780"/>
            <a:ext cx="29674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dirty="0"/>
              <a:t>Are these resonance structures?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CFF18B-813A-9E07-856F-0C02FEB54D0F}"/>
              </a:ext>
            </a:extLst>
          </p:cNvPr>
          <p:cNvSpPr txBox="1"/>
          <p:nvPr/>
        </p:nvSpPr>
        <p:spPr>
          <a:xfrm>
            <a:off x="6266440" y="1332931"/>
            <a:ext cx="100173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sz="1050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F66B112-A67B-EC77-F1FC-D9ED92DAA15D}"/>
              </a:ext>
            </a:extLst>
          </p:cNvPr>
          <p:cNvCxnSpPr/>
          <p:nvPr/>
        </p:nvCxnSpPr>
        <p:spPr>
          <a:xfrm flipV="1">
            <a:off x="6403369" y="1586847"/>
            <a:ext cx="693371" cy="0"/>
          </a:xfrm>
          <a:prstGeom prst="straightConnector1">
            <a:avLst/>
          </a:prstGeom>
          <a:ln w="3810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BA8C33C0-E100-CA24-63D9-8831D82F7F7C}"/>
              </a:ext>
            </a:extLst>
          </p:cNvPr>
          <p:cNvSpPr txBox="1"/>
          <p:nvPr/>
        </p:nvSpPr>
        <p:spPr>
          <a:xfrm>
            <a:off x="6266440" y="1332930"/>
            <a:ext cx="1001731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1F40379-CF67-0ABC-FAD9-CC997B233006}"/>
              </a:ext>
            </a:extLst>
          </p:cNvPr>
          <p:cNvCxnSpPr/>
          <p:nvPr/>
        </p:nvCxnSpPr>
        <p:spPr>
          <a:xfrm>
            <a:off x="6403369" y="1586847"/>
            <a:ext cx="6400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8024427-2BEC-A7FA-79DD-4E78A3B0CBAA}"/>
              </a:ext>
            </a:extLst>
          </p:cNvPr>
          <p:cNvCxnSpPr/>
          <p:nvPr/>
        </p:nvCxnSpPr>
        <p:spPr>
          <a:xfrm>
            <a:off x="6135669" y="1193464"/>
            <a:ext cx="1001731" cy="6591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2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3250" y="57150"/>
            <a:ext cx="7717500" cy="572700"/>
          </a:xfrm>
        </p:spPr>
        <p:txBody>
          <a:bodyPr/>
          <a:lstStyle/>
          <a:p>
            <a:r>
              <a:rPr lang="en-US" sz="2800">
                <a:solidFill>
                  <a:srgbClr val="0070C0"/>
                </a:solidFill>
                <a:latin typeface="Corbel" panose="020B0503020204020204" pitchFamily="34" charset="0"/>
              </a:rPr>
              <a:t>Models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515389" y="815686"/>
            <a:ext cx="8204662" cy="2442903"/>
          </a:xfrm>
        </p:spPr>
        <p:txBody>
          <a:bodyPr/>
          <a:lstStyle/>
          <a:p>
            <a:r>
              <a:rPr lang="en-US" sz="1800" dirty="0"/>
              <a:t>Models are attempts to explain how nature operates on the microscopic level based on experiences in the macroscopic world.</a:t>
            </a:r>
          </a:p>
          <a:p>
            <a:pPr marL="139700" indent="0">
              <a:buNone/>
            </a:pP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Without the concepts of individual bonds in molecules, chemists would have a very difficult time understanding the behavior of millions of chemical compounds.</a:t>
            </a:r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FF4E-A2E8-4294-BC33-9E773A50AFF3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4908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8767517A-5F65-471D-A6BA-B40C9CCF3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85" y="443885"/>
            <a:ext cx="5073874" cy="4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ts val="2700"/>
              </a:lnSpc>
            </a:pPr>
            <a:r>
              <a:rPr lang="en-US" sz="1800" b="1" dirty="0"/>
              <a:t>Question: </a:t>
            </a:r>
            <a:r>
              <a:rPr lang="en-US" sz="1800" dirty="0"/>
              <a:t>Draw a Lewis diagram for ozone, O</a:t>
            </a:r>
            <a:r>
              <a:rPr lang="en-US" sz="1800" baseline="-25000" dirty="0"/>
              <a:t>3</a:t>
            </a:r>
            <a:r>
              <a:rPr lang="en-US" sz="18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34BC0F-57DC-4D3A-94C3-F76E616251CA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40</a:t>
            </a:fld>
            <a:endParaRPr lang="fr-CA" sz="105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60BDC82-D279-4F62-B395-372D49F70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406" y="841686"/>
            <a:ext cx="5404934" cy="4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50"/>
              <a:t>Total number of valence electrons </a:t>
            </a:r>
            <a:r>
              <a:rPr lang="en-US" sz="1650">
                <a:solidFill>
                  <a:srgbClr val="FF0000"/>
                </a:solidFill>
              </a:rPr>
              <a:t>= 3(6) = 18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20C8695-8523-4B21-8F46-45D878410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03" y="2833987"/>
            <a:ext cx="5269723" cy="4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50"/>
              <a:t>How to get the central oxygen with a full octet?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058B04A-8B04-49FB-8BA0-7E77DE55D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827" y="1642087"/>
            <a:ext cx="1670137" cy="4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ts val="2700"/>
              </a:lnSpc>
            </a:pPr>
            <a:r>
              <a:rPr lang="en-US" sz="1650" dirty="0">
                <a:solidFill>
                  <a:srgbClr val="FF0000"/>
                </a:solidFill>
              </a:rPr>
              <a:t>O        </a:t>
            </a:r>
            <a:r>
              <a:rPr lang="en-US" sz="1650" dirty="0" err="1">
                <a:solidFill>
                  <a:srgbClr val="FF0000"/>
                </a:solidFill>
              </a:rPr>
              <a:t>O</a:t>
            </a:r>
            <a:r>
              <a:rPr lang="en-US" sz="1650" dirty="0">
                <a:solidFill>
                  <a:srgbClr val="FF0000"/>
                </a:solidFill>
              </a:rPr>
              <a:t>       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BDFABD-FE93-4633-9A57-A2A603F040CF}"/>
              </a:ext>
            </a:extLst>
          </p:cNvPr>
          <p:cNvCxnSpPr/>
          <p:nvPr/>
        </p:nvCxnSpPr>
        <p:spPr>
          <a:xfrm>
            <a:off x="1911221" y="1878563"/>
            <a:ext cx="274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F993BC-F1EF-4ACC-A761-ADA8538A5CDA}"/>
              </a:ext>
            </a:extLst>
          </p:cNvPr>
          <p:cNvCxnSpPr/>
          <p:nvPr/>
        </p:nvCxnSpPr>
        <p:spPr>
          <a:xfrm>
            <a:off x="2488794" y="1878563"/>
            <a:ext cx="274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3">
            <a:extLst>
              <a:ext uri="{FF2B5EF4-FFF2-40B4-BE49-F238E27FC236}">
                <a16:creationId xmlns:a16="http://schemas.microsoft.com/office/drawing/2014/main" id="{A6C5D8E3-8A36-4185-8045-011EB09B8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04" y="2008822"/>
            <a:ext cx="7661660" cy="4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50">
                <a:solidFill>
                  <a:srgbClr val="FF0000"/>
                </a:solidFill>
              </a:rPr>
              <a:t>18  - 4 = 14 </a:t>
            </a:r>
            <a:r>
              <a:rPr lang="en-US" sz="1650"/>
              <a:t>… to be placed </a:t>
            </a:r>
            <a:r>
              <a:rPr lang="en-US" sz="1650" i="1"/>
              <a:t>first</a:t>
            </a:r>
            <a:r>
              <a:rPr lang="en-US" sz="1650"/>
              <a:t> on the terminal oxygens to have a full octet.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552243D0-3DB2-44A6-AE4B-3411F941B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829" y="2382413"/>
            <a:ext cx="2042618" cy="56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650" dirty="0">
                <a:solidFill>
                  <a:srgbClr val="FF0000"/>
                </a:solidFill>
              </a:rPr>
              <a:t> . .         ..       . .</a:t>
            </a:r>
          </a:p>
          <a:p>
            <a:pPr>
              <a:lnSpc>
                <a:spcPts val="1500"/>
              </a:lnSpc>
            </a:pPr>
            <a:r>
              <a:rPr lang="en-US" sz="1650" dirty="0">
                <a:solidFill>
                  <a:srgbClr val="FF0000"/>
                </a:solidFill>
              </a:rPr>
              <a:t>:O         </a:t>
            </a:r>
            <a:r>
              <a:rPr lang="en-US" sz="1650" dirty="0" err="1">
                <a:solidFill>
                  <a:srgbClr val="FF0000"/>
                </a:solidFill>
              </a:rPr>
              <a:t>O</a:t>
            </a:r>
            <a:r>
              <a:rPr lang="en-US" sz="1650" dirty="0">
                <a:solidFill>
                  <a:srgbClr val="FF0000"/>
                </a:solidFill>
              </a:rPr>
              <a:t>      O:</a:t>
            </a:r>
          </a:p>
          <a:p>
            <a:pPr>
              <a:lnSpc>
                <a:spcPts val="375"/>
              </a:lnSpc>
            </a:pPr>
            <a:r>
              <a:rPr lang="en-US" sz="1650" dirty="0">
                <a:solidFill>
                  <a:srgbClr val="FF0000"/>
                </a:solidFill>
              </a:rPr>
              <a:t> . .                  . . 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1EF023-1B13-4986-AD3A-11874328FC24}"/>
              </a:ext>
            </a:extLst>
          </p:cNvPr>
          <p:cNvCxnSpPr/>
          <p:nvPr/>
        </p:nvCxnSpPr>
        <p:spPr>
          <a:xfrm>
            <a:off x="2033435" y="2643020"/>
            <a:ext cx="274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7DA441-30FD-4B85-B328-9512A7AF65E3}"/>
              </a:ext>
            </a:extLst>
          </p:cNvPr>
          <p:cNvCxnSpPr/>
          <p:nvPr/>
        </p:nvCxnSpPr>
        <p:spPr>
          <a:xfrm>
            <a:off x="2593137" y="2664253"/>
            <a:ext cx="274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">
            <a:extLst>
              <a:ext uri="{FF2B5EF4-FFF2-40B4-BE49-F238E27FC236}">
                <a16:creationId xmlns:a16="http://schemas.microsoft.com/office/drawing/2014/main" id="{9A620BC6-1F65-44AC-9BCA-272B55E7E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04" y="3246703"/>
            <a:ext cx="7787111" cy="4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50"/>
              <a:t>Move one of the lone pairs from the terminal oxygens to form a double bond.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5C6205E9-6487-4202-8FC2-42BFD5484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" y="3593710"/>
            <a:ext cx="2415906" cy="563680"/>
          </a:xfrm>
          <a:prstGeom prst="rect">
            <a:avLst/>
          </a:prstGeom>
          <a:noFill/>
          <a:ln>
            <a:solidFill>
              <a:srgbClr val="FF33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650" dirty="0">
                <a:solidFill>
                  <a:srgbClr val="FF0000"/>
                </a:solidFill>
              </a:rPr>
              <a:t> . .         ..        . .</a:t>
            </a:r>
          </a:p>
          <a:p>
            <a:pPr>
              <a:lnSpc>
                <a:spcPts val="1500"/>
              </a:lnSpc>
            </a:pPr>
            <a:r>
              <a:rPr lang="en-US" sz="1650" dirty="0">
                <a:solidFill>
                  <a:srgbClr val="FF0000"/>
                </a:solidFill>
              </a:rPr>
              <a:t>:O         </a:t>
            </a:r>
            <a:r>
              <a:rPr lang="en-US" sz="1650" dirty="0" err="1">
                <a:solidFill>
                  <a:srgbClr val="FF0000"/>
                </a:solidFill>
              </a:rPr>
              <a:t>O</a:t>
            </a:r>
            <a:r>
              <a:rPr lang="en-US" sz="1650" dirty="0">
                <a:solidFill>
                  <a:srgbClr val="FF0000"/>
                </a:solidFill>
              </a:rPr>
              <a:t>        O:</a:t>
            </a:r>
          </a:p>
          <a:p>
            <a:pPr>
              <a:lnSpc>
                <a:spcPts val="375"/>
              </a:lnSpc>
            </a:pPr>
            <a:r>
              <a:rPr lang="en-US" sz="1650" dirty="0">
                <a:solidFill>
                  <a:srgbClr val="FF0000"/>
                </a:solidFill>
              </a:rPr>
              <a:t>                       . . 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B7077B-E93A-4FD0-81BC-3371D2E076DF}"/>
              </a:ext>
            </a:extLst>
          </p:cNvPr>
          <p:cNvCxnSpPr/>
          <p:nvPr/>
        </p:nvCxnSpPr>
        <p:spPr>
          <a:xfrm>
            <a:off x="1636901" y="3844811"/>
            <a:ext cx="27432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964330-9077-4830-A5C0-BE2E796A4144}"/>
              </a:ext>
            </a:extLst>
          </p:cNvPr>
          <p:cNvCxnSpPr/>
          <p:nvPr/>
        </p:nvCxnSpPr>
        <p:spPr>
          <a:xfrm>
            <a:off x="2382410" y="3890965"/>
            <a:ext cx="27432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54129B-681A-4055-9D78-933E93950093}"/>
              </a:ext>
            </a:extLst>
          </p:cNvPr>
          <p:cNvCxnSpPr/>
          <p:nvPr/>
        </p:nvCxnSpPr>
        <p:spPr>
          <a:xfrm>
            <a:off x="1636901" y="3948545"/>
            <a:ext cx="27432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">
            <a:extLst>
              <a:ext uri="{FF2B5EF4-FFF2-40B4-BE49-F238E27FC236}">
                <a16:creationId xmlns:a16="http://schemas.microsoft.com/office/drawing/2014/main" id="{6A8C09EA-68E0-44E5-9426-836FFA378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04" y="1298002"/>
            <a:ext cx="3652796" cy="4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50"/>
              <a:t>Use </a:t>
            </a:r>
            <a:r>
              <a:rPr lang="en-US" sz="1650">
                <a:solidFill>
                  <a:srgbClr val="FF0000"/>
                </a:solidFill>
              </a:rPr>
              <a:t>4 electrons </a:t>
            </a:r>
            <a:r>
              <a:rPr lang="en-US" sz="1650"/>
              <a:t>for the bonds.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55210BA6-7250-4026-B4C5-28EFB57A0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" y="4180448"/>
            <a:ext cx="2381064" cy="563680"/>
          </a:xfrm>
          <a:prstGeom prst="rect">
            <a:avLst/>
          </a:prstGeom>
          <a:noFill/>
          <a:ln>
            <a:solidFill>
              <a:srgbClr val="FF33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650" dirty="0">
                <a:solidFill>
                  <a:srgbClr val="FF0000"/>
                </a:solidFill>
              </a:rPr>
              <a:t> . .         ..        . .</a:t>
            </a:r>
          </a:p>
          <a:p>
            <a:pPr>
              <a:lnSpc>
                <a:spcPts val="1500"/>
              </a:lnSpc>
            </a:pPr>
            <a:r>
              <a:rPr lang="en-US" sz="1650" dirty="0">
                <a:solidFill>
                  <a:srgbClr val="FF0000"/>
                </a:solidFill>
              </a:rPr>
              <a:t>:O         </a:t>
            </a:r>
            <a:r>
              <a:rPr lang="en-US" sz="1650" dirty="0" err="1">
                <a:solidFill>
                  <a:srgbClr val="FF0000"/>
                </a:solidFill>
              </a:rPr>
              <a:t>O</a:t>
            </a:r>
            <a:r>
              <a:rPr lang="en-US" sz="1650" dirty="0">
                <a:solidFill>
                  <a:srgbClr val="FF0000"/>
                </a:solidFill>
              </a:rPr>
              <a:t>        O:</a:t>
            </a:r>
          </a:p>
          <a:p>
            <a:pPr>
              <a:lnSpc>
                <a:spcPts val="375"/>
              </a:lnSpc>
            </a:pPr>
            <a:r>
              <a:rPr lang="en-US" sz="1650" dirty="0">
                <a:solidFill>
                  <a:srgbClr val="FF0000"/>
                </a:solidFill>
              </a:rPr>
              <a:t> . .                           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F4DFC6-D549-4FA0-86E7-78F120A80C66}"/>
              </a:ext>
            </a:extLst>
          </p:cNvPr>
          <p:cNvCxnSpPr/>
          <p:nvPr/>
        </p:nvCxnSpPr>
        <p:spPr>
          <a:xfrm>
            <a:off x="2382410" y="4421456"/>
            <a:ext cx="27432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6212A5-DF60-4EA0-9810-84D6B5A165AD}"/>
              </a:ext>
            </a:extLst>
          </p:cNvPr>
          <p:cNvCxnSpPr/>
          <p:nvPr/>
        </p:nvCxnSpPr>
        <p:spPr>
          <a:xfrm>
            <a:off x="2382410" y="4522279"/>
            <a:ext cx="27432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FA455F5-E794-432C-BD0E-46927D0E7B3F}"/>
              </a:ext>
            </a:extLst>
          </p:cNvPr>
          <p:cNvCxnSpPr/>
          <p:nvPr/>
        </p:nvCxnSpPr>
        <p:spPr>
          <a:xfrm>
            <a:off x="1754337" y="4522279"/>
            <a:ext cx="27432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55BA89F-8C24-44B5-AB6C-F94F12558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19309"/>
            <a:ext cx="2921471" cy="5636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415FD4-85AB-4996-BAB2-3AF0C678B2E1}"/>
              </a:ext>
            </a:extLst>
          </p:cNvPr>
          <p:cNvSpPr txBox="1"/>
          <p:nvPr/>
        </p:nvSpPr>
        <p:spPr>
          <a:xfrm>
            <a:off x="4251639" y="4552834"/>
            <a:ext cx="42539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b="1">
                <a:highlight>
                  <a:srgbClr val="FFFF00"/>
                </a:highlight>
              </a:rPr>
              <a:t>Coordinate covalent bond : </a:t>
            </a:r>
            <a:r>
              <a:rPr lang="en-CA" sz="1350">
                <a:highlight>
                  <a:srgbClr val="FFFF00"/>
                </a:highlight>
              </a:rPr>
              <a:t>shared electrons come from the same atom.</a:t>
            </a:r>
            <a:endParaRPr lang="fr-CA" sz="1350"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DB743-6865-44B0-B212-60C81037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77" y="129001"/>
            <a:ext cx="6609387" cy="327943"/>
          </a:xfrm>
        </p:spPr>
        <p:txBody>
          <a:bodyPr anchor="t"/>
          <a:lstStyle/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Resonance</a:t>
            </a:r>
            <a:r>
              <a:rPr lang="en-IN" sz="1500" dirty="0">
                <a:solidFill>
                  <a:srgbClr val="0070C0"/>
                </a:solidFill>
                <a:latin typeface="Corbel" panose="020B0503020204020204" pitchFamily="34" charset="0"/>
              </a:rPr>
              <a:t>, continued</a:t>
            </a:r>
            <a:endParaRPr lang="en-IN" sz="255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8" grpId="0"/>
      <p:bldP spid="19" grpId="0"/>
      <p:bldP spid="22" grpId="0"/>
      <p:bldP spid="23" grpId="0" animBg="1"/>
      <p:bldP spid="27" grpId="0"/>
      <p:bldP spid="28" grpId="0" animBg="1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6382-0A70-4BC3-906F-759F0C1D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77" y="129001"/>
            <a:ext cx="6609387" cy="327943"/>
          </a:xfrm>
        </p:spPr>
        <p:txBody>
          <a:bodyPr anchor="t"/>
          <a:lstStyle/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Resonance</a:t>
            </a:r>
            <a:r>
              <a:rPr lang="en-IN" sz="1500" dirty="0">
                <a:solidFill>
                  <a:srgbClr val="0070C0"/>
                </a:solidFill>
                <a:latin typeface="Corbel" panose="020B0503020204020204" pitchFamily="34" charset="0"/>
              </a:rPr>
              <a:t>, continued</a:t>
            </a:r>
            <a:endParaRPr lang="en-IN" sz="255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 descr="In step 4, the O atoms are single bonded. The outer O atoms each have 3 lone pairs, and the middle O has 1 lone pair. The question is whether to move a lone pair from the first oxygen or to move a lone pair from the second oxygen. The resulting possibilities are resonance structures where either the first O has 2 lone pairs and a double bond, or the third O has 2 lone pairs and a double bon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861" y="776067"/>
            <a:ext cx="5214278" cy="3421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D6EE4D-7F55-47AE-8BFE-226D79856CBD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41</a:t>
            </a:fld>
            <a:endParaRPr lang="fr-CA" sz="1050"/>
          </a:p>
        </p:txBody>
      </p:sp>
    </p:spTree>
    <p:extLst>
      <p:ext uri="{BB962C8B-B14F-4D97-AF65-F5344CB8AC3E}">
        <p14:creationId xmlns:p14="http://schemas.microsoft.com/office/powerpoint/2010/main" val="3997864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43"/>
          <p:cNvSpPr txBox="1">
            <a:spLocks noGrp="1"/>
          </p:cNvSpPr>
          <p:nvPr>
            <p:ph type="title"/>
          </p:nvPr>
        </p:nvSpPr>
        <p:spPr>
          <a:xfrm>
            <a:off x="5237355" y="2440879"/>
            <a:ext cx="3915651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1"/>
                </a:solidFill>
              </a:rPr>
              <a:t>Formal Charges</a:t>
            </a:r>
            <a:endParaRPr sz="3000" dirty="0">
              <a:solidFill>
                <a:schemeClr val="accent1"/>
              </a:solidFill>
            </a:endParaRPr>
          </a:p>
        </p:txBody>
      </p:sp>
      <p:sp>
        <p:nvSpPr>
          <p:cNvPr id="1569" name="Google Shape;1569;p43"/>
          <p:cNvSpPr txBox="1">
            <a:spLocks noGrp="1"/>
          </p:cNvSpPr>
          <p:nvPr>
            <p:ph type="title" idx="2"/>
          </p:nvPr>
        </p:nvSpPr>
        <p:spPr>
          <a:xfrm>
            <a:off x="4036800" y="2981675"/>
            <a:ext cx="1122000" cy="833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grpSp>
        <p:nvGrpSpPr>
          <p:cNvPr id="1571" name="Google Shape;1571;p43"/>
          <p:cNvGrpSpPr/>
          <p:nvPr/>
        </p:nvGrpSpPr>
        <p:grpSpPr>
          <a:xfrm>
            <a:off x="785681" y="539505"/>
            <a:ext cx="3801857" cy="3809188"/>
            <a:chOff x="785681" y="539505"/>
            <a:chExt cx="3801857" cy="3809188"/>
          </a:xfrm>
        </p:grpSpPr>
        <p:grpSp>
          <p:nvGrpSpPr>
            <p:cNvPr id="1572" name="Google Shape;1572;p43"/>
            <p:cNvGrpSpPr/>
            <p:nvPr/>
          </p:nvGrpSpPr>
          <p:grpSpPr>
            <a:xfrm rot="9595801">
              <a:off x="911626" y="729847"/>
              <a:ext cx="1279267" cy="960392"/>
              <a:chOff x="7460414" y="3670848"/>
              <a:chExt cx="1587714" cy="1191955"/>
            </a:xfrm>
          </p:grpSpPr>
          <p:sp>
            <p:nvSpPr>
              <p:cNvPr id="1573" name="Google Shape;1573;p43"/>
              <p:cNvSpPr/>
              <p:nvPr/>
            </p:nvSpPr>
            <p:spPr>
              <a:xfrm rot="811082" flipH="1">
                <a:off x="8365354" y="4074326"/>
                <a:ext cx="89061" cy="78229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2145" extrusionOk="0">
                    <a:moveTo>
                      <a:pt x="1232" y="0"/>
                    </a:moveTo>
                    <a:cubicBezTo>
                      <a:pt x="1074" y="0"/>
                      <a:pt x="913" y="35"/>
                      <a:pt x="761" y="109"/>
                    </a:cubicBezTo>
                    <a:cubicBezTo>
                      <a:pt x="216" y="353"/>
                      <a:pt x="1" y="999"/>
                      <a:pt x="259" y="1545"/>
                    </a:cubicBezTo>
                    <a:cubicBezTo>
                      <a:pt x="458" y="1921"/>
                      <a:pt x="839" y="2145"/>
                      <a:pt x="1242" y="2145"/>
                    </a:cubicBezTo>
                    <a:cubicBezTo>
                      <a:pt x="1392" y="2145"/>
                      <a:pt x="1546" y="2113"/>
                      <a:pt x="1695" y="2047"/>
                    </a:cubicBezTo>
                    <a:cubicBezTo>
                      <a:pt x="2226" y="1789"/>
                      <a:pt x="2441" y="1143"/>
                      <a:pt x="2197" y="611"/>
                    </a:cubicBezTo>
                    <a:cubicBezTo>
                      <a:pt x="2012" y="221"/>
                      <a:pt x="1629" y="0"/>
                      <a:pt x="1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3"/>
              <p:cNvSpPr/>
              <p:nvPr/>
            </p:nvSpPr>
            <p:spPr>
              <a:xfrm rot="811082" flipH="1">
                <a:off x="8360607" y="4070889"/>
                <a:ext cx="96902" cy="8526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338" extrusionOk="0">
                    <a:moveTo>
                      <a:pt x="1326" y="171"/>
                    </a:moveTo>
                    <a:cubicBezTo>
                      <a:pt x="1437" y="171"/>
                      <a:pt x="1547" y="190"/>
                      <a:pt x="1651" y="227"/>
                    </a:cubicBezTo>
                    <a:cubicBezTo>
                      <a:pt x="1910" y="327"/>
                      <a:pt x="2096" y="500"/>
                      <a:pt x="2211" y="729"/>
                    </a:cubicBezTo>
                    <a:cubicBezTo>
                      <a:pt x="2441" y="1217"/>
                      <a:pt x="2226" y="1806"/>
                      <a:pt x="1737" y="2050"/>
                    </a:cubicBezTo>
                    <a:cubicBezTo>
                      <a:pt x="1608" y="2112"/>
                      <a:pt x="1470" y="2142"/>
                      <a:pt x="1332" y="2142"/>
                    </a:cubicBezTo>
                    <a:cubicBezTo>
                      <a:pt x="963" y="2142"/>
                      <a:pt x="598" y="1931"/>
                      <a:pt x="431" y="1576"/>
                    </a:cubicBezTo>
                    <a:cubicBezTo>
                      <a:pt x="201" y="1088"/>
                      <a:pt x="402" y="500"/>
                      <a:pt x="891" y="270"/>
                    </a:cubicBezTo>
                    <a:cubicBezTo>
                      <a:pt x="1030" y="204"/>
                      <a:pt x="1179" y="171"/>
                      <a:pt x="1326" y="171"/>
                    </a:cubicBezTo>
                    <a:close/>
                    <a:moveTo>
                      <a:pt x="1348" y="0"/>
                    </a:moveTo>
                    <a:cubicBezTo>
                      <a:pt x="1173" y="0"/>
                      <a:pt x="1001" y="36"/>
                      <a:pt x="833" y="112"/>
                    </a:cubicBezTo>
                    <a:cubicBezTo>
                      <a:pt x="230" y="399"/>
                      <a:pt x="0" y="1088"/>
                      <a:pt x="273" y="1662"/>
                    </a:cubicBezTo>
                    <a:cubicBezTo>
                      <a:pt x="474" y="2079"/>
                      <a:pt x="905" y="2337"/>
                      <a:pt x="1336" y="2337"/>
                    </a:cubicBezTo>
                    <a:cubicBezTo>
                      <a:pt x="1493" y="2337"/>
                      <a:pt x="1651" y="2294"/>
                      <a:pt x="1838" y="2208"/>
                    </a:cubicBezTo>
                    <a:cubicBezTo>
                      <a:pt x="2427" y="1921"/>
                      <a:pt x="2656" y="1217"/>
                      <a:pt x="2383" y="643"/>
                    </a:cubicBezTo>
                    <a:cubicBezTo>
                      <a:pt x="2269" y="370"/>
                      <a:pt x="2025" y="141"/>
                      <a:pt x="1723" y="54"/>
                    </a:cubicBezTo>
                    <a:cubicBezTo>
                      <a:pt x="1598" y="19"/>
                      <a:pt x="1472" y="0"/>
                      <a:pt x="13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3"/>
              <p:cNvSpPr/>
              <p:nvPr/>
            </p:nvSpPr>
            <p:spPr>
              <a:xfrm rot="811082" flipH="1">
                <a:off x="7875031" y="4429691"/>
                <a:ext cx="501066" cy="86398"/>
              </a:xfrm>
              <a:custGeom>
                <a:avLst/>
                <a:gdLst/>
                <a:ahLst/>
                <a:cxnLst/>
                <a:rect l="l" t="t" r="r" b="b"/>
                <a:pathLst>
                  <a:path w="13739" h="2369" extrusionOk="0">
                    <a:moveTo>
                      <a:pt x="0" y="0"/>
                    </a:moveTo>
                    <a:lnTo>
                      <a:pt x="13739" y="2369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3"/>
              <p:cNvSpPr/>
              <p:nvPr/>
            </p:nvSpPr>
            <p:spPr>
              <a:xfrm rot="811082" flipH="1">
                <a:off x="7870430" y="4425688"/>
                <a:ext cx="508907" cy="93364"/>
              </a:xfrm>
              <a:custGeom>
                <a:avLst/>
                <a:gdLst/>
                <a:ahLst/>
                <a:cxnLst/>
                <a:rect l="l" t="t" r="r" b="b"/>
                <a:pathLst>
                  <a:path w="13954" h="2560" extrusionOk="0">
                    <a:moveTo>
                      <a:pt x="101" y="1"/>
                    </a:moveTo>
                    <a:cubicBezTo>
                      <a:pt x="58" y="1"/>
                      <a:pt x="26" y="29"/>
                      <a:pt x="15" y="76"/>
                    </a:cubicBezTo>
                    <a:cubicBezTo>
                      <a:pt x="0" y="134"/>
                      <a:pt x="29" y="191"/>
                      <a:pt x="86" y="191"/>
                    </a:cubicBezTo>
                    <a:lnTo>
                      <a:pt x="13839" y="2560"/>
                    </a:lnTo>
                    <a:cubicBezTo>
                      <a:pt x="13868" y="2560"/>
                      <a:pt x="13911" y="2517"/>
                      <a:pt x="13940" y="2488"/>
                    </a:cubicBezTo>
                    <a:cubicBezTo>
                      <a:pt x="13954" y="2431"/>
                      <a:pt x="13925" y="2373"/>
                      <a:pt x="13868" y="2373"/>
                    </a:cubicBezTo>
                    <a:lnTo>
                      <a:pt x="129" y="5"/>
                    </a:lnTo>
                    <a:cubicBezTo>
                      <a:pt x="120" y="2"/>
                      <a:pt x="110" y="1"/>
                      <a:pt x="1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3"/>
              <p:cNvSpPr/>
              <p:nvPr/>
            </p:nvSpPr>
            <p:spPr>
              <a:xfrm rot="811082" flipH="1">
                <a:off x="8703511" y="3726404"/>
                <a:ext cx="209449" cy="394281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10811" extrusionOk="0">
                    <a:moveTo>
                      <a:pt x="5743" y="1081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3"/>
              <p:cNvSpPr/>
              <p:nvPr/>
            </p:nvSpPr>
            <p:spPr>
              <a:xfrm rot="811082" flipH="1">
                <a:off x="8699323" y="3722705"/>
                <a:ext cx="216780" cy="401502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1009" extrusionOk="0">
                    <a:moveTo>
                      <a:pt x="90" y="0"/>
                    </a:moveTo>
                    <a:cubicBezTo>
                      <a:pt x="77" y="0"/>
                      <a:pt x="66" y="4"/>
                      <a:pt x="58" y="12"/>
                    </a:cubicBezTo>
                    <a:cubicBezTo>
                      <a:pt x="15" y="41"/>
                      <a:pt x="1" y="98"/>
                      <a:pt x="15" y="127"/>
                    </a:cubicBezTo>
                    <a:lnTo>
                      <a:pt x="5757" y="10951"/>
                    </a:lnTo>
                    <a:cubicBezTo>
                      <a:pt x="5757" y="10994"/>
                      <a:pt x="5800" y="11009"/>
                      <a:pt x="5829" y="11009"/>
                    </a:cubicBezTo>
                    <a:cubicBezTo>
                      <a:pt x="5843" y="11009"/>
                      <a:pt x="5872" y="11009"/>
                      <a:pt x="5886" y="10994"/>
                    </a:cubicBezTo>
                    <a:cubicBezTo>
                      <a:pt x="5929" y="10951"/>
                      <a:pt x="5944" y="10894"/>
                      <a:pt x="5929" y="10865"/>
                    </a:cubicBezTo>
                    <a:lnTo>
                      <a:pt x="187" y="41"/>
                    </a:lnTo>
                    <a:cubicBezTo>
                      <a:pt x="157" y="21"/>
                      <a:pt x="119" y="0"/>
                      <a:pt x="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3"/>
              <p:cNvSpPr/>
              <p:nvPr/>
            </p:nvSpPr>
            <p:spPr>
              <a:xfrm rot="811082" flipH="1">
                <a:off x="8415990" y="4061749"/>
                <a:ext cx="238224" cy="80636"/>
              </a:xfrm>
              <a:custGeom>
                <a:avLst/>
                <a:gdLst/>
                <a:ahLst/>
                <a:cxnLst/>
                <a:rect l="l" t="t" r="r" b="b"/>
                <a:pathLst>
                  <a:path w="6532" h="2211" extrusionOk="0">
                    <a:moveTo>
                      <a:pt x="0" y="0"/>
                    </a:moveTo>
                    <a:lnTo>
                      <a:pt x="6532" y="2211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3"/>
              <p:cNvSpPr/>
              <p:nvPr/>
            </p:nvSpPr>
            <p:spPr>
              <a:xfrm rot="811082" flipH="1">
                <a:off x="8412077" y="4060007"/>
                <a:ext cx="245591" cy="86034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359" extrusionOk="0">
                    <a:moveTo>
                      <a:pt x="106" y="0"/>
                    </a:moveTo>
                    <a:cubicBezTo>
                      <a:pt x="68" y="0"/>
                      <a:pt x="27" y="26"/>
                      <a:pt x="15" y="61"/>
                    </a:cubicBezTo>
                    <a:cubicBezTo>
                      <a:pt x="1" y="90"/>
                      <a:pt x="15" y="148"/>
                      <a:pt x="72" y="162"/>
                    </a:cubicBezTo>
                    <a:lnTo>
                      <a:pt x="6604" y="2358"/>
                    </a:lnTo>
                    <a:lnTo>
                      <a:pt x="6633" y="2358"/>
                    </a:lnTo>
                    <a:cubicBezTo>
                      <a:pt x="6676" y="2358"/>
                      <a:pt x="6705" y="2315"/>
                      <a:pt x="6705" y="2301"/>
                    </a:cubicBezTo>
                    <a:cubicBezTo>
                      <a:pt x="6733" y="2258"/>
                      <a:pt x="6705" y="2215"/>
                      <a:pt x="6662" y="2186"/>
                    </a:cubicBezTo>
                    <a:lnTo>
                      <a:pt x="130" y="4"/>
                    </a:lnTo>
                    <a:cubicBezTo>
                      <a:pt x="122" y="1"/>
                      <a:pt x="114" y="0"/>
                      <a:pt x="1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3"/>
              <p:cNvSpPr/>
              <p:nvPr/>
            </p:nvSpPr>
            <p:spPr>
              <a:xfrm rot="811082" flipH="1">
                <a:off x="8513182" y="3959897"/>
                <a:ext cx="293732" cy="261857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7180" extrusionOk="0">
                    <a:moveTo>
                      <a:pt x="4018" y="1"/>
                    </a:moveTo>
                    <a:cubicBezTo>
                      <a:pt x="2990" y="1"/>
                      <a:pt x="1971" y="442"/>
                      <a:pt x="1264" y="1303"/>
                    </a:cubicBezTo>
                    <a:cubicBezTo>
                      <a:pt x="0" y="2824"/>
                      <a:pt x="201" y="5092"/>
                      <a:pt x="1737" y="6356"/>
                    </a:cubicBezTo>
                    <a:cubicBezTo>
                      <a:pt x="2405" y="6910"/>
                      <a:pt x="3215" y="7179"/>
                      <a:pt x="4022" y="7179"/>
                    </a:cubicBezTo>
                    <a:cubicBezTo>
                      <a:pt x="5055" y="7179"/>
                      <a:pt x="6081" y="6737"/>
                      <a:pt x="6791" y="5882"/>
                    </a:cubicBezTo>
                    <a:cubicBezTo>
                      <a:pt x="8054" y="4346"/>
                      <a:pt x="7839" y="2092"/>
                      <a:pt x="6317" y="829"/>
                    </a:cubicBezTo>
                    <a:cubicBezTo>
                      <a:pt x="5641" y="273"/>
                      <a:pt x="4827" y="1"/>
                      <a:pt x="40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3"/>
              <p:cNvSpPr/>
              <p:nvPr/>
            </p:nvSpPr>
            <p:spPr>
              <a:xfrm rot="811082" flipH="1">
                <a:off x="8506985" y="3955482"/>
                <a:ext cx="291143" cy="267948"/>
              </a:xfrm>
              <a:custGeom>
                <a:avLst/>
                <a:gdLst/>
                <a:ahLst/>
                <a:cxnLst/>
                <a:rect l="l" t="t" r="r" b="b"/>
                <a:pathLst>
                  <a:path w="7983" h="7347" extrusionOk="0">
                    <a:moveTo>
                      <a:pt x="3776" y="169"/>
                    </a:moveTo>
                    <a:cubicBezTo>
                      <a:pt x="4135" y="169"/>
                      <a:pt x="4508" y="226"/>
                      <a:pt x="4881" y="327"/>
                    </a:cubicBezTo>
                    <a:cubicBezTo>
                      <a:pt x="5757" y="614"/>
                      <a:pt x="6475" y="1245"/>
                      <a:pt x="6906" y="2064"/>
                    </a:cubicBezTo>
                    <a:cubicBezTo>
                      <a:pt x="7781" y="3786"/>
                      <a:pt x="7107" y="5897"/>
                      <a:pt x="5384" y="6772"/>
                    </a:cubicBezTo>
                    <a:cubicBezTo>
                      <a:pt x="4874" y="7032"/>
                      <a:pt x="4329" y="7155"/>
                      <a:pt x="3793" y="7155"/>
                    </a:cubicBezTo>
                    <a:cubicBezTo>
                      <a:pt x="2519" y="7155"/>
                      <a:pt x="1291" y="6459"/>
                      <a:pt x="675" y="5236"/>
                    </a:cubicBezTo>
                    <a:cubicBezTo>
                      <a:pt x="245" y="4404"/>
                      <a:pt x="173" y="3442"/>
                      <a:pt x="460" y="2566"/>
                    </a:cubicBezTo>
                    <a:cubicBezTo>
                      <a:pt x="747" y="1690"/>
                      <a:pt x="1379" y="973"/>
                      <a:pt x="2197" y="542"/>
                    </a:cubicBezTo>
                    <a:cubicBezTo>
                      <a:pt x="2699" y="298"/>
                      <a:pt x="3245" y="169"/>
                      <a:pt x="3776" y="169"/>
                    </a:cubicBezTo>
                    <a:close/>
                    <a:moveTo>
                      <a:pt x="3781" y="0"/>
                    </a:moveTo>
                    <a:cubicBezTo>
                      <a:pt x="3217" y="0"/>
                      <a:pt x="2656" y="133"/>
                      <a:pt x="2125" y="398"/>
                    </a:cubicBezTo>
                    <a:cubicBezTo>
                      <a:pt x="1249" y="843"/>
                      <a:pt x="603" y="1604"/>
                      <a:pt x="302" y="2537"/>
                    </a:cubicBezTo>
                    <a:cubicBezTo>
                      <a:pt x="0" y="3470"/>
                      <a:pt x="72" y="4461"/>
                      <a:pt x="517" y="5337"/>
                    </a:cubicBezTo>
                    <a:cubicBezTo>
                      <a:pt x="962" y="6212"/>
                      <a:pt x="1709" y="6858"/>
                      <a:pt x="2656" y="7160"/>
                    </a:cubicBezTo>
                    <a:cubicBezTo>
                      <a:pt x="3030" y="7289"/>
                      <a:pt x="3417" y="7347"/>
                      <a:pt x="3790" y="7347"/>
                    </a:cubicBezTo>
                    <a:cubicBezTo>
                      <a:pt x="4350" y="7347"/>
                      <a:pt x="4924" y="7217"/>
                      <a:pt x="5456" y="6973"/>
                    </a:cubicBezTo>
                    <a:cubicBezTo>
                      <a:pt x="7264" y="6026"/>
                      <a:pt x="7982" y="3829"/>
                      <a:pt x="7063" y="2006"/>
                    </a:cubicBezTo>
                    <a:cubicBezTo>
                      <a:pt x="6618" y="1130"/>
                      <a:pt x="5858" y="484"/>
                      <a:pt x="4924" y="183"/>
                    </a:cubicBezTo>
                    <a:cubicBezTo>
                      <a:pt x="4548" y="61"/>
                      <a:pt x="4164" y="0"/>
                      <a:pt x="37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3"/>
              <p:cNvSpPr/>
              <p:nvPr/>
            </p:nvSpPr>
            <p:spPr>
              <a:xfrm rot="811082" flipH="1">
                <a:off x="8554410" y="3800519"/>
                <a:ext cx="111052" cy="175422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4810" extrusionOk="0">
                    <a:moveTo>
                      <a:pt x="1" y="4810"/>
                    </a:moveTo>
                    <a:lnTo>
                      <a:pt x="3044" y="1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3"/>
              <p:cNvSpPr/>
              <p:nvPr/>
            </p:nvSpPr>
            <p:spPr>
              <a:xfrm rot="811082" flipH="1">
                <a:off x="8550713" y="3797259"/>
                <a:ext cx="118893" cy="1824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5002" extrusionOk="0">
                    <a:moveTo>
                      <a:pt x="3166" y="0"/>
                    </a:moveTo>
                    <a:cubicBezTo>
                      <a:pt x="3127" y="0"/>
                      <a:pt x="3084" y="16"/>
                      <a:pt x="3073" y="49"/>
                    </a:cubicBezTo>
                    <a:lnTo>
                      <a:pt x="30" y="4844"/>
                    </a:lnTo>
                    <a:cubicBezTo>
                      <a:pt x="1" y="4887"/>
                      <a:pt x="30" y="4958"/>
                      <a:pt x="58" y="4973"/>
                    </a:cubicBezTo>
                    <a:cubicBezTo>
                      <a:pt x="73" y="5001"/>
                      <a:pt x="87" y="5001"/>
                      <a:pt x="116" y="5001"/>
                    </a:cubicBezTo>
                    <a:cubicBezTo>
                      <a:pt x="130" y="5001"/>
                      <a:pt x="173" y="5001"/>
                      <a:pt x="188" y="4944"/>
                    </a:cubicBezTo>
                    <a:lnTo>
                      <a:pt x="3231" y="135"/>
                    </a:lnTo>
                    <a:cubicBezTo>
                      <a:pt x="3260" y="92"/>
                      <a:pt x="3231" y="20"/>
                      <a:pt x="3202" y="6"/>
                    </a:cubicBezTo>
                    <a:cubicBezTo>
                      <a:pt x="3191" y="2"/>
                      <a:pt x="3179" y="0"/>
                      <a:pt x="3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3"/>
              <p:cNvSpPr/>
              <p:nvPr/>
            </p:nvSpPr>
            <p:spPr>
              <a:xfrm rot="811082" flipH="1">
                <a:off x="8531871" y="3750944"/>
                <a:ext cx="89061" cy="78776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2160" extrusionOk="0">
                    <a:moveTo>
                      <a:pt x="1232" y="0"/>
                    </a:moveTo>
                    <a:cubicBezTo>
                      <a:pt x="1074" y="0"/>
                      <a:pt x="913" y="35"/>
                      <a:pt x="762" y="109"/>
                    </a:cubicBezTo>
                    <a:cubicBezTo>
                      <a:pt x="216" y="353"/>
                      <a:pt x="1" y="999"/>
                      <a:pt x="259" y="1545"/>
                    </a:cubicBezTo>
                    <a:cubicBezTo>
                      <a:pt x="435" y="1926"/>
                      <a:pt x="818" y="2160"/>
                      <a:pt x="1222" y="2160"/>
                    </a:cubicBezTo>
                    <a:cubicBezTo>
                      <a:pt x="1380" y="2160"/>
                      <a:pt x="1541" y="2124"/>
                      <a:pt x="1695" y="2047"/>
                    </a:cubicBezTo>
                    <a:cubicBezTo>
                      <a:pt x="2226" y="1789"/>
                      <a:pt x="2441" y="1143"/>
                      <a:pt x="2197" y="611"/>
                    </a:cubicBezTo>
                    <a:cubicBezTo>
                      <a:pt x="2013" y="221"/>
                      <a:pt x="1630" y="0"/>
                      <a:pt x="1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3"/>
              <p:cNvSpPr/>
              <p:nvPr/>
            </p:nvSpPr>
            <p:spPr>
              <a:xfrm rot="811082" flipH="1">
                <a:off x="8528802" y="3747161"/>
                <a:ext cx="91650" cy="85341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340" extrusionOk="0">
                    <a:moveTo>
                      <a:pt x="1206" y="187"/>
                    </a:moveTo>
                    <a:cubicBezTo>
                      <a:pt x="1565" y="187"/>
                      <a:pt x="1924" y="402"/>
                      <a:pt x="2096" y="732"/>
                    </a:cubicBezTo>
                    <a:cubicBezTo>
                      <a:pt x="2326" y="1220"/>
                      <a:pt x="2111" y="1809"/>
                      <a:pt x="1622" y="2038"/>
                    </a:cubicBezTo>
                    <a:cubicBezTo>
                      <a:pt x="1491" y="2104"/>
                      <a:pt x="1346" y="2137"/>
                      <a:pt x="1200" y="2137"/>
                    </a:cubicBezTo>
                    <a:cubicBezTo>
                      <a:pt x="1090" y="2137"/>
                      <a:pt x="981" y="2118"/>
                      <a:pt x="876" y="2082"/>
                    </a:cubicBezTo>
                    <a:cubicBezTo>
                      <a:pt x="618" y="1995"/>
                      <a:pt x="417" y="1809"/>
                      <a:pt x="316" y="1579"/>
                    </a:cubicBezTo>
                    <a:cubicBezTo>
                      <a:pt x="86" y="1091"/>
                      <a:pt x="287" y="502"/>
                      <a:pt x="775" y="273"/>
                    </a:cubicBezTo>
                    <a:cubicBezTo>
                      <a:pt x="919" y="215"/>
                      <a:pt x="1063" y="187"/>
                      <a:pt x="1206" y="187"/>
                    </a:cubicBezTo>
                    <a:close/>
                    <a:moveTo>
                      <a:pt x="1195" y="1"/>
                    </a:moveTo>
                    <a:cubicBezTo>
                      <a:pt x="1025" y="1"/>
                      <a:pt x="852" y="38"/>
                      <a:pt x="689" y="115"/>
                    </a:cubicBezTo>
                    <a:cubicBezTo>
                      <a:pt x="417" y="230"/>
                      <a:pt x="201" y="488"/>
                      <a:pt x="101" y="775"/>
                    </a:cubicBezTo>
                    <a:cubicBezTo>
                      <a:pt x="0" y="1077"/>
                      <a:pt x="0" y="1378"/>
                      <a:pt x="144" y="1665"/>
                    </a:cubicBezTo>
                    <a:cubicBezTo>
                      <a:pt x="273" y="1938"/>
                      <a:pt x="531" y="2153"/>
                      <a:pt x="819" y="2268"/>
                    </a:cubicBezTo>
                    <a:cubicBezTo>
                      <a:pt x="948" y="2311"/>
                      <a:pt x="1077" y="2340"/>
                      <a:pt x="1206" y="2340"/>
                    </a:cubicBezTo>
                    <a:cubicBezTo>
                      <a:pt x="1393" y="2340"/>
                      <a:pt x="1551" y="2297"/>
                      <a:pt x="1694" y="2225"/>
                    </a:cubicBezTo>
                    <a:cubicBezTo>
                      <a:pt x="2283" y="1938"/>
                      <a:pt x="2512" y="1235"/>
                      <a:pt x="2254" y="660"/>
                    </a:cubicBezTo>
                    <a:cubicBezTo>
                      <a:pt x="2048" y="238"/>
                      <a:pt x="1628" y="1"/>
                      <a:pt x="11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3"/>
              <p:cNvSpPr/>
              <p:nvPr/>
            </p:nvSpPr>
            <p:spPr>
              <a:xfrm rot="811082" flipH="1">
                <a:off x="8881286" y="3690672"/>
                <a:ext cx="149237" cy="130819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3587" extrusionOk="0">
                    <a:moveTo>
                      <a:pt x="2045" y="1"/>
                    </a:moveTo>
                    <a:cubicBezTo>
                      <a:pt x="1787" y="1"/>
                      <a:pt x="1525" y="57"/>
                      <a:pt x="1278" y="177"/>
                    </a:cubicBezTo>
                    <a:cubicBezTo>
                      <a:pt x="373" y="593"/>
                      <a:pt x="0" y="1670"/>
                      <a:pt x="431" y="2574"/>
                    </a:cubicBezTo>
                    <a:cubicBezTo>
                      <a:pt x="740" y="3213"/>
                      <a:pt x="1382" y="3586"/>
                      <a:pt x="2044" y="3586"/>
                    </a:cubicBezTo>
                    <a:cubicBezTo>
                      <a:pt x="2304" y="3586"/>
                      <a:pt x="2567" y="3529"/>
                      <a:pt x="2814" y="3407"/>
                    </a:cubicBezTo>
                    <a:cubicBezTo>
                      <a:pt x="3718" y="3005"/>
                      <a:pt x="4092" y="1928"/>
                      <a:pt x="3661" y="1024"/>
                    </a:cubicBezTo>
                    <a:cubicBezTo>
                      <a:pt x="3360" y="382"/>
                      <a:pt x="2716" y="1"/>
                      <a:pt x="2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3"/>
              <p:cNvSpPr/>
              <p:nvPr/>
            </p:nvSpPr>
            <p:spPr>
              <a:xfrm rot="811082" flipH="1">
                <a:off x="8877607" y="3687244"/>
                <a:ext cx="156604" cy="137639"/>
              </a:xfrm>
              <a:custGeom>
                <a:avLst/>
                <a:gdLst/>
                <a:ahLst/>
                <a:cxnLst/>
                <a:rect l="l" t="t" r="r" b="b"/>
                <a:pathLst>
                  <a:path w="4294" h="3774" extrusionOk="0">
                    <a:moveTo>
                      <a:pt x="2143" y="187"/>
                    </a:moveTo>
                    <a:cubicBezTo>
                      <a:pt x="2787" y="187"/>
                      <a:pt x="3402" y="545"/>
                      <a:pt x="3705" y="1161"/>
                    </a:cubicBezTo>
                    <a:cubicBezTo>
                      <a:pt x="4106" y="2022"/>
                      <a:pt x="3748" y="3027"/>
                      <a:pt x="2901" y="3429"/>
                    </a:cubicBezTo>
                    <a:cubicBezTo>
                      <a:pt x="2661" y="3541"/>
                      <a:pt x="2411" y="3594"/>
                      <a:pt x="2165" y="3594"/>
                    </a:cubicBezTo>
                    <a:cubicBezTo>
                      <a:pt x="1526" y="3594"/>
                      <a:pt x="919" y="3237"/>
                      <a:pt x="618" y="2625"/>
                    </a:cubicBezTo>
                    <a:cubicBezTo>
                      <a:pt x="202" y="1778"/>
                      <a:pt x="561" y="759"/>
                      <a:pt x="1422" y="343"/>
                    </a:cubicBezTo>
                    <a:cubicBezTo>
                      <a:pt x="1657" y="237"/>
                      <a:pt x="1902" y="187"/>
                      <a:pt x="2143" y="187"/>
                    </a:cubicBezTo>
                    <a:close/>
                    <a:moveTo>
                      <a:pt x="2150" y="1"/>
                    </a:moveTo>
                    <a:cubicBezTo>
                      <a:pt x="1876" y="1"/>
                      <a:pt x="1598" y="60"/>
                      <a:pt x="1336" y="185"/>
                    </a:cubicBezTo>
                    <a:cubicBezTo>
                      <a:pt x="403" y="630"/>
                      <a:pt x="1" y="1764"/>
                      <a:pt x="460" y="2697"/>
                    </a:cubicBezTo>
                    <a:cubicBezTo>
                      <a:pt x="776" y="3386"/>
                      <a:pt x="1465" y="3774"/>
                      <a:pt x="2154" y="3774"/>
                    </a:cubicBezTo>
                    <a:cubicBezTo>
                      <a:pt x="2427" y="3774"/>
                      <a:pt x="2700" y="3716"/>
                      <a:pt x="2972" y="3573"/>
                    </a:cubicBezTo>
                    <a:cubicBezTo>
                      <a:pt x="3905" y="3128"/>
                      <a:pt x="4293" y="1994"/>
                      <a:pt x="3848" y="1061"/>
                    </a:cubicBezTo>
                    <a:cubicBezTo>
                      <a:pt x="3528" y="390"/>
                      <a:pt x="2852" y="1"/>
                      <a:pt x="21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3"/>
              <p:cNvSpPr/>
              <p:nvPr/>
            </p:nvSpPr>
            <p:spPr>
              <a:xfrm rot="811082" flipH="1">
                <a:off x="8422648" y="4122970"/>
                <a:ext cx="164445" cy="39114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10725" extrusionOk="0">
                    <a:moveTo>
                      <a:pt x="1" y="0"/>
                    </a:moveTo>
                    <a:lnTo>
                      <a:pt x="4508" y="10724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3"/>
              <p:cNvSpPr/>
              <p:nvPr/>
            </p:nvSpPr>
            <p:spPr>
              <a:xfrm rot="811082" flipH="1">
                <a:off x="8418483" y="4119590"/>
                <a:ext cx="172286" cy="397600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10902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5"/>
                    </a:cubicBezTo>
                    <a:cubicBezTo>
                      <a:pt x="15" y="48"/>
                      <a:pt x="0" y="77"/>
                      <a:pt x="15" y="134"/>
                    </a:cubicBezTo>
                    <a:lnTo>
                      <a:pt x="4522" y="10844"/>
                    </a:lnTo>
                    <a:cubicBezTo>
                      <a:pt x="4537" y="10887"/>
                      <a:pt x="4580" y="10901"/>
                      <a:pt x="4608" y="10901"/>
                    </a:cubicBezTo>
                    <a:lnTo>
                      <a:pt x="4651" y="10901"/>
                    </a:lnTo>
                    <a:cubicBezTo>
                      <a:pt x="4694" y="10858"/>
                      <a:pt x="4723" y="10829"/>
                      <a:pt x="4694" y="10772"/>
                    </a:cubicBezTo>
                    <a:lnTo>
                      <a:pt x="201" y="63"/>
                    </a:lnTo>
                    <a:cubicBezTo>
                      <a:pt x="168" y="19"/>
                      <a:pt x="135" y="0"/>
                      <a:pt x="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3"/>
              <p:cNvSpPr/>
              <p:nvPr/>
            </p:nvSpPr>
            <p:spPr>
              <a:xfrm rot="811082" flipH="1">
                <a:off x="8340425" y="4499990"/>
                <a:ext cx="127792" cy="316782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8686" extrusionOk="0">
                    <a:moveTo>
                      <a:pt x="3503" y="0"/>
                    </a:moveTo>
                    <a:lnTo>
                      <a:pt x="1" y="8685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3"/>
              <p:cNvSpPr/>
              <p:nvPr/>
            </p:nvSpPr>
            <p:spPr>
              <a:xfrm rot="811082" flipH="1">
                <a:off x="8336324" y="4496070"/>
                <a:ext cx="135633" cy="323784"/>
              </a:xfrm>
              <a:custGeom>
                <a:avLst/>
                <a:gdLst/>
                <a:ahLst/>
                <a:cxnLst/>
                <a:rect l="l" t="t" r="r" b="b"/>
                <a:pathLst>
                  <a:path w="3719" h="8878" extrusionOk="0">
                    <a:moveTo>
                      <a:pt x="3606" y="0"/>
                    </a:moveTo>
                    <a:cubicBezTo>
                      <a:pt x="3564" y="0"/>
                      <a:pt x="3528" y="19"/>
                      <a:pt x="3517" y="63"/>
                    </a:cubicBezTo>
                    <a:lnTo>
                      <a:pt x="14" y="8748"/>
                    </a:lnTo>
                    <a:cubicBezTo>
                      <a:pt x="0" y="8806"/>
                      <a:pt x="14" y="8863"/>
                      <a:pt x="72" y="8877"/>
                    </a:cubicBezTo>
                    <a:lnTo>
                      <a:pt x="101" y="8877"/>
                    </a:lnTo>
                    <a:cubicBezTo>
                      <a:pt x="144" y="8877"/>
                      <a:pt x="172" y="8863"/>
                      <a:pt x="201" y="8820"/>
                    </a:cubicBezTo>
                    <a:lnTo>
                      <a:pt x="3689" y="135"/>
                    </a:lnTo>
                    <a:cubicBezTo>
                      <a:pt x="3718" y="77"/>
                      <a:pt x="3689" y="34"/>
                      <a:pt x="3646" y="6"/>
                    </a:cubicBezTo>
                    <a:cubicBezTo>
                      <a:pt x="3633" y="2"/>
                      <a:pt x="3619" y="0"/>
                      <a:pt x="3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3"/>
              <p:cNvSpPr/>
              <p:nvPr/>
            </p:nvSpPr>
            <p:spPr>
              <a:xfrm rot="811082" flipH="1">
                <a:off x="8400116" y="4800843"/>
                <a:ext cx="58681" cy="52517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440" extrusionOk="0">
                    <a:moveTo>
                      <a:pt x="818" y="1"/>
                    </a:moveTo>
                    <a:cubicBezTo>
                      <a:pt x="666" y="1"/>
                      <a:pt x="510" y="50"/>
                      <a:pt x="374" y="151"/>
                    </a:cubicBezTo>
                    <a:cubicBezTo>
                      <a:pt x="58" y="381"/>
                      <a:pt x="1" y="826"/>
                      <a:pt x="230" y="1156"/>
                    </a:cubicBezTo>
                    <a:cubicBezTo>
                      <a:pt x="375" y="1343"/>
                      <a:pt x="589" y="1439"/>
                      <a:pt x="806" y="1439"/>
                    </a:cubicBezTo>
                    <a:cubicBezTo>
                      <a:pt x="956" y="1439"/>
                      <a:pt x="1106" y="1393"/>
                      <a:pt x="1235" y="1300"/>
                    </a:cubicBezTo>
                    <a:cubicBezTo>
                      <a:pt x="1565" y="1055"/>
                      <a:pt x="1608" y="610"/>
                      <a:pt x="1379" y="295"/>
                    </a:cubicBezTo>
                    <a:cubicBezTo>
                      <a:pt x="1244" y="101"/>
                      <a:pt x="1035" y="1"/>
                      <a:pt x="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3"/>
              <p:cNvSpPr/>
              <p:nvPr/>
            </p:nvSpPr>
            <p:spPr>
              <a:xfrm rot="811082" flipH="1">
                <a:off x="8399529" y="4798208"/>
                <a:ext cx="59702" cy="58426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602" extrusionOk="0">
                    <a:moveTo>
                      <a:pt x="919" y="166"/>
                    </a:moveTo>
                    <a:cubicBezTo>
                      <a:pt x="1077" y="180"/>
                      <a:pt x="1221" y="266"/>
                      <a:pt x="1321" y="395"/>
                    </a:cubicBezTo>
                    <a:cubicBezTo>
                      <a:pt x="1436" y="539"/>
                      <a:pt x="1465" y="697"/>
                      <a:pt x="1450" y="869"/>
                    </a:cubicBezTo>
                    <a:cubicBezTo>
                      <a:pt x="1436" y="1027"/>
                      <a:pt x="1364" y="1171"/>
                      <a:pt x="1221" y="1271"/>
                    </a:cubicBezTo>
                    <a:cubicBezTo>
                      <a:pt x="1099" y="1368"/>
                      <a:pt x="968" y="1404"/>
                      <a:pt x="826" y="1404"/>
                    </a:cubicBezTo>
                    <a:cubicBezTo>
                      <a:pt x="800" y="1404"/>
                      <a:pt x="773" y="1402"/>
                      <a:pt x="747" y="1400"/>
                    </a:cubicBezTo>
                    <a:cubicBezTo>
                      <a:pt x="589" y="1386"/>
                      <a:pt x="445" y="1300"/>
                      <a:pt x="345" y="1171"/>
                    </a:cubicBezTo>
                    <a:cubicBezTo>
                      <a:pt x="230" y="1027"/>
                      <a:pt x="201" y="869"/>
                      <a:pt x="216" y="697"/>
                    </a:cubicBezTo>
                    <a:cubicBezTo>
                      <a:pt x="230" y="539"/>
                      <a:pt x="316" y="395"/>
                      <a:pt x="445" y="295"/>
                    </a:cubicBezTo>
                    <a:cubicBezTo>
                      <a:pt x="560" y="194"/>
                      <a:pt x="675" y="166"/>
                      <a:pt x="819" y="166"/>
                    </a:cubicBezTo>
                    <a:close/>
                    <a:moveTo>
                      <a:pt x="811" y="1"/>
                    </a:moveTo>
                    <a:cubicBezTo>
                      <a:pt x="636" y="1"/>
                      <a:pt x="471" y="58"/>
                      <a:pt x="316" y="166"/>
                    </a:cubicBezTo>
                    <a:cubicBezTo>
                      <a:pt x="158" y="309"/>
                      <a:pt x="58" y="481"/>
                      <a:pt x="15" y="697"/>
                    </a:cubicBezTo>
                    <a:cubicBezTo>
                      <a:pt x="0" y="912"/>
                      <a:pt x="58" y="1113"/>
                      <a:pt x="173" y="1300"/>
                    </a:cubicBezTo>
                    <a:cubicBezTo>
                      <a:pt x="316" y="1458"/>
                      <a:pt x="503" y="1558"/>
                      <a:pt x="718" y="1601"/>
                    </a:cubicBezTo>
                    <a:lnTo>
                      <a:pt x="819" y="1601"/>
                    </a:lnTo>
                    <a:cubicBezTo>
                      <a:pt x="1005" y="1601"/>
                      <a:pt x="1177" y="1544"/>
                      <a:pt x="1307" y="1443"/>
                    </a:cubicBezTo>
                    <a:cubicBezTo>
                      <a:pt x="1465" y="1300"/>
                      <a:pt x="1579" y="1113"/>
                      <a:pt x="1608" y="898"/>
                    </a:cubicBezTo>
                    <a:cubicBezTo>
                      <a:pt x="1637" y="682"/>
                      <a:pt x="1579" y="481"/>
                      <a:pt x="1450" y="309"/>
                    </a:cubicBezTo>
                    <a:cubicBezTo>
                      <a:pt x="1307" y="151"/>
                      <a:pt x="1134" y="36"/>
                      <a:pt x="919" y="8"/>
                    </a:cubicBezTo>
                    <a:cubicBezTo>
                      <a:pt x="883" y="3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3"/>
              <p:cNvSpPr/>
              <p:nvPr/>
            </p:nvSpPr>
            <p:spPr>
              <a:xfrm rot="811082" flipH="1">
                <a:off x="8269800" y="4391186"/>
                <a:ext cx="219406" cy="196648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392" extrusionOk="0">
                    <a:moveTo>
                      <a:pt x="3007" y="1"/>
                    </a:moveTo>
                    <a:cubicBezTo>
                      <a:pt x="2383" y="1"/>
                      <a:pt x="1756" y="216"/>
                      <a:pt x="1250" y="658"/>
                    </a:cubicBezTo>
                    <a:cubicBezTo>
                      <a:pt x="130" y="1634"/>
                      <a:pt x="1" y="3328"/>
                      <a:pt x="977" y="4462"/>
                    </a:cubicBezTo>
                    <a:cubicBezTo>
                      <a:pt x="1512" y="5075"/>
                      <a:pt x="2262" y="5391"/>
                      <a:pt x="3015" y="5391"/>
                    </a:cubicBezTo>
                    <a:cubicBezTo>
                      <a:pt x="3637" y="5391"/>
                      <a:pt x="4260" y="5176"/>
                      <a:pt x="4767" y="4735"/>
                    </a:cubicBezTo>
                    <a:cubicBezTo>
                      <a:pt x="5901" y="3758"/>
                      <a:pt x="6016" y="2064"/>
                      <a:pt x="5054" y="930"/>
                    </a:cubicBezTo>
                    <a:cubicBezTo>
                      <a:pt x="4519" y="317"/>
                      <a:pt x="3765" y="1"/>
                      <a:pt x="3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3"/>
              <p:cNvSpPr/>
              <p:nvPr/>
            </p:nvSpPr>
            <p:spPr>
              <a:xfrm rot="811082" flipH="1">
                <a:off x="8275584" y="4388271"/>
                <a:ext cx="207881" cy="202301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5547" extrusionOk="0">
                    <a:moveTo>
                      <a:pt x="2857" y="163"/>
                    </a:moveTo>
                    <a:cubicBezTo>
                      <a:pt x="4149" y="163"/>
                      <a:pt x="5283" y="1140"/>
                      <a:pt x="5441" y="2460"/>
                    </a:cubicBezTo>
                    <a:cubicBezTo>
                      <a:pt x="5513" y="3164"/>
                      <a:pt x="5341" y="3853"/>
                      <a:pt x="4910" y="4384"/>
                    </a:cubicBezTo>
                    <a:cubicBezTo>
                      <a:pt x="4480" y="4944"/>
                      <a:pt x="3848" y="5288"/>
                      <a:pt x="3159" y="5375"/>
                    </a:cubicBezTo>
                    <a:cubicBezTo>
                      <a:pt x="3063" y="5385"/>
                      <a:pt x="2967" y="5389"/>
                      <a:pt x="2871" y="5389"/>
                    </a:cubicBezTo>
                    <a:cubicBezTo>
                      <a:pt x="2281" y="5389"/>
                      <a:pt x="1707" y="5200"/>
                      <a:pt x="1250" y="4829"/>
                    </a:cubicBezTo>
                    <a:cubicBezTo>
                      <a:pt x="690" y="4398"/>
                      <a:pt x="345" y="3781"/>
                      <a:pt x="259" y="3092"/>
                    </a:cubicBezTo>
                    <a:cubicBezTo>
                      <a:pt x="187" y="2389"/>
                      <a:pt x="359" y="1728"/>
                      <a:pt x="790" y="1168"/>
                    </a:cubicBezTo>
                    <a:cubicBezTo>
                      <a:pt x="1221" y="623"/>
                      <a:pt x="1852" y="278"/>
                      <a:pt x="2542" y="192"/>
                    </a:cubicBezTo>
                    <a:cubicBezTo>
                      <a:pt x="2642" y="163"/>
                      <a:pt x="2757" y="163"/>
                      <a:pt x="2857" y="163"/>
                    </a:cubicBezTo>
                    <a:close/>
                    <a:moveTo>
                      <a:pt x="2850" y="0"/>
                    </a:moveTo>
                    <a:cubicBezTo>
                      <a:pt x="2738" y="0"/>
                      <a:pt x="2626" y="7"/>
                      <a:pt x="2513" y="20"/>
                    </a:cubicBezTo>
                    <a:cubicBezTo>
                      <a:pt x="1781" y="120"/>
                      <a:pt x="1135" y="494"/>
                      <a:pt x="675" y="1068"/>
                    </a:cubicBezTo>
                    <a:cubicBezTo>
                      <a:pt x="202" y="1642"/>
                      <a:pt x="1" y="2374"/>
                      <a:pt x="101" y="3106"/>
                    </a:cubicBezTo>
                    <a:cubicBezTo>
                      <a:pt x="273" y="4513"/>
                      <a:pt x="1479" y="5547"/>
                      <a:pt x="2857" y="5547"/>
                    </a:cubicBezTo>
                    <a:cubicBezTo>
                      <a:pt x="2958" y="5547"/>
                      <a:pt x="3073" y="5547"/>
                      <a:pt x="3188" y="5532"/>
                    </a:cubicBezTo>
                    <a:cubicBezTo>
                      <a:pt x="3920" y="5446"/>
                      <a:pt x="4566" y="5073"/>
                      <a:pt x="5025" y="4499"/>
                    </a:cubicBezTo>
                    <a:cubicBezTo>
                      <a:pt x="5499" y="3925"/>
                      <a:pt x="5700" y="3178"/>
                      <a:pt x="5599" y="2446"/>
                    </a:cubicBezTo>
                    <a:cubicBezTo>
                      <a:pt x="5513" y="1714"/>
                      <a:pt x="5154" y="1068"/>
                      <a:pt x="4566" y="594"/>
                    </a:cubicBezTo>
                    <a:cubicBezTo>
                      <a:pt x="4078" y="204"/>
                      <a:pt x="3477" y="0"/>
                      <a:pt x="2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3"/>
              <p:cNvSpPr/>
              <p:nvPr/>
            </p:nvSpPr>
            <p:spPr>
              <a:xfrm rot="811082" flipH="1">
                <a:off x="8422305" y="4534578"/>
                <a:ext cx="281186" cy="68601"/>
              </a:xfrm>
              <a:custGeom>
                <a:avLst/>
                <a:gdLst/>
                <a:ahLst/>
                <a:cxnLst/>
                <a:rect l="l" t="t" r="r" b="b"/>
                <a:pathLst>
                  <a:path w="7710" h="1881" extrusionOk="0">
                    <a:moveTo>
                      <a:pt x="7710" y="0"/>
                    </a:moveTo>
                    <a:lnTo>
                      <a:pt x="1" y="1881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3"/>
              <p:cNvSpPr/>
              <p:nvPr/>
            </p:nvSpPr>
            <p:spPr>
              <a:xfrm rot="811082" flipH="1">
                <a:off x="8418195" y="4530730"/>
                <a:ext cx="289028" cy="75530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2071" extrusionOk="0">
                    <a:moveTo>
                      <a:pt x="7818" y="1"/>
                    </a:moveTo>
                    <a:cubicBezTo>
                      <a:pt x="7811" y="1"/>
                      <a:pt x="7803" y="2"/>
                      <a:pt x="7796" y="4"/>
                    </a:cubicBezTo>
                    <a:lnTo>
                      <a:pt x="87" y="1899"/>
                    </a:lnTo>
                    <a:cubicBezTo>
                      <a:pt x="29" y="1913"/>
                      <a:pt x="0" y="1942"/>
                      <a:pt x="15" y="1999"/>
                    </a:cubicBezTo>
                    <a:cubicBezTo>
                      <a:pt x="29" y="2042"/>
                      <a:pt x="72" y="2071"/>
                      <a:pt x="101" y="2071"/>
                    </a:cubicBezTo>
                    <a:lnTo>
                      <a:pt x="115" y="2071"/>
                    </a:lnTo>
                    <a:lnTo>
                      <a:pt x="7839" y="190"/>
                    </a:lnTo>
                    <a:cubicBezTo>
                      <a:pt x="7896" y="176"/>
                      <a:pt x="7925" y="133"/>
                      <a:pt x="7910" y="75"/>
                    </a:cubicBezTo>
                    <a:cubicBezTo>
                      <a:pt x="7898" y="38"/>
                      <a:pt x="7864" y="1"/>
                      <a:pt x="78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3"/>
              <p:cNvSpPr/>
              <p:nvPr/>
            </p:nvSpPr>
            <p:spPr>
              <a:xfrm rot="811082" flipH="1">
                <a:off x="8647083" y="4595655"/>
                <a:ext cx="89571" cy="78338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2148" extrusionOk="0">
                    <a:moveTo>
                      <a:pt x="1236" y="1"/>
                    </a:moveTo>
                    <a:cubicBezTo>
                      <a:pt x="1060" y="1"/>
                      <a:pt x="882" y="44"/>
                      <a:pt x="718" y="135"/>
                    </a:cubicBezTo>
                    <a:cubicBezTo>
                      <a:pt x="187" y="394"/>
                      <a:pt x="0" y="1068"/>
                      <a:pt x="287" y="1585"/>
                    </a:cubicBezTo>
                    <a:cubicBezTo>
                      <a:pt x="465" y="1941"/>
                      <a:pt x="841" y="2147"/>
                      <a:pt x="1226" y="2147"/>
                    </a:cubicBezTo>
                    <a:cubicBezTo>
                      <a:pt x="1400" y="2147"/>
                      <a:pt x="1577" y="2105"/>
                      <a:pt x="1737" y="2016"/>
                    </a:cubicBezTo>
                    <a:cubicBezTo>
                      <a:pt x="2283" y="1743"/>
                      <a:pt x="2455" y="1083"/>
                      <a:pt x="2168" y="566"/>
                    </a:cubicBezTo>
                    <a:cubicBezTo>
                      <a:pt x="1982" y="203"/>
                      <a:pt x="1614" y="1"/>
                      <a:pt x="12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3"/>
              <p:cNvSpPr/>
              <p:nvPr/>
            </p:nvSpPr>
            <p:spPr>
              <a:xfrm rot="811082" flipH="1">
                <a:off x="8648000" y="4593270"/>
                <a:ext cx="92708" cy="84903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2328" extrusionOk="0">
                    <a:moveTo>
                      <a:pt x="1350" y="174"/>
                    </a:moveTo>
                    <a:cubicBezTo>
                      <a:pt x="1436" y="174"/>
                      <a:pt x="1537" y="174"/>
                      <a:pt x="1651" y="232"/>
                    </a:cubicBezTo>
                    <a:cubicBezTo>
                      <a:pt x="1910" y="318"/>
                      <a:pt x="2125" y="476"/>
                      <a:pt x="2254" y="720"/>
                    </a:cubicBezTo>
                    <a:cubicBezTo>
                      <a:pt x="2369" y="949"/>
                      <a:pt x="2398" y="1222"/>
                      <a:pt x="2326" y="1466"/>
                    </a:cubicBezTo>
                    <a:cubicBezTo>
                      <a:pt x="2226" y="1725"/>
                      <a:pt x="2068" y="1940"/>
                      <a:pt x="1838" y="2055"/>
                    </a:cubicBezTo>
                    <a:cubicBezTo>
                      <a:pt x="1689" y="2133"/>
                      <a:pt x="1536" y="2170"/>
                      <a:pt x="1380" y="2170"/>
                    </a:cubicBezTo>
                    <a:cubicBezTo>
                      <a:pt x="1279" y="2170"/>
                      <a:pt x="1178" y="2155"/>
                      <a:pt x="1077" y="2127"/>
                    </a:cubicBezTo>
                    <a:cubicBezTo>
                      <a:pt x="833" y="2040"/>
                      <a:pt x="618" y="1883"/>
                      <a:pt x="489" y="1653"/>
                    </a:cubicBezTo>
                    <a:cubicBezTo>
                      <a:pt x="216" y="1165"/>
                      <a:pt x="402" y="547"/>
                      <a:pt x="891" y="303"/>
                    </a:cubicBezTo>
                    <a:cubicBezTo>
                      <a:pt x="1034" y="217"/>
                      <a:pt x="1192" y="174"/>
                      <a:pt x="1350" y="174"/>
                    </a:cubicBezTo>
                    <a:close/>
                    <a:moveTo>
                      <a:pt x="1345" y="1"/>
                    </a:moveTo>
                    <a:cubicBezTo>
                      <a:pt x="1151" y="1"/>
                      <a:pt x="954" y="52"/>
                      <a:pt x="776" y="145"/>
                    </a:cubicBezTo>
                    <a:cubicBezTo>
                      <a:pt x="216" y="447"/>
                      <a:pt x="1" y="1150"/>
                      <a:pt x="316" y="1725"/>
                    </a:cubicBezTo>
                    <a:cubicBezTo>
                      <a:pt x="474" y="1983"/>
                      <a:pt x="704" y="2184"/>
                      <a:pt x="1005" y="2270"/>
                    </a:cubicBezTo>
                    <a:cubicBezTo>
                      <a:pt x="1120" y="2313"/>
                      <a:pt x="1249" y="2328"/>
                      <a:pt x="1350" y="2328"/>
                    </a:cubicBezTo>
                    <a:cubicBezTo>
                      <a:pt x="1551" y="2328"/>
                      <a:pt x="1723" y="2270"/>
                      <a:pt x="1895" y="2184"/>
                    </a:cubicBezTo>
                    <a:cubicBezTo>
                      <a:pt x="2154" y="2026"/>
                      <a:pt x="2355" y="1796"/>
                      <a:pt x="2441" y="1481"/>
                    </a:cubicBezTo>
                    <a:cubicBezTo>
                      <a:pt x="2541" y="1193"/>
                      <a:pt x="2498" y="878"/>
                      <a:pt x="2355" y="605"/>
                    </a:cubicBezTo>
                    <a:cubicBezTo>
                      <a:pt x="2197" y="332"/>
                      <a:pt x="1967" y="145"/>
                      <a:pt x="1651" y="45"/>
                    </a:cubicBezTo>
                    <a:cubicBezTo>
                      <a:pt x="1552" y="15"/>
                      <a:pt x="1449" y="1"/>
                      <a:pt x="1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3"/>
              <p:cNvSpPr/>
              <p:nvPr/>
            </p:nvSpPr>
            <p:spPr>
              <a:xfrm rot="811082" flipH="1">
                <a:off x="8064332" y="4180712"/>
                <a:ext cx="73852" cy="65428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794" extrusionOk="0">
                    <a:moveTo>
                      <a:pt x="1015" y="0"/>
                    </a:moveTo>
                    <a:cubicBezTo>
                      <a:pt x="912" y="0"/>
                      <a:pt x="807" y="19"/>
                      <a:pt x="704" y="57"/>
                    </a:cubicBezTo>
                    <a:cubicBezTo>
                      <a:pt x="230" y="229"/>
                      <a:pt x="1" y="746"/>
                      <a:pt x="173" y="1206"/>
                    </a:cubicBezTo>
                    <a:cubicBezTo>
                      <a:pt x="307" y="1573"/>
                      <a:pt x="648" y="1794"/>
                      <a:pt x="1008" y="1794"/>
                    </a:cubicBezTo>
                    <a:cubicBezTo>
                      <a:pt x="1113" y="1794"/>
                      <a:pt x="1218" y="1775"/>
                      <a:pt x="1321" y="1737"/>
                    </a:cubicBezTo>
                    <a:cubicBezTo>
                      <a:pt x="1795" y="1564"/>
                      <a:pt x="2025" y="1048"/>
                      <a:pt x="1853" y="588"/>
                    </a:cubicBezTo>
                    <a:cubicBezTo>
                      <a:pt x="1708" y="221"/>
                      <a:pt x="1373" y="0"/>
                      <a:pt x="10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3"/>
              <p:cNvSpPr/>
              <p:nvPr/>
            </p:nvSpPr>
            <p:spPr>
              <a:xfrm rot="811082" flipH="1">
                <a:off x="8064914" y="4176940"/>
                <a:ext cx="73852" cy="72503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988" extrusionOk="0">
                    <a:moveTo>
                      <a:pt x="1020" y="193"/>
                    </a:moveTo>
                    <a:cubicBezTo>
                      <a:pt x="1149" y="193"/>
                      <a:pt x="1249" y="222"/>
                      <a:pt x="1335" y="265"/>
                    </a:cubicBezTo>
                    <a:cubicBezTo>
                      <a:pt x="1536" y="351"/>
                      <a:pt x="1694" y="509"/>
                      <a:pt x="1766" y="710"/>
                    </a:cubicBezTo>
                    <a:cubicBezTo>
                      <a:pt x="1838" y="911"/>
                      <a:pt x="1838" y="1112"/>
                      <a:pt x="1752" y="1313"/>
                    </a:cubicBezTo>
                    <a:cubicBezTo>
                      <a:pt x="1666" y="1514"/>
                      <a:pt x="1493" y="1671"/>
                      <a:pt x="1307" y="1743"/>
                    </a:cubicBezTo>
                    <a:cubicBezTo>
                      <a:pt x="1211" y="1778"/>
                      <a:pt x="1112" y="1795"/>
                      <a:pt x="1012" y="1795"/>
                    </a:cubicBezTo>
                    <a:cubicBezTo>
                      <a:pt x="903" y="1795"/>
                      <a:pt x="794" y="1774"/>
                      <a:pt x="689" y="1729"/>
                    </a:cubicBezTo>
                    <a:cubicBezTo>
                      <a:pt x="488" y="1643"/>
                      <a:pt x="331" y="1470"/>
                      <a:pt x="259" y="1284"/>
                    </a:cubicBezTo>
                    <a:cubicBezTo>
                      <a:pt x="187" y="1083"/>
                      <a:pt x="187" y="868"/>
                      <a:pt x="273" y="667"/>
                    </a:cubicBezTo>
                    <a:cubicBezTo>
                      <a:pt x="374" y="466"/>
                      <a:pt x="531" y="308"/>
                      <a:pt x="732" y="236"/>
                    </a:cubicBezTo>
                    <a:cubicBezTo>
                      <a:pt x="819" y="207"/>
                      <a:pt x="919" y="193"/>
                      <a:pt x="1020" y="193"/>
                    </a:cubicBezTo>
                    <a:close/>
                    <a:moveTo>
                      <a:pt x="1025" y="1"/>
                    </a:moveTo>
                    <a:cubicBezTo>
                      <a:pt x="902" y="1"/>
                      <a:pt x="778" y="22"/>
                      <a:pt x="661" y="64"/>
                    </a:cubicBezTo>
                    <a:cubicBezTo>
                      <a:pt x="402" y="150"/>
                      <a:pt x="216" y="351"/>
                      <a:pt x="101" y="580"/>
                    </a:cubicBezTo>
                    <a:cubicBezTo>
                      <a:pt x="0" y="810"/>
                      <a:pt x="0" y="1083"/>
                      <a:pt x="86" y="1341"/>
                    </a:cubicBezTo>
                    <a:cubicBezTo>
                      <a:pt x="173" y="1585"/>
                      <a:pt x="374" y="1786"/>
                      <a:pt x="603" y="1887"/>
                    </a:cubicBezTo>
                    <a:cubicBezTo>
                      <a:pt x="747" y="1944"/>
                      <a:pt x="876" y="1987"/>
                      <a:pt x="1020" y="1987"/>
                    </a:cubicBezTo>
                    <a:cubicBezTo>
                      <a:pt x="1149" y="1987"/>
                      <a:pt x="1264" y="1959"/>
                      <a:pt x="1364" y="1916"/>
                    </a:cubicBezTo>
                    <a:cubicBezTo>
                      <a:pt x="1608" y="1815"/>
                      <a:pt x="1809" y="1628"/>
                      <a:pt x="1910" y="1384"/>
                    </a:cubicBezTo>
                    <a:cubicBezTo>
                      <a:pt x="2024" y="1155"/>
                      <a:pt x="2024" y="882"/>
                      <a:pt x="1938" y="638"/>
                    </a:cubicBezTo>
                    <a:cubicBezTo>
                      <a:pt x="1838" y="379"/>
                      <a:pt x="1651" y="193"/>
                      <a:pt x="1407" y="78"/>
                    </a:cubicBezTo>
                    <a:cubicBezTo>
                      <a:pt x="1288" y="26"/>
                      <a:pt x="1157" y="1"/>
                      <a:pt x="10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3"/>
              <p:cNvSpPr/>
              <p:nvPr/>
            </p:nvSpPr>
            <p:spPr>
              <a:xfrm rot="811082" flipH="1">
                <a:off x="7867239" y="4195330"/>
                <a:ext cx="191688" cy="287459"/>
              </a:xfrm>
              <a:custGeom>
                <a:avLst/>
                <a:gdLst/>
                <a:ahLst/>
                <a:cxnLst/>
                <a:rect l="l" t="t" r="r" b="b"/>
                <a:pathLst>
                  <a:path w="5256" h="7882" extrusionOk="0">
                    <a:moveTo>
                      <a:pt x="1" y="0"/>
                    </a:moveTo>
                    <a:lnTo>
                      <a:pt x="5255" y="7882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3"/>
              <p:cNvSpPr/>
              <p:nvPr/>
            </p:nvSpPr>
            <p:spPr>
              <a:xfrm rot="811082" flipH="1">
                <a:off x="7863537" y="4192662"/>
                <a:ext cx="198982" cy="293258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8041" extrusionOk="0">
                    <a:moveTo>
                      <a:pt x="97" y="1"/>
                    </a:moveTo>
                    <a:cubicBezTo>
                      <a:pt x="82" y="1"/>
                      <a:pt x="68" y="6"/>
                      <a:pt x="58" y="16"/>
                    </a:cubicBezTo>
                    <a:cubicBezTo>
                      <a:pt x="15" y="59"/>
                      <a:pt x="0" y="116"/>
                      <a:pt x="44" y="145"/>
                    </a:cubicBezTo>
                    <a:lnTo>
                      <a:pt x="5283" y="8012"/>
                    </a:lnTo>
                    <a:cubicBezTo>
                      <a:pt x="5298" y="8026"/>
                      <a:pt x="5312" y="8041"/>
                      <a:pt x="5355" y="8041"/>
                    </a:cubicBezTo>
                    <a:cubicBezTo>
                      <a:pt x="5370" y="8041"/>
                      <a:pt x="5384" y="8026"/>
                      <a:pt x="5398" y="8026"/>
                    </a:cubicBezTo>
                    <a:cubicBezTo>
                      <a:pt x="5441" y="7983"/>
                      <a:pt x="5456" y="7940"/>
                      <a:pt x="5427" y="7897"/>
                    </a:cubicBezTo>
                    <a:lnTo>
                      <a:pt x="187" y="45"/>
                    </a:lnTo>
                    <a:cubicBezTo>
                      <a:pt x="159" y="17"/>
                      <a:pt x="126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3"/>
              <p:cNvSpPr/>
              <p:nvPr/>
            </p:nvSpPr>
            <p:spPr>
              <a:xfrm rot="811082" flipH="1">
                <a:off x="7795173" y="4471481"/>
                <a:ext cx="168639" cy="331953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9102" extrusionOk="0">
                    <a:moveTo>
                      <a:pt x="1" y="9102"/>
                    </a:moveTo>
                    <a:lnTo>
                      <a:pt x="4623" y="1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3"/>
              <p:cNvSpPr/>
              <p:nvPr/>
            </p:nvSpPr>
            <p:spPr>
              <a:xfrm rot="811082" flipH="1">
                <a:off x="7792117" y="4467624"/>
                <a:ext cx="174912" cy="338992"/>
              </a:xfrm>
              <a:custGeom>
                <a:avLst/>
                <a:gdLst/>
                <a:ahLst/>
                <a:cxnLst/>
                <a:rect l="l" t="t" r="r" b="b"/>
                <a:pathLst>
                  <a:path w="4796" h="9295" extrusionOk="0">
                    <a:moveTo>
                      <a:pt x="4695" y="1"/>
                    </a:moveTo>
                    <a:cubicBezTo>
                      <a:pt x="4654" y="1"/>
                      <a:pt x="4619" y="17"/>
                      <a:pt x="4609" y="49"/>
                    </a:cubicBezTo>
                    <a:lnTo>
                      <a:pt x="15" y="9151"/>
                    </a:lnTo>
                    <a:cubicBezTo>
                      <a:pt x="1" y="9208"/>
                      <a:pt x="15" y="9251"/>
                      <a:pt x="58" y="9280"/>
                    </a:cubicBezTo>
                    <a:cubicBezTo>
                      <a:pt x="58" y="9294"/>
                      <a:pt x="72" y="9294"/>
                      <a:pt x="87" y="9294"/>
                    </a:cubicBezTo>
                    <a:cubicBezTo>
                      <a:pt x="130" y="9294"/>
                      <a:pt x="158" y="9280"/>
                      <a:pt x="173" y="9237"/>
                    </a:cubicBezTo>
                    <a:lnTo>
                      <a:pt x="4781" y="135"/>
                    </a:lnTo>
                    <a:cubicBezTo>
                      <a:pt x="4795" y="78"/>
                      <a:pt x="4781" y="35"/>
                      <a:pt x="4738" y="6"/>
                    </a:cubicBezTo>
                    <a:cubicBezTo>
                      <a:pt x="4724" y="2"/>
                      <a:pt x="4709" y="1"/>
                      <a:pt x="4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3"/>
              <p:cNvSpPr/>
              <p:nvPr/>
            </p:nvSpPr>
            <p:spPr>
              <a:xfrm rot="811082" flipH="1">
                <a:off x="7537187" y="4420922"/>
                <a:ext cx="294790" cy="72284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1982" extrusionOk="0">
                    <a:moveTo>
                      <a:pt x="8082" y="198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3"/>
              <p:cNvSpPr/>
              <p:nvPr/>
            </p:nvSpPr>
            <p:spPr>
              <a:xfrm rot="811082" flipH="1">
                <a:off x="7533475" y="4417783"/>
                <a:ext cx="302120" cy="79104"/>
              </a:xfrm>
              <a:custGeom>
                <a:avLst/>
                <a:gdLst/>
                <a:ahLst/>
                <a:cxnLst/>
                <a:rect l="l" t="t" r="r" b="b"/>
                <a:pathLst>
                  <a:path w="8284" h="2169" extrusionOk="0">
                    <a:moveTo>
                      <a:pt x="116" y="0"/>
                    </a:moveTo>
                    <a:cubicBezTo>
                      <a:pt x="58" y="0"/>
                      <a:pt x="29" y="15"/>
                      <a:pt x="1" y="72"/>
                    </a:cubicBezTo>
                    <a:cubicBezTo>
                      <a:pt x="1" y="115"/>
                      <a:pt x="29" y="158"/>
                      <a:pt x="72" y="173"/>
                    </a:cubicBezTo>
                    <a:lnTo>
                      <a:pt x="8169" y="2168"/>
                    </a:lnTo>
                    <a:lnTo>
                      <a:pt x="8183" y="2168"/>
                    </a:lnTo>
                    <a:cubicBezTo>
                      <a:pt x="8226" y="2168"/>
                      <a:pt x="8255" y="2125"/>
                      <a:pt x="8284" y="2096"/>
                    </a:cubicBezTo>
                    <a:cubicBezTo>
                      <a:pt x="8284" y="2039"/>
                      <a:pt x="8255" y="2010"/>
                      <a:pt x="8212" y="1981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3"/>
              <p:cNvSpPr/>
              <p:nvPr/>
            </p:nvSpPr>
            <p:spPr>
              <a:xfrm rot="811082" flipH="1">
                <a:off x="7690889" y="4325039"/>
                <a:ext cx="292164" cy="261967"/>
              </a:xfrm>
              <a:custGeom>
                <a:avLst/>
                <a:gdLst/>
                <a:ahLst/>
                <a:cxnLst/>
                <a:rect l="l" t="t" r="r" b="b"/>
                <a:pathLst>
                  <a:path w="8011" h="7183" extrusionOk="0">
                    <a:moveTo>
                      <a:pt x="4004" y="0"/>
                    </a:moveTo>
                    <a:cubicBezTo>
                      <a:pt x="3006" y="0"/>
                      <a:pt x="2015" y="413"/>
                      <a:pt x="1307" y="1222"/>
                    </a:cubicBezTo>
                    <a:cubicBezTo>
                      <a:pt x="1" y="2715"/>
                      <a:pt x="144" y="4984"/>
                      <a:pt x="1637" y="6290"/>
                    </a:cubicBezTo>
                    <a:cubicBezTo>
                      <a:pt x="2321" y="6888"/>
                      <a:pt x="3166" y="7182"/>
                      <a:pt x="4008" y="7182"/>
                    </a:cubicBezTo>
                    <a:cubicBezTo>
                      <a:pt x="5005" y="7182"/>
                      <a:pt x="5996" y="6769"/>
                      <a:pt x="6705" y="5960"/>
                    </a:cubicBezTo>
                    <a:cubicBezTo>
                      <a:pt x="8011" y="4467"/>
                      <a:pt x="7867" y="2199"/>
                      <a:pt x="6374" y="892"/>
                    </a:cubicBezTo>
                    <a:cubicBezTo>
                      <a:pt x="5691" y="294"/>
                      <a:pt x="4845" y="0"/>
                      <a:pt x="4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3"/>
              <p:cNvSpPr/>
              <p:nvPr/>
            </p:nvSpPr>
            <p:spPr>
              <a:xfrm rot="811082" flipH="1">
                <a:off x="7685545" y="4322244"/>
                <a:ext cx="303178" cy="268385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7359" extrusionOk="0">
                    <a:moveTo>
                      <a:pt x="4178" y="181"/>
                    </a:moveTo>
                    <a:cubicBezTo>
                      <a:pt x="5571" y="181"/>
                      <a:pt x="6920" y="1042"/>
                      <a:pt x="7437" y="2463"/>
                    </a:cubicBezTo>
                    <a:cubicBezTo>
                      <a:pt x="8097" y="4258"/>
                      <a:pt x="7207" y="6282"/>
                      <a:pt x="5398" y="6971"/>
                    </a:cubicBezTo>
                    <a:cubicBezTo>
                      <a:pt x="5001" y="7117"/>
                      <a:pt x="4592" y="7187"/>
                      <a:pt x="4188" y="7187"/>
                    </a:cubicBezTo>
                    <a:cubicBezTo>
                      <a:pt x="2768" y="7187"/>
                      <a:pt x="1416" y="6327"/>
                      <a:pt x="891" y="4918"/>
                    </a:cubicBezTo>
                    <a:cubicBezTo>
                      <a:pt x="230" y="3124"/>
                      <a:pt x="1120" y="1099"/>
                      <a:pt x="2929" y="410"/>
                    </a:cubicBezTo>
                    <a:cubicBezTo>
                      <a:pt x="3346" y="252"/>
                      <a:pt x="3762" y="181"/>
                      <a:pt x="4178" y="181"/>
                    </a:cubicBezTo>
                    <a:close/>
                    <a:moveTo>
                      <a:pt x="4158" y="0"/>
                    </a:moveTo>
                    <a:cubicBezTo>
                      <a:pt x="3726" y="0"/>
                      <a:pt x="3287" y="77"/>
                      <a:pt x="2857" y="238"/>
                    </a:cubicBezTo>
                    <a:cubicBezTo>
                      <a:pt x="977" y="956"/>
                      <a:pt x="1" y="3066"/>
                      <a:pt x="718" y="4976"/>
                    </a:cubicBezTo>
                    <a:cubicBezTo>
                      <a:pt x="1278" y="6440"/>
                      <a:pt x="2685" y="7359"/>
                      <a:pt x="4178" y="7359"/>
                    </a:cubicBezTo>
                    <a:cubicBezTo>
                      <a:pt x="4609" y="7359"/>
                      <a:pt x="5054" y="7272"/>
                      <a:pt x="5470" y="7115"/>
                    </a:cubicBezTo>
                    <a:cubicBezTo>
                      <a:pt x="7351" y="6397"/>
                      <a:pt x="8313" y="4272"/>
                      <a:pt x="7595" y="2377"/>
                    </a:cubicBezTo>
                    <a:cubicBezTo>
                      <a:pt x="7038" y="908"/>
                      <a:pt x="5646" y="0"/>
                      <a:pt x="4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3"/>
              <p:cNvSpPr/>
              <p:nvPr/>
            </p:nvSpPr>
            <p:spPr>
              <a:xfrm rot="811082" flipH="1">
                <a:off x="7760173" y="4213371"/>
                <a:ext cx="82751" cy="161819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4437" extrusionOk="0">
                    <a:moveTo>
                      <a:pt x="1" y="4437"/>
                    </a:moveTo>
                    <a:lnTo>
                      <a:pt x="2269" y="1"/>
                    </a:lnTo>
                  </a:path>
                </a:pathLst>
              </a:custGeom>
              <a:solidFill>
                <a:srgbClr val="8048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3"/>
              <p:cNvSpPr/>
              <p:nvPr/>
            </p:nvSpPr>
            <p:spPr>
              <a:xfrm rot="811082" flipH="1">
                <a:off x="7756574" y="4209486"/>
                <a:ext cx="89571" cy="168821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4629" extrusionOk="0">
                    <a:moveTo>
                      <a:pt x="2370" y="0"/>
                    </a:moveTo>
                    <a:cubicBezTo>
                      <a:pt x="2329" y="0"/>
                      <a:pt x="2294" y="16"/>
                      <a:pt x="2283" y="49"/>
                    </a:cubicBezTo>
                    <a:lnTo>
                      <a:pt x="15" y="4484"/>
                    </a:lnTo>
                    <a:cubicBezTo>
                      <a:pt x="1" y="4542"/>
                      <a:pt x="15" y="4585"/>
                      <a:pt x="58" y="4614"/>
                    </a:cubicBezTo>
                    <a:cubicBezTo>
                      <a:pt x="58" y="4628"/>
                      <a:pt x="72" y="4628"/>
                      <a:pt x="87" y="4628"/>
                    </a:cubicBezTo>
                    <a:cubicBezTo>
                      <a:pt x="130" y="4628"/>
                      <a:pt x="159" y="4614"/>
                      <a:pt x="187" y="4571"/>
                    </a:cubicBezTo>
                    <a:lnTo>
                      <a:pt x="2441" y="135"/>
                    </a:lnTo>
                    <a:cubicBezTo>
                      <a:pt x="2455" y="77"/>
                      <a:pt x="2441" y="34"/>
                      <a:pt x="2412" y="6"/>
                    </a:cubicBezTo>
                    <a:cubicBezTo>
                      <a:pt x="2398" y="2"/>
                      <a:pt x="2384" y="0"/>
                      <a:pt x="2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3"/>
              <p:cNvSpPr/>
              <p:nvPr/>
            </p:nvSpPr>
            <p:spPr>
              <a:xfrm rot="811082" flipH="1">
                <a:off x="7669135" y="4108084"/>
                <a:ext cx="22360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5390" extrusionOk="0">
                    <a:moveTo>
                      <a:pt x="3066" y="1"/>
                    </a:moveTo>
                    <a:cubicBezTo>
                      <a:pt x="2037" y="1"/>
                      <a:pt x="1062" y="592"/>
                      <a:pt x="618" y="1598"/>
                    </a:cubicBezTo>
                    <a:cubicBezTo>
                      <a:pt x="1" y="2962"/>
                      <a:pt x="618" y="4555"/>
                      <a:pt x="1982" y="5158"/>
                    </a:cubicBezTo>
                    <a:cubicBezTo>
                      <a:pt x="2333" y="5315"/>
                      <a:pt x="2702" y="5390"/>
                      <a:pt x="3065" y="5390"/>
                    </a:cubicBezTo>
                    <a:cubicBezTo>
                      <a:pt x="4094" y="5390"/>
                      <a:pt x="5082" y="4792"/>
                      <a:pt x="5527" y="3794"/>
                    </a:cubicBezTo>
                    <a:cubicBezTo>
                      <a:pt x="6130" y="2431"/>
                      <a:pt x="5527" y="837"/>
                      <a:pt x="4164" y="234"/>
                    </a:cubicBezTo>
                    <a:cubicBezTo>
                      <a:pt x="3805" y="76"/>
                      <a:pt x="3432" y="1"/>
                      <a:pt x="30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3"/>
              <p:cNvSpPr/>
              <p:nvPr/>
            </p:nvSpPr>
            <p:spPr>
              <a:xfrm rot="811082" flipH="1">
                <a:off x="7665167" y="4103119"/>
                <a:ext cx="219406" cy="20314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570" extrusionOk="0">
                    <a:moveTo>
                      <a:pt x="2871" y="187"/>
                    </a:moveTo>
                    <a:cubicBezTo>
                      <a:pt x="3230" y="187"/>
                      <a:pt x="3589" y="273"/>
                      <a:pt x="3948" y="388"/>
                    </a:cubicBezTo>
                    <a:cubicBezTo>
                      <a:pt x="4580" y="675"/>
                      <a:pt x="5068" y="1206"/>
                      <a:pt x="5312" y="1852"/>
                    </a:cubicBezTo>
                    <a:cubicBezTo>
                      <a:pt x="5829" y="3187"/>
                      <a:pt x="5154" y="4709"/>
                      <a:pt x="3804" y="5211"/>
                    </a:cubicBezTo>
                    <a:cubicBezTo>
                      <a:pt x="3499" y="5328"/>
                      <a:pt x="3186" y="5383"/>
                      <a:pt x="2878" y="5383"/>
                    </a:cubicBezTo>
                    <a:cubicBezTo>
                      <a:pt x="1825" y="5383"/>
                      <a:pt x="834" y="4737"/>
                      <a:pt x="445" y="3704"/>
                    </a:cubicBezTo>
                    <a:cubicBezTo>
                      <a:pt x="201" y="3058"/>
                      <a:pt x="216" y="2340"/>
                      <a:pt x="503" y="1708"/>
                    </a:cubicBezTo>
                    <a:cubicBezTo>
                      <a:pt x="790" y="1077"/>
                      <a:pt x="1307" y="589"/>
                      <a:pt x="1953" y="345"/>
                    </a:cubicBezTo>
                    <a:cubicBezTo>
                      <a:pt x="2240" y="230"/>
                      <a:pt x="2570" y="187"/>
                      <a:pt x="2871" y="187"/>
                    </a:cubicBezTo>
                    <a:close/>
                    <a:moveTo>
                      <a:pt x="2868" y="0"/>
                    </a:moveTo>
                    <a:cubicBezTo>
                      <a:pt x="2536" y="0"/>
                      <a:pt x="2203" y="62"/>
                      <a:pt x="1881" y="187"/>
                    </a:cubicBezTo>
                    <a:cubicBezTo>
                      <a:pt x="1206" y="431"/>
                      <a:pt x="646" y="947"/>
                      <a:pt x="345" y="1637"/>
                    </a:cubicBezTo>
                    <a:cubicBezTo>
                      <a:pt x="43" y="2311"/>
                      <a:pt x="0" y="3072"/>
                      <a:pt x="273" y="3776"/>
                    </a:cubicBezTo>
                    <a:cubicBezTo>
                      <a:pt x="689" y="4881"/>
                      <a:pt x="1737" y="5570"/>
                      <a:pt x="2871" y="5570"/>
                    </a:cubicBezTo>
                    <a:cubicBezTo>
                      <a:pt x="3202" y="5570"/>
                      <a:pt x="3517" y="5513"/>
                      <a:pt x="3862" y="5383"/>
                    </a:cubicBezTo>
                    <a:cubicBezTo>
                      <a:pt x="5297" y="4852"/>
                      <a:pt x="6015" y="3230"/>
                      <a:pt x="5470" y="1794"/>
                    </a:cubicBezTo>
                    <a:cubicBezTo>
                      <a:pt x="5226" y="1105"/>
                      <a:pt x="4694" y="560"/>
                      <a:pt x="4020" y="258"/>
                    </a:cubicBezTo>
                    <a:cubicBezTo>
                      <a:pt x="3654" y="87"/>
                      <a:pt x="3262" y="0"/>
                      <a:pt x="2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3"/>
              <p:cNvSpPr/>
              <p:nvPr/>
            </p:nvSpPr>
            <p:spPr>
              <a:xfrm rot="811082" flipH="1">
                <a:off x="7892286" y="4792014"/>
                <a:ext cx="59738" cy="52736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446" extrusionOk="0">
                    <a:moveTo>
                      <a:pt x="820" y="1"/>
                    </a:moveTo>
                    <a:cubicBezTo>
                      <a:pt x="734" y="1"/>
                      <a:pt x="646" y="16"/>
                      <a:pt x="561" y="49"/>
                    </a:cubicBezTo>
                    <a:cubicBezTo>
                      <a:pt x="202" y="193"/>
                      <a:pt x="1" y="609"/>
                      <a:pt x="144" y="982"/>
                    </a:cubicBezTo>
                    <a:cubicBezTo>
                      <a:pt x="256" y="1262"/>
                      <a:pt x="533" y="1445"/>
                      <a:pt x="826" y="1445"/>
                    </a:cubicBezTo>
                    <a:cubicBezTo>
                      <a:pt x="910" y="1445"/>
                      <a:pt x="995" y="1431"/>
                      <a:pt x="1077" y="1399"/>
                    </a:cubicBezTo>
                    <a:cubicBezTo>
                      <a:pt x="1436" y="1255"/>
                      <a:pt x="1637" y="839"/>
                      <a:pt x="1494" y="466"/>
                    </a:cubicBezTo>
                    <a:cubicBezTo>
                      <a:pt x="1383" y="178"/>
                      <a:pt x="1110" y="1"/>
                      <a:pt x="8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3"/>
              <p:cNvSpPr/>
              <p:nvPr/>
            </p:nvSpPr>
            <p:spPr>
              <a:xfrm rot="811082" flipH="1">
                <a:off x="7889702" y="4788672"/>
                <a:ext cx="64443" cy="59009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618" extrusionOk="0">
                    <a:moveTo>
                      <a:pt x="862" y="182"/>
                    </a:moveTo>
                    <a:cubicBezTo>
                      <a:pt x="948" y="182"/>
                      <a:pt x="1048" y="197"/>
                      <a:pt x="1120" y="240"/>
                    </a:cubicBezTo>
                    <a:cubicBezTo>
                      <a:pt x="1264" y="312"/>
                      <a:pt x="1378" y="426"/>
                      <a:pt x="1436" y="599"/>
                    </a:cubicBezTo>
                    <a:cubicBezTo>
                      <a:pt x="1565" y="914"/>
                      <a:pt x="1407" y="1273"/>
                      <a:pt x="1077" y="1403"/>
                    </a:cubicBezTo>
                    <a:cubicBezTo>
                      <a:pt x="1002" y="1430"/>
                      <a:pt x="928" y="1444"/>
                      <a:pt x="852" y="1444"/>
                    </a:cubicBezTo>
                    <a:cubicBezTo>
                      <a:pt x="767" y="1444"/>
                      <a:pt x="680" y="1426"/>
                      <a:pt x="589" y="1388"/>
                    </a:cubicBezTo>
                    <a:cubicBezTo>
                      <a:pt x="445" y="1316"/>
                      <a:pt x="330" y="1187"/>
                      <a:pt x="273" y="1029"/>
                    </a:cubicBezTo>
                    <a:cubicBezTo>
                      <a:pt x="216" y="857"/>
                      <a:pt x="216" y="699"/>
                      <a:pt x="287" y="541"/>
                    </a:cubicBezTo>
                    <a:cubicBezTo>
                      <a:pt x="359" y="398"/>
                      <a:pt x="488" y="268"/>
                      <a:pt x="646" y="211"/>
                    </a:cubicBezTo>
                    <a:cubicBezTo>
                      <a:pt x="718" y="197"/>
                      <a:pt x="790" y="182"/>
                      <a:pt x="862" y="182"/>
                    </a:cubicBezTo>
                    <a:close/>
                    <a:moveTo>
                      <a:pt x="855" y="1"/>
                    </a:moveTo>
                    <a:cubicBezTo>
                      <a:pt x="755" y="1"/>
                      <a:pt x="656" y="19"/>
                      <a:pt x="560" y="53"/>
                    </a:cubicBezTo>
                    <a:cubicBezTo>
                      <a:pt x="359" y="139"/>
                      <a:pt x="201" y="283"/>
                      <a:pt x="115" y="484"/>
                    </a:cubicBezTo>
                    <a:cubicBezTo>
                      <a:pt x="29" y="685"/>
                      <a:pt x="0" y="900"/>
                      <a:pt x="101" y="1101"/>
                    </a:cubicBezTo>
                    <a:cubicBezTo>
                      <a:pt x="187" y="1288"/>
                      <a:pt x="330" y="1460"/>
                      <a:pt x="531" y="1546"/>
                    </a:cubicBezTo>
                    <a:cubicBezTo>
                      <a:pt x="632" y="1604"/>
                      <a:pt x="761" y="1618"/>
                      <a:pt x="862" y="1618"/>
                    </a:cubicBezTo>
                    <a:cubicBezTo>
                      <a:pt x="976" y="1618"/>
                      <a:pt x="1063" y="1589"/>
                      <a:pt x="1134" y="1561"/>
                    </a:cubicBezTo>
                    <a:cubicBezTo>
                      <a:pt x="1551" y="1403"/>
                      <a:pt x="1766" y="929"/>
                      <a:pt x="1608" y="527"/>
                    </a:cubicBezTo>
                    <a:cubicBezTo>
                      <a:pt x="1508" y="326"/>
                      <a:pt x="1364" y="168"/>
                      <a:pt x="1177" y="68"/>
                    </a:cubicBezTo>
                    <a:cubicBezTo>
                      <a:pt x="1072" y="22"/>
                      <a:pt x="963" y="1"/>
                      <a:pt x="8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3"/>
              <p:cNvSpPr/>
              <p:nvPr/>
            </p:nvSpPr>
            <p:spPr>
              <a:xfrm rot="811082" flipH="1">
                <a:off x="7480968" y="4412120"/>
                <a:ext cx="104232" cy="91577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511" extrusionOk="0">
                    <a:moveTo>
                      <a:pt x="1424" y="1"/>
                    </a:moveTo>
                    <a:cubicBezTo>
                      <a:pt x="1280" y="1"/>
                      <a:pt x="1134" y="25"/>
                      <a:pt x="991" y="75"/>
                    </a:cubicBezTo>
                    <a:cubicBezTo>
                      <a:pt x="345" y="305"/>
                      <a:pt x="1" y="1052"/>
                      <a:pt x="259" y="1698"/>
                    </a:cubicBezTo>
                    <a:cubicBezTo>
                      <a:pt x="438" y="2199"/>
                      <a:pt x="919" y="2510"/>
                      <a:pt x="1427" y="2510"/>
                    </a:cubicBezTo>
                    <a:cubicBezTo>
                      <a:pt x="1574" y="2510"/>
                      <a:pt x="1722" y="2484"/>
                      <a:pt x="1867" y="2430"/>
                    </a:cubicBezTo>
                    <a:cubicBezTo>
                      <a:pt x="2513" y="2200"/>
                      <a:pt x="2858" y="1454"/>
                      <a:pt x="2614" y="808"/>
                    </a:cubicBezTo>
                    <a:cubicBezTo>
                      <a:pt x="2423" y="304"/>
                      <a:pt x="1936" y="1"/>
                      <a:pt x="14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3"/>
              <p:cNvSpPr/>
              <p:nvPr/>
            </p:nvSpPr>
            <p:spPr>
              <a:xfrm rot="811082" flipH="1">
                <a:off x="7476268" y="4408725"/>
                <a:ext cx="112073" cy="9814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691" extrusionOk="0">
                    <a:moveTo>
                      <a:pt x="1522" y="178"/>
                    </a:moveTo>
                    <a:cubicBezTo>
                      <a:pt x="1996" y="178"/>
                      <a:pt x="2441" y="465"/>
                      <a:pt x="2628" y="939"/>
                    </a:cubicBezTo>
                    <a:cubicBezTo>
                      <a:pt x="2843" y="1542"/>
                      <a:pt x="2556" y="2216"/>
                      <a:pt x="1939" y="2446"/>
                    </a:cubicBezTo>
                    <a:cubicBezTo>
                      <a:pt x="1804" y="2494"/>
                      <a:pt x="1666" y="2517"/>
                      <a:pt x="1529" y="2517"/>
                    </a:cubicBezTo>
                    <a:cubicBezTo>
                      <a:pt x="1052" y="2517"/>
                      <a:pt x="599" y="2237"/>
                      <a:pt x="431" y="1757"/>
                    </a:cubicBezTo>
                    <a:cubicBezTo>
                      <a:pt x="216" y="1154"/>
                      <a:pt x="503" y="494"/>
                      <a:pt x="1120" y="250"/>
                    </a:cubicBezTo>
                    <a:cubicBezTo>
                      <a:pt x="1264" y="206"/>
                      <a:pt x="1379" y="178"/>
                      <a:pt x="1522" y="178"/>
                    </a:cubicBezTo>
                    <a:close/>
                    <a:moveTo>
                      <a:pt x="1546" y="0"/>
                    </a:moveTo>
                    <a:cubicBezTo>
                      <a:pt x="1386" y="0"/>
                      <a:pt x="1223" y="30"/>
                      <a:pt x="1063" y="92"/>
                    </a:cubicBezTo>
                    <a:cubicBezTo>
                      <a:pt x="360" y="364"/>
                      <a:pt x="1" y="1140"/>
                      <a:pt x="273" y="1829"/>
                    </a:cubicBezTo>
                    <a:cubicBezTo>
                      <a:pt x="474" y="2360"/>
                      <a:pt x="991" y="2690"/>
                      <a:pt x="1522" y="2690"/>
                    </a:cubicBezTo>
                    <a:cubicBezTo>
                      <a:pt x="1695" y="2690"/>
                      <a:pt x="1853" y="2661"/>
                      <a:pt x="2010" y="2618"/>
                    </a:cubicBezTo>
                    <a:cubicBezTo>
                      <a:pt x="2714" y="2360"/>
                      <a:pt x="3073" y="1585"/>
                      <a:pt x="2800" y="881"/>
                    </a:cubicBezTo>
                    <a:cubicBezTo>
                      <a:pt x="2589" y="338"/>
                      <a:pt x="2088" y="0"/>
                      <a:pt x="15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3"/>
              <p:cNvSpPr/>
              <p:nvPr/>
            </p:nvSpPr>
            <p:spPr>
              <a:xfrm rot="811082" flipH="1">
                <a:off x="7469694" y="4713561"/>
                <a:ext cx="59191" cy="5208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428" extrusionOk="0">
                    <a:moveTo>
                      <a:pt x="811" y="1"/>
                    </a:moveTo>
                    <a:cubicBezTo>
                      <a:pt x="742" y="1"/>
                      <a:pt x="672" y="11"/>
                      <a:pt x="604" y="33"/>
                    </a:cubicBezTo>
                    <a:cubicBezTo>
                      <a:pt x="216" y="134"/>
                      <a:pt x="1" y="550"/>
                      <a:pt x="130" y="923"/>
                    </a:cubicBezTo>
                    <a:cubicBezTo>
                      <a:pt x="224" y="1228"/>
                      <a:pt x="509" y="1428"/>
                      <a:pt x="822" y="1428"/>
                    </a:cubicBezTo>
                    <a:cubicBezTo>
                      <a:pt x="892" y="1428"/>
                      <a:pt x="964" y="1418"/>
                      <a:pt x="1034" y="1397"/>
                    </a:cubicBezTo>
                    <a:cubicBezTo>
                      <a:pt x="1408" y="1282"/>
                      <a:pt x="1623" y="866"/>
                      <a:pt x="1494" y="493"/>
                    </a:cubicBezTo>
                    <a:cubicBezTo>
                      <a:pt x="1389" y="190"/>
                      <a:pt x="1105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3"/>
              <p:cNvSpPr/>
              <p:nvPr/>
            </p:nvSpPr>
            <p:spPr>
              <a:xfrm rot="811082" flipH="1">
                <a:off x="7466426" y="4710543"/>
                <a:ext cx="65975" cy="59264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625" extrusionOk="0">
                    <a:moveTo>
                      <a:pt x="919" y="189"/>
                    </a:moveTo>
                    <a:cubicBezTo>
                      <a:pt x="1177" y="189"/>
                      <a:pt x="1421" y="347"/>
                      <a:pt x="1508" y="620"/>
                    </a:cubicBezTo>
                    <a:cubicBezTo>
                      <a:pt x="1608" y="936"/>
                      <a:pt x="1436" y="1294"/>
                      <a:pt x="1106" y="1409"/>
                    </a:cubicBezTo>
                    <a:cubicBezTo>
                      <a:pt x="1045" y="1429"/>
                      <a:pt x="983" y="1438"/>
                      <a:pt x="921" y="1438"/>
                    </a:cubicBezTo>
                    <a:cubicBezTo>
                      <a:pt x="661" y="1438"/>
                      <a:pt x="409" y="1274"/>
                      <a:pt x="316" y="1007"/>
                    </a:cubicBezTo>
                    <a:cubicBezTo>
                      <a:pt x="216" y="691"/>
                      <a:pt x="388" y="333"/>
                      <a:pt x="718" y="218"/>
                    </a:cubicBezTo>
                    <a:cubicBezTo>
                      <a:pt x="790" y="203"/>
                      <a:pt x="847" y="189"/>
                      <a:pt x="919" y="189"/>
                    </a:cubicBezTo>
                    <a:close/>
                    <a:moveTo>
                      <a:pt x="922" y="1"/>
                    </a:moveTo>
                    <a:cubicBezTo>
                      <a:pt x="833" y="1"/>
                      <a:pt x="744" y="16"/>
                      <a:pt x="661" y="45"/>
                    </a:cubicBezTo>
                    <a:cubicBezTo>
                      <a:pt x="230" y="189"/>
                      <a:pt x="0" y="634"/>
                      <a:pt x="144" y="1065"/>
                    </a:cubicBezTo>
                    <a:cubicBezTo>
                      <a:pt x="244" y="1409"/>
                      <a:pt x="574" y="1625"/>
                      <a:pt x="919" y="1625"/>
                    </a:cubicBezTo>
                    <a:cubicBezTo>
                      <a:pt x="1005" y="1625"/>
                      <a:pt x="1077" y="1596"/>
                      <a:pt x="1149" y="1582"/>
                    </a:cubicBezTo>
                    <a:cubicBezTo>
                      <a:pt x="1579" y="1438"/>
                      <a:pt x="1809" y="993"/>
                      <a:pt x="1665" y="562"/>
                    </a:cubicBezTo>
                    <a:cubicBezTo>
                      <a:pt x="1608" y="361"/>
                      <a:pt x="1464" y="189"/>
                      <a:pt x="1278" y="89"/>
                    </a:cubicBezTo>
                    <a:cubicBezTo>
                      <a:pt x="1169" y="30"/>
                      <a:pt x="1045" y="1"/>
                      <a:pt x="9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1" name="Google Shape;1621;p43"/>
            <p:cNvSpPr/>
            <p:nvPr/>
          </p:nvSpPr>
          <p:spPr>
            <a:xfrm rot="2428529">
              <a:off x="2424136" y="2767240"/>
              <a:ext cx="440038" cy="178718"/>
            </a:xfrm>
            <a:custGeom>
              <a:avLst/>
              <a:gdLst/>
              <a:ahLst/>
              <a:cxnLst/>
              <a:rect l="l" t="t" r="r" b="b"/>
              <a:pathLst>
                <a:path w="9280" h="3769" extrusionOk="0">
                  <a:moveTo>
                    <a:pt x="0" y="3768"/>
                  </a:moveTo>
                  <a:lnTo>
                    <a:pt x="9279" y="0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3"/>
            <p:cNvSpPr/>
            <p:nvPr/>
          </p:nvSpPr>
          <p:spPr>
            <a:xfrm rot="2428529">
              <a:off x="2424136" y="2767240"/>
              <a:ext cx="440038" cy="178718"/>
            </a:xfrm>
            <a:custGeom>
              <a:avLst/>
              <a:gdLst/>
              <a:ahLst/>
              <a:cxnLst/>
              <a:rect l="l" t="t" r="r" b="b"/>
              <a:pathLst>
                <a:path w="9280" h="3769" fill="none" extrusionOk="0">
                  <a:moveTo>
                    <a:pt x="0" y="3768"/>
                  </a:moveTo>
                  <a:lnTo>
                    <a:pt x="9279" y="0"/>
                  </a:lnTo>
                </a:path>
              </a:pathLst>
            </a:custGeom>
            <a:solidFill>
              <a:schemeClr val="lt1"/>
            </a:solidFill>
            <a:ln w="36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3"/>
            <p:cNvSpPr/>
            <p:nvPr/>
          </p:nvSpPr>
          <p:spPr>
            <a:xfrm rot="2428529">
              <a:off x="2281188" y="2648741"/>
              <a:ext cx="275166" cy="265256"/>
            </a:xfrm>
            <a:custGeom>
              <a:avLst/>
              <a:gdLst/>
              <a:ahLst/>
              <a:cxnLst/>
              <a:rect l="l" t="t" r="r" b="b"/>
              <a:pathLst>
                <a:path w="5803" h="5594" extrusionOk="0">
                  <a:moveTo>
                    <a:pt x="2901" y="1"/>
                  </a:moveTo>
                  <a:cubicBezTo>
                    <a:pt x="1449" y="1"/>
                    <a:pt x="219" y="1131"/>
                    <a:pt x="112" y="2612"/>
                  </a:cubicBezTo>
                  <a:cubicBezTo>
                    <a:pt x="0" y="4144"/>
                    <a:pt x="1174" y="5485"/>
                    <a:pt x="2717" y="5586"/>
                  </a:cubicBezTo>
                  <a:cubicBezTo>
                    <a:pt x="2785" y="5591"/>
                    <a:pt x="2852" y="5593"/>
                    <a:pt x="2919" y="5593"/>
                  </a:cubicBezTo>
                  <a:cubicBezTo>
                    <a:pt x="4365" y="5593"/>
                    <a:pt x="5595" y="4456"/>
                    <a:pt x="5691" y="2981"/>
                  </a:cubicBezTo>
                  <a:cubicBezTo>
                    <a:pt x="5803" y="1449"/>
                    <a:pt x="4629" y="108"/>
                    <a:pt x="3086" y="7"/>
                  </a:cubicBezTo>
                  <a:cubicBezTo>
                    <a:pt x="3024" y="3"/>
                    <a:pt x="2963" y="1"/>
                    <a:pt x="2901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3"/>
            <p:cNvSpPr/>
            <p:nvPr/>
          </p:nvSpPr>
          <p:spPr>
            <a:xfrm rot="2428529">
              <a:off x="2800154" y="2864953"/>
              <a:ext cx="138982" cy="132628"/>
            </a:xfrm>
            <a:custGeom>
              <a:avLst/>
              <a:gdLst/>
              <a:ahLst/>
              <a:cxnLst/>
              <a:rect l="l" t="t" r="r" b="b"/>
              <a:pathLst>
                <a:path w="2931" h="2797" extrusionOk="0">
                  <a:moveTo>
                    <a:pt x="1467" y="1"/>
                  </a:moveTo>
                  <a:cubicBezTo>
                    <a:pt x="758" y="1"/>
                    <a:pt x="153" y="549"/>
                    <a:pt x="79" y="1258"/>
                  </a:cubicBezTo>
                  <a:cubicBezTo>
                    <a:pt x="1" y="2029"/>
                    <a:pt x="571" y="2711"/>
                    <a:pt x="1343" y="2790"/>
                  </a:cubicBezTo>
                  <a:cubicBezTo>
                    <a:pt x="1390" y="2795"/>
                    <a:pt x="1437" y="2797"/>
                    <a:pt x="1484" y="2797"/>
                  </a:cubicBezTo>
                  <a:cubicBezTo>
                    <a:pt x="2196" y="2797"/>
                    <a:pt x="2800" y="2250"/>
                    <a:pt x="2863" y="1526"/>
                  </a:cubicBezTo>
                  <a:cubicBezTo>
                    <a:pt x="2930" y="755"/>
                    <a:pt x="2360" y="73"/>
                    <a:pt x="1588" y="6"/>
                  </a:cubicBezTo>
                  <a:cubicBezTo>
                    <a:pt x="1548" y="2"/>
                    <a:pt x="1507" y="1"/>
                    <a:pt x="1467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3"/>
            <p:cNvSpPr/>
            <p:nvPr/>
          </p:nvSpPr>
          <p:spPr>
            <a:xfrm rot="2428529">
              <a:off x="2091325" y="2399827"/>
              <a:ext cx="386503" cy="179240"/>
            </a:xfrm>
            <a:custGeom>
              <a:avLst/>
              <a:gdLst/>
              <a:ahLst/>
              <a:cxnLst/>
              <a:rect l="l" t="t" r="r" b="b"/>
              <a:pathLst>
                <a:path w="8151" h="3780" extrusionOk="0">
                  <a:moveTo>
                    <a:pt x="8151" y="3780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3"/>
            <p:cNvSpPr/>
            <p:nvPr/>
          </p:nvSpPr>
          <p:spPr>
            <a:xfrm rot="2428529">
              <a:off x="2091325" y="2399827"/>
              <a:ext cx="386503" cy="179240"/>
            </a:xfrm>
            <a:custGeom>
              <a:avLst/>
              <a:gdLst/>
              <a:ahLst/>
              <a:cxnLst/>
              <a:rect l="l" t="t" r="r" b="b"/>
              <a:pathLst>
                <a:path w="8151" h="3780" fill="none" extrusionOk="0">
                  <a:moveTo>
                    <a:pt x="8151" y="3780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w="36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3"/>
            <p:cNvSpPr/>
            <p:nvPr/>
          </p:nvSpPr>
          <p:spPr>
            <a:xfrm rot="2428529">
              <a:off x="2082748" y="2196329"/>
              <a:ext cx="225851" cy="199250"/>
            </a:xfrm>
            <a:custGeom>
              <a:avLst/>
              <a:gdLst/>
              <a:ahLst/>
              <a:cxnLst/>
              <a:rect l="l" t="t" r="r" b="b"/>
              <a:pathLst>
                <a:path w="4763" h="4202" extrusionOk="0">
                  <a:moveTo>
                    <a:pt x="2375" y="1"/>
                  </a:moveTo>
                  <a:cubicBezTo>
                    <a:pt x="1567" y="1"/>
                    <a:pt x="798" y="462"/>
                    <a:pt x="458" y="1249"/>
                  </a:cubicBezTo>
                  <a:cubicBezTo>
                    <a:pt x="0" y="2311"/>
                    <a:pt x="470" y="3563"/>
                    <a:pt x="1532" y="4022"/>
                  </a:cubicBezTo>
                  <a:cubicBezTo>
                    <a:pt x="1808" y="4144"/>
                    <a:pt x="2095" y="4202"/>
                    <a:pt x="2377" y="4202"/>
                  </a:cubicBezTo>
                  <a:cubicBezTo>
                    <a:pt x="3182" y="4202"/>
                    <a:pt x="3948" y="3732"/>
                    <a:pt x="4304" y="2937"/>
                  </a:cubicBezTo>
                  <a:cubicBezTo>
                    <a:pt x="4763" y="1886"/>
                    <a:pt x="4282" y="634"/>
                    <a:pt x="3220" y="176"/>
                  </a:cubicBezTo>
                  <a:cubicBezTo>
                    <a:pt x="2945" y="57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3"/>
            <p:cNvSpPr/>
            <p:nvPr/>
          </p:nvSpPr>
          <p:spPr>
            <a:xfrm rot="2428529">
              <a:off x="2294603" y="2219689"/>
              <a:ext cx="199392" cy="162264"/>
            </a:xfrm>
            <a:custGeom>
              <a:avLst/>
              <a:gdLst/>
              <a:ahLst/>
              <a:cxnLst/>
              <a:rect l="l" t="t" r="r" b="b"/>
              <a:pathLst>
                <a:path w="4205" h="3422" extrusionOk="0">
                  <a:moveTo>
                    <a:pt x="1" y="3422"/>
                  </a:moveTo>
                  <a:lnTo>
                    <a:pt x="4205" y="1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3"/>
            <p:cNvSpPr/>
            <p:nvPr/>
          </p:nvSpPr>
          <p:spPr>
            <a:xfrm rot="2428529">
              <a:off x="2294603" y="2219689"/>
              <a:ext cx="199392" cy="162264"/>
            </a:xfrm>
            <a:custGeom>
              <a:avLst/>
              <a:gdLst/>
              <a:ahLst/>
              <a:cxnLst/>
              <a:rect l="l" t="t" r="r" b="b"/>
              <a:pathLst>
                <a:path w="4205" h="3422" fill="none" extrusionOk="0">
                  <a:moveTo>
                    <a:pt x="1" y="3422"/>
                  </a:moveTo>
                  <a:lnTo>
                    <a:pt x="4205" y="1"/>
                  </a:lnTo>
                </a:path>
              </a:pathLst>
            </a:custGeom>
            <a:solidFill>
              <a:schemeClr val="lt1"/>
            </a:solidFill>
            <a:ln w="36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3"/>
            <p:cNvSpPr/>
            <p:nvPr/>
          </p:nvSpPr>
          <p:spPr>
            <a:xfrm rot="2428529">
              <a:off x="2477763" y="2263039"/>
              <a:ext cx="89620" cy="79615"/>
            </a:xfrm>
            <a:custGeom>
              <a:avLst/>
              <a:gdLst/>
              <a:ahLst/>
              <a:cxnLst/>
              <a:rect l="l" t="t" r="r" b="b"/>
              <a:pathLst>
                <a:path w="1890" h="1679" extrusionOk="0">
                  <a:moveTo>
                    <a:pt x="943" y="0"/>
                  </a:moveTo>
                  <a:cubicBezTo>
                    <a:pt x="592" y="0"/>
                    <a:pt x="272" y="227"/>
                    <a:pt x="157" y="573"/>
                  </a:cubicBezTo>
                  <a:cubicBezTo>
                    <a:pt x="0" y="1009"/>
                    <a:pt x="246" y="1490"/>
                    <a:pt x="682" y="1635"/>
                  </a:cubicBezTo>
                  <a:cubicBezTo>
                    <a:pt x="770" y="1664"/>
                    <a:pt x="859" y="1678"/>
                    <a:pt x="947" y="1678"/>
                  </a:cubicBezTo>
                  <a:cubicBezTo>
                    <a:pt x="1298" y="1678"/>
                    <a:pt x="1628" y="1458"/>
                    <a:pt x="1744" y="1110"/>
                  </a:cubicBezTo>
                  <a:cubicBezTo>
                    <a:pt x="1890" y="663"/>
                    <a:pt x="1655" y="193"/>
                    <a:pt x="1219" y="48"/>
                  </a:cubicBezTo>
                  <a:cubicBezTo>
                    <a:pt x="1127" y="16"/>
                    <a:pt x="1034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3"/>
            <p:cNvSpPr/>
            <p:nvPr/>
          </p:nvSpPr>
          <p:spPr>
            <a:xfrm rot="2428529">
              <a:off x="2779958" y="2978171"/>
              <a:ext cx="103418" cy="209966"/>
            </a:xfrm>
            <a:custGeom>
              <a:avLst/>
              <a:gdLst/>
              <a:ahLst/>
              <a:cxnLst/>
              <a:rect l="l" t="t" r="r" b="b"/>
              <a:pathLst>
                <a:path w="2181" h="4428" extrusionOk="0">
                  <a:moveTo>
                    <a:pt x="1" y="0"/>
                  </a:moveTo>
                  <a:lnTo>
                    <a:pt x="2181" y="4428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3"/>
            <p:cNvSpPr/>
            <p:nvPr/>
          </p:nvSpPr>
          <p:spPr>
            <a:xfrm rot="2428529">
              <a:off x="2779958" y="2978171"/>
              <a:ext cx="103418" cy="209966"/>
            </a:xfrm>
            <a:custGeom>
              <a:avLst/>
              <a:gdLst/>
              <a:ahLst/>
              <a:cxnLst/>
              <a:rect l="l" t="t" r="r" b="b"/>
              <a:pathLst>
                <a:path w="2181" h="4428" fill="none" extrusionOk="0">
                  <a:moveTo>
                    <a:pt x="1" y="0"/>
                  </a:moveTo>
                  <a:lnTo>
                    <a:pt x="2181" y="4428"/>
                  </a:lnTo>
                </a:path>
              </a:pathLst>
            </a:custGeom>
            <a:solidFill>
              <a:schemeClr val="lt1"/>
            </a:solidFill>
            <a:ln w="36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3"/>
            <p:cNvSpPr/>
            <p:nvPr/>
          </p:nvSpPr>
          <p:spPr>
            <a:xfrm rot="2428529">
              <a:off x="2769266" y="3164472"/>
              <a:ext cx="67381" cy="66385"/>
            </a:xfrm>
            <a:custGeom>
              <a:avLst/>
              <a:gdLst/>
              <a:ahLst/>
              <a:cxnLst/>
              <a:rect l="l" t="t" r="r" b="b"/>
              <a:pathLst>
                <a:path w="1421" h="1400" extrusionOk="0">
                  <a:moveTo>
                    <a:pt x="707" y="0"/>
                  </a:moveTo>
                  <a:cubicBezTo>
                    <a:pt x="334" y="0"/>
                    <a:pt x="23" y="284"/>
                    <a:pt x="12" y="661"/>
                  </a:cubicBezTo>
                  <a:cubicBezTo>
                    <a:pt x="1" y="1041"/>
                    <a:pt x="280" y="1377"/>
                    <a:pt x="671" y="1399"/>
                  </a:cubicBezTo>
                  <a:cubicBezTo>
                    <a:pt x="678" y="1399"/>
                    <a:pt x="686" y="1399"/>
                    <a:pt x="693" y="1399"/>
                  </a:cubicBezTo>
                  <a:cubicBezTo>
                    <a:pt x="1053" y="1399"/>
                    <a:pt x="1376" y="1123"/>
                    <a:pt x="1409" y="739"/>
                  </a:cubicBezTo>
                  <a:cubicBezTo>
                    <a:pt x="1420" y="371"/>
                    <a:pt x="1141" y="35"/>
                    <a:pt x="750" y="2"/>
                  </a:cubicBezTo>
                  <a:cubicBezTo>
                    <a:pt x="735" y="1"/>
                    <a:pt x="721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3"/>
            <p:cNvSpPr/>
            <p:nvPr/>
          </p:nvSpPr>
          <p:spPr>
            <a:xfrm rot="2428529">
              <a:off x="1744622" y="2143466"/>
              <a:ext cx="147422" cy="132485"/>
            </a:xfrm>
            <a:custGeom>
              <a:avLst/>
              <a:gdLst/>
              <a:ahLst/>
              <a:cxnLst/>
              <a:rect l="l" t="t" r="r" b="b"/>
              <a:pathLst>
                <a:path w="3109" h="2794" extrusionOk="0">
                  <a:moveTo>
                    <a:pt x="1555" y="1"/>
                  </a:moveTo>
                  <a:cubicBezTo>
                    <a:pt x="939" y="1"/>
                    <a:pt x="379" y="407"/>
                    <a:pt x="202" y="1023"/>
                  </a:cubicBezTo>
                  <a:cubicBezTo>
                    <a:pt x="1" y="1772"/>
                    <a:pt x="437" y="2543"/>
                    <a:pt x="1175" y="2744"/>
                  </a:cubicBezTo>
                  <a:cubicBezTo>
                    <a:pt x="1298" y="2778"/>
                    <a:pt x="1423" y="2793"/>
                    <a:pt x="1545" y="2793"/>
                  </a:cubicBezTo>
                  <a:cubicBezTo>
                    <a:pt x="2163" y="2793"/>
                    <a:pt x="2728" y="2388"/>
                    <a:pt x="2897" y="1772"/>
                  </a:cubicBezTo>
                  <a:cubicBezTo>
                    <a:pt x="3109" y="1023"/>
                    <a:pt x="2662" y="251"/>
                    <a:pt x="1924" y="50"/>
                  </a:cubicBezTo>
                  <a:cubicBezTo>
                    <a:pt x="1800" y="17"/>
                    <a:pt x="1676" y="1"/>
                    <a:pt x="1555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3"/>
            <p:cNvSpPr/>
            <p:nvPr/>
          </p:nvSpPr>
          <p:spPr>
            <a:xfrm rot="2428529">
              <a:off x="1845133" y="2126261"/>
              <a:ext cx="74825" cy="66290"/>
            </a:xfrm>
            <a:custGeom>
              <a:avLst/>
              <a:gdLst/>
              <a:ahLst/>
              <a:cxnLst/>
              <a:rect l="l" t="t" r="r" b="b"/>
              <a:pathLst>
                <a:path w="1578" h="1398" extrusionOk="0">
                  <a:moveTo>
                    <a:pt x="784" y="1"/>
                  </a:moveTo>
                  <a:cubicBezTo>
                    <a:pt x="714" y="1"/>
                    <a:pt x="642" y="11"/>
                    <a:pt x="571" y="32"/>
                  </a:cubicBezTo>
                  <a:cubicBezTo>
                    <a:pt x="213" y="155"/>
                    <a:pt x="1" y="546"/>
                    <a:pt x="124" y="915"/>
                  </a:cubicBezTo>
                  <a:cubicBezTo>
                    <a:pt x="223" y="1203"/>
                    <a:pt x="496" y="1397"/>
                    <a:pt x="792" y="1397"/>
                  </a:cubicBezTo>
                  <a:cubicBezTo>
                    <a:pt x="863" y="1397"/>
                    <a:pt x="935" y="1386"/>
                    <a:pt x="1007" y="1362"/>
                  </a:cubicBezTo>
                  <a:cubicBezTo>
                    <a:pt x="1365" y="1239"/>
                    <a:pt x="1577" y="848"/>
                    <a:pt x="1454" y="479"/>
                  </a:cubicBezTo>
                  <a:cubicBezTo>
                    <a:pt x="1363" y="188"/>
                    <a:pt x="1088" y="1"/>
                    <a:pt x="784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6" name="Google Shape;1636;p43"/>
            <p:cNvGrpSpPr/>
            <p:nvPr/>
          </p:nvGrpSpPr>
          <p:grpSpPr>
            <a:xfrm>
              <a:off x="1173116" y="3328787"/>
              <a:ext cx="936395" cy="1019906"/>
              <a:chOff x="6590600" y="1853225"/>
              <a:chExt cx="288450" cy="314175"/>
            </a:xfrm>
          </p:grpSpPr>
          <p:sp>
            <p:nvSpPr>
              <p:cNvPr id="1637" name="Google Shape;1637;p43"/>
              <p:cNvSpPr/>
              <p:nvPr/>
            </p:nvSpPr>
            <p:spPr>
              <a:xfrm>
                <a:off x="6610900" y="1880000"/>
                <a:ext cx="247325" cy="261550"/>
              </a:xfrm>
              <a:custGeom>
                <a:avLst/>
                <a:gdLst/>
                <a:ahLst/>
                <a:cxnLst/>
                <a:rect l="l" t="t" r="r" b="b"/>
                <a:pathLst>
                  <a:path w="9893" h="10462" extrusionOk="0">
                    <a:moveTo>
                      <a:pt x="9738" y="0"/>
                    </a:moveTo>
                    <a:cubicBezTo>
                      <a:pt x="9732" y="0"/>
                      <a:pt x="9726" y="1"/>
                      <a:pt x="9720" y="2"/>
                    </a:cubicBezTo>
                    <a:cubicBezTo>
                      <a:pt x="9149" y="170"/>
                      <a:pt x="8646" y="561"/>
                      <a:pt x="8166" y="919"/>
                    </a:cubicBezTo>
                    <a:cubicBezTo>
                      <a:pt x="7931" y="1098"/>
                      <a:pt x="7685" y="1266"/>
                      <a:pt x="7439" y="1434"/>
                    </a:cubicBezTo>
                    <a:cubicBezTo>
                      <a:pt x="7159" y="1612"/>
                      <a:pt x="6858" y="1724"/>
                      <a:pt x="6578" y="1903"/>
                    </a:cubicBezTo>
                    <a:cubicBezTo>
                      <a:pt x="6533" y="1892"/>
                      <a:pt x="6489" y="1881"/>
                      <a:pt x="6433" y="1881"/>
                    </a:cubicBezTo>
                    <a:cubicBezTo>
                      <a:pt x="6421" y="1880"/>
                      <a:pt x="6409" y="1880"/>
                      <a:pt x="6397" y="1880"/>
                    </a:cubicBezTo>
                    <a:cubicBezTo>
                      <a:pt x="6226" y="1880"/>
                      <a:pt x="6030" y="1951"/>
                      <a:pt x="5874" y="2004"/>
                    </a:cubicBezTo>
                    <a:cubicBezTo>
                      <a:pt x="5594" y="2093"/>
                      <a:pt x="5292" y="2149"/>
                      <a:pt x="5013" y="2227"/>
                    </a:cubicBezTo>
                    <a:cubicBezTo>
                      <a:pt x="4443" y="2406"/>
                      <a:pt x="3828" y="2484"/>
                      <a:pt x="3246" y="2607"/>
                    </a:cubicBezTo>
                    <a:cubicBezTo>
                      <a:pt x="2598" y="2764"/>
                      <a:pt x="1950" y="2932"/>
                      <a:pt x="1290" y="3066"/>
                    </a:cubicBezTo>
                    <a:cubicBezTo>
                      <a:pt x="1010" y="3122"/>
                      <a:pt x="619" y="3178"/>
                      <a:pt x="485" y="3446"/>
                    </a:cubicBezTo>
                    <a:cubicBezTo>
                      <a:pt x="418" y="3580"/>
                      <a:pt x="429" y="3781"/>
                      <a:pt x="429" y="3915"/>
                    </a:cubicBezTo>
                    <a:cubicBezTo>
                      <a:pt x="429" y="4251"/>
                      <a:pt x="440" y="4586"/>
                      <a:pt x="451" y="4944"/>
                    </a:cubicBezTo>
                    <a:cubicBezTo>
                      <a:pt x="496" y="5749"/>
                      <a:pt x="362" y="6565"/>
                      <a:pt x="418" y="7359"/>
                    </a:cubicBezTo>
                    <a:cubicBezTo>
                      <a:pt x="418" y="7398"/>
                      <a:pt x="449" y="7418"/>
                      <a:pt x="479" y="7418"/>
                    </a:cubicBezTo>
                    <a:cubicBezTo>
                      <a:pt x="510" y="7418"/>
                      <a:pt x="541" y="7398"/>
                      <a:pt x="541" y="7359"/>
                    </a:cubicBezTo>
                    <a:cubicBezTo>
                      <a:pt x="530" y="6811"/>
                      <a:pt x="619" y="6263"/>
                      <a:pt x="641" y="5727"/>
                    </a:cubicBezTo>
                    <a:cubicBezTo>
                      <a:pt x="653" y="5168"/>
                      <a:pt x="608" y="4586"/>
                      <a:pt x="608" y="4027"/>
                    </a:cubicBezTo>
                    <a:cubicBezTo>
                      <a:pt x="608" y="3748"/>
                      <a:pt x="563" y="3502"/>
                      <a:pt x="865" y="3390"/>
                    </a:cubicBezTo>
                    <a:cubicBezTo>
                      <a:pt x="1055" y="3301"/>
                      <a:pt x="1279" y="3278"/>
                      <a:pt x="1491" y="3233"/>
                    </a:cubicBezTo>
                    <a:cubicBezTo>
                      <a:pt x="2050" y="3122"/>
                      <a:pt x="2598" y="2999"/>
                      <a:pt x="3135" y="2842"/>
                    </a:cubicBezTo>
                    <a:cubicBezTo>
                      <a:pt x="4130" y="2563"/>
                      <a:pt x="5147" y="2440"/>
                      <a:pt x="6142" y="2149"/>
                    </a:cubicBezTo>
                    <a:cubicBezTo>
                      <a:pt x="6215" y="2127"/>
                      <a:pt x="6280" y="2117"/>
                      <a:pt x="6338" y="2117"/>
                    </a:cubicBezTo>
                    <a:cubicBezTo>
                      <a:pt x="6725" y="2117"/>
                      <a:pt x="6805" y="2564"/>
                      <a:pt x="6902" y="2943"/>
                    </a:cubicBezTo>
                    <a:cubicBezTo>
                      <a:pt x="6992" y="3301"/>
                      <a:pt x="7104" y="3658"/>
                      <a:pt x="7215" y="4005"/>
                    </a:cubicBezTo>
                    <a:cubicBezTo>
                      <a:pt x="7405" y="4530"/>
                      <a:pt x="7573" y="5033"/>
                      <a:pt x="7663" y="5581"/>
                    </a:cubicBezTo>
                    <a:cubicBezTo>
                      <a:pt x="7707" y="5838"/>
                      <a:pt x="7774" y="6073"/>
                      <a:pt x="7830" y="6319"/>
                    </a:cubicBezTo>
                    <a:cubicBezTo>
                      <a:pt x="7931" y="6744"/>
                      <a:pt x="7774" y="6923"/>
                      <a:pt x="7484" y="7191"/>
                    </a:cubicBezTo>
                    <a:cubicBezTo>
                      <a:pt x="6690" y="7884"/>
                      <a:pt x="5840" y="8544"/>
                      <a:pt x="5169" y="9371"/>
                    </a:cubicBezTo>
                    <a:cubicBezTo>
                      <a:pt x="5024" y="9539"/>
                      <a:pt x="4901" y="9718"/>
                      <a:pt x="4756" y="9886"/>
                    </a:cubicBezTo>
                    <a:cubicBezTo>
                      <a:pt x="4689" y="9986"/>
                      <a:pt x="4610" y="10064"/>
                      <a:pt x="4521" y="10154"/>
                    </a:cubicBezTo>
                    <a:cubicBezTo>
                      <a:pt x="4462" y="10223"/>
                      <a:pt x="4403" y="10250"/>
                      <a:pt x="4346" y="10250"/>
                    </a:cubicBezTo>
                    <a:cubicBezTo>
                      <a:pt x="4218" y="10250"/>
                      <a:pt x="4099" y="10119"/>
                      <a:pt x="4007" y="10042"/>
                    </a:cubicBezTo>
                    <a:cubicBezTo>
                      <a:pt x="3638" y="9729"/>
                      <a:pt x="3213" y="9505"/>
                      <a:pt x="2788" y="9271"/>
                    </a:cubicBezTo>
                    <a:cubicBezTo>
                      <a:pt x="2274" y="8969"/>
                      <a:pt x="1782" y="8656"/>
                      <a:pt x="1312" y="8276"/>
                    </a:cubicBezTo>
                    <a:cubicBezTo>
                      <a:pt x="932" y="7985"/>
                      <a:pt x="507" y="7705"/>
                      <a:pt x="205" y="7325"/>
                    </a:cubicBezTo>
                    <a:cubicBezTo>
                      <a:pt x="184" y="7301"/>
                      <a:pt x="160" y="7291"/>
                      <a:pt x="137" y="7291"/>
                    </a:cubicBezTo>
                    <a:cubicBezTo>
                      <a:pt x="64" y="7291"/>
                      <a:pt x="0" y="7394"/>
                      <a:pt x="60" y="7471"/>
                    </a:cubicBezTo>
                    <a:cubicBezTo>
                      <a:pt x="384" y="7884"/>
                      <a:pt x="865" y="8197"/>
                      <a:pt x="1268" y="8510"/>
                    </a:cubicBezTo>
                    <a:cubicBezTo>
                      <a:pt x="1759" y="8902"/>
                      <a:pt x="2285" y="9215"/>
                      <a:pt x="2822" y="9517"/>
                    </a:cubicBezTo>
                    <a:cubicBezTo>
                      <a:pt x="3280" y="9785"/>
                      <a:pt x="3694" y="10076"/>
                      <a:pt x="4130" y="10389"/>
                    </a:cubicBezTo>
                    <a:cubicBezTo>
                      <a:pt x="4203" y="10440"/>
                      <a:pt x="4271" y="10461"/>
                      <a:pt x="4335" y="10461"/>
                    </a:cubicBezTo>
                    <a:cubicBezTo>
                      <a:pt x="4566" y="10461"/>
                      <a:pt x="4746" y="10184"/>
                      <a:pt x="4912" y="10009"/>
                    </a:cubicBezTo>
                    <a:cubicBezTo>
                      <a:pt x="5270" y="9595"/>
                      <a:pt x="5594" y="9170"/>
                      <a:pt x="5986" y="8779"/>
                    </a:cubicBezTo>
                    <a:cubicBezTo>
                      <a:pt x="6433" y="8332"/>
                      <a:pt x="6925" y="7896"/>
                      <a:pt x="7417" y="7493"/>
                    </a:cubicBezTo>
                    <a:cubicBezTo>
                      <a:pt x="7663" y="7303"/>
                      <a:pt x="8188" y="6990"/>
                      <a:pt x="8143" y="6610"/>
                    </a:cubicBezTo>
                    <a:cubicBezTo>
                      <a:pt x="8110" y="6386"/>
                      <a:pt x="8031" y="6163"/>
                      <a:pt x="7976" y="5939"/>
                    </a:cubicBezTo>
                    <a:cubicBezTo>
                      <a:pt x="7886" y="5592"/>
                      <a:pt x="7853" y="5246"/>
                      <a:pt x="7752" y="4910"/>
                    </a:cubicBezTo>
                    <a:cubicBezTo>
                      <a:pt x="7595" y="4374"/>
                      <a:pt x="7428" y="3848"/>
                      <a:pt x="7238" y="3334"/>
                    </a:cubicBezTo>
                    <a:cubicBezTo>
                      <a:pt x="7104" y="2999"/>
                      <a:pt x="7081" y="2630"/>
                      <a:pt x="6925" y="2294"/>
                    </a:cubicBezTo>
                    <a:cubicBezTo>
                      <a:pt x="6869" y="2171"/>
                      <a:pt x="6802" y="2048"/>
                      <a:pt x="6701" y="1970"/>
                    </a:cubicBezTo>
                    <a:cubicBezTo>
                      <a:pt x="7204" y="1914"/>
                      <a:pt x="7696" y="1512"/>
                      <a:pt x="8076" y="1232"/>
                    </a:cubicBezTo>
                    <a:cubicBezTo>
                      <a:pt x="8635" y="830"/>
                      <a:pt x="9161" y="450"/>
                      <a:pt x="9809" y="170"/>
                    </a:cubicBezTo>
                    <a:cubicBezTo>
                      <a:pt x="9893" y="149"/>
                      <a:pt x="9829" y="0"/>
                      <a:pt x="97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3"/>
              <p:cNvSpPr/>
              <p:nvPr/>
            </p:nvSpPr>
            <p:spPr>
              <a:xfrm>
                <a:off x="6603175" y="1935400"/>
                <a:ext cx="49500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979" extrusionOk="0">
                    <a:moveTo>
                      <a:pt x="984" y="0"/>
                    </a:moveTo>
                    <a:cubicBezTo>
                      <a:pt x="447" y="0"/>
                      <a:pt x="0" y="447"/>
                      <a:pt x="0" y="995"/>
                    </a:cubicBezTo>
                    <a:cubicBezTo>
                      <a:pt x="0" y="1532"/>
                      <a:pt x="447" y="1979"/>
                      <a:pt x="984" y="1979"/>
                    </a:cubicBezTo>
                    <a:cubicBezTo>
                      <a:pt x="1532" y="1979"/>
                      <a:pt x="1979" y="1532"/>
                      <a:pt x="1979" y="995"/>
                    </a:cubicBezTo>
                    <a:cubicBezTo>
                      <a:pt x="1979" y="447"/>
                      <a:pt x="1532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3"/>
              <p:cNvSpPr/>
              <p:nvPr/>
            </p:nvSpPr>
            <p:spPr>
              <a:xfrm>
                <a:off x="6611550" y="1943350"/>
                <a:ext cx="187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67" extrusionOk="0">
                    <a:moveTo>
                      <a:pt x="530" y="0"/>
                    </a:moveTo>
                    <a:cubicBezTo>
                      <a:pt x="459" y="0"/>
                      <a:pt x="375" y="20"/>
                      <a:pt x="291" y="62"/>
                    </a:cubicBezTo>
                    <a:cubicBezTo>
                      <a:pt x="112" y="140"/>
                      <a:pt x="1" y="297"/>
                      <a:pt x="34" y="398"/>
                    </a:cubicBezTo>
                    <a:cubicBezTo>
                      <a:pt x="57" y="444"/>
                      <a:pt x="122" y="466"/>
                      <a:pt x="204" y="466"/>
                    </a:cubicBezTo>
                    <a:cubicBezTo>
                      <a:pt x="281" y="466"/>
                      <a:pt x="372" y="447"/>
                      <a:pt x="459" y="409"/>
                    </a:cubicBezTo>
                    <a:cubicBezTo>
                      <a:pt x="638" y="319"/>
                      <a:pt x="750" y="174"/>
                      <a:pt x="705" y="73"/>
                    </a:cubicBezTo>
                    <a:cubicBezTo>
                      <a:pt x="675" y="26"/>
                      <a:pt x="611" y="0"/>
                      <a:pt x="53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3"/>
              <p:cNvSpPr/>
              <p:nvPr/>
            </p:nvSpPr>
            <p:spPr>
              <a:xfrm>
                <a:off x="6590600" y="2045525"/>
                <a:ext cx="49475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979" extrusionOk="0">
                    <a:moveTo>
                      <a:pt x="984" y="0"/>
                    </a:moveTo>
                    <a:cubicBezTo>
                      <a:pt x="447" y="0"/>
                      <a:pt x="0" y="447"/>
                      <a:pt x="0" y="984"/>
                    </a:cubicBezTo>
                    <a:cubicBezTo>
                      <a:pt x="0" y="1532"/>
                      <a:pt x="447" y="1979"/>
                      <a:pt x="984" y="1979"/>
                    </a:cubicBezTo>
                    <a:cubicBezTo>
                      <a:pt x="1532" y="1979"/>
                      <a:pt x="1979" y="1532"/>
                      <a:pt x="1979" y="984"/>
                    </a:cubicBezTo>
                    <a:cubicBezTo>
                      <a:pt x="1979" y="447"/>
                      <a:pt x="1532" y="0"/>
                      <a:pt x="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3"/>
              <p:cNvSpPr/>
              <p:nvPr/>
            </p:nvSpPr>
            <p:spPr>
              <a:xfrm>
                <a:off x="6600375" y="2052425"/>
                <a:ext cx="187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83" extrusionOk="0">
                    <a:moveTo>
                      <a:pt x="532" y="1"/>
                    </a:moveTo>
                    <a:cubicBezTo>
                      <a:pt x="460" y="1"/>
                      <a:pt x="376" y="23"/>
                      <a:pt x="291" y="71"/>
                    </a:cubicBezTo>
                    <a:cubicBezTo>
                      <a:pt x="112" y="149"/>
                      <a:pt x="0" y="305"/>
                      <a:pt x="34" y="406"/>
                    </a:cubicBezTo>
                    <a:cubicBezTo>
                      <a:pt x="57" y="458"/>
                      <a:pt x="121" y="483"/>
                      <a:pt x="203" y="483"/>
                    </a:cubicBezTo>
                    <a:cubicBezTo>
                      <a:pt x="280" y="483"/>
                      <a:pt x="372" y="461"/>
                      <a:pt x="459" y="417"/>
                    </a:cubicBezTo>
                    <a:cubicBezTo>
                      <a:pt x="638" y="339"/>
                      <a:pt x="749" y="182"/>
                      <a:pt x="705" y="82"/>
                    </a:cubicBezTo>
                    <a:cubicBezTo>
                      <a:pt x="675" y="29"/>
                      <a:pt x="611" y="1"/>
                      <a:pt x="532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3"/>
              <p:cNvSpPr/>
              <p:nvPr/>
            </p:nvSpPr>
            <p:spPr>
              <a:xfrm>
                <a:off x="6744875" y="1913025"/>
                <a:ext cx="49775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980" extrusionOk="0">
                    <a:moveTo>
                      <a:pt x="995" y="1"/>
                    </a:moveTo>
                    <a:cubicBezTo>
                      <a:pt x="448" y="1"/>
                      <a:pt x="0" y="448"/>
                      <a:pt x="0" y="996"/>
                    </a:cubicBezTo>
                    <a:cubicBezTo>
                      <a:pt x="0" y="1532"/>
                      <a:pt x="448" y="1980"/>
                      <a:pt x="995" y="1980"/>
                    </a:cubicBezTo>
                    <a:cubicBezTo>
                      <a:pt x="1543" y="1980"/>
                      <a:pt x="1990" y="1532"/>
                      <a:pt x="1990" y="996"/>
                    </a:cubicBezTo>
                    <a:cubicBezTo>
                      <a:pt x="1990" y="448"/>
                      <a:pt x="1543" y="1"/>
                      <a:pt x="9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3"/>
              <p:cNvSpPr/>
              <p:nvPr/>
            </p:nvSpPr>
            <p:spPr>
              <a:xfrm>
                <a:off x="6753550" y="1920900"/>
                <a:ext cx="19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470" extrusionOk="0">
                    <a:moveTo>
                      <a:pt x="557" y="0"/>
                    </a:moveTo>
                    <a:cubicBezTo>
                      <a:pt x="484" y="0"/>
                      <a:pt x="394" y="22"/>
                      <a:pt x="302" y="66"/>
                    </a:cubicBezTo>
                    <a:cubicBezTo>
                      <a:pt x="112" y="144"/>
                      <a:pt x="0" y="301"/>
                      <a:pt x="45" y="401"/>
                    </a:cubicBezTo>
                    <a:cubicBezTo>
                      <a:pt x="68" y="447"/>
                      <a:pt x="130" y="470"/>
                      <a:pt x="210" y="470"/>
                    </a:cubicBezTo>
                    <a:cubicBezTo>
                      <a:pt x="286" y="470"/>
                      <a:pt x="378" y="450"/>
                      <a:pt x="470" y="412"/>
                    </a:cubicBezTo>
                    <a:cubicBezTo>
                      <a:pt x="648" y="323"/>
                      <a:pt x="760" y="178"/>
                      <a:pt x="716" y="77"/>
                    </a:cubicBezTo>
                    <a:cubicBezTo>
                      <a:pt x="693" y="25"/>
                      <a:pt x="634" y="0"/>
                      <a:pt x="557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3"/>
              <p:cNvSpPr/>
              <p:nvPr/>
            </p:nvSpPr>
            <p:spPr>
              <a:xfrm>
                <a:off x="6829550" y="1853225"/>
                <a:ext cx="495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991" extrusionOk="0">
                    <a:moveTo>
                      <a:pt x="985" y="0"/>
                    </a:moveTo>
                    <a:cubicBezTo>
                      <a:pt x="448" y="0"/>
                      <a:pt x="1" y="447"/>
                      <a:pt x="1" y="995"/>
                    </a:cubicBezTo>
                    <a:cubicBezTo>
                      <a:pt x="1" y="1543"/>
                      <a:pt x="448" y="1990"/>
                      <a:pt x="985" y="1990"/>
                    </a:cubicBezTo>
                    <a:cubicBezTo>
                      <a:pt x="1533" y="1990"/>
                      <a:pt x="1980" y="1543"/>
                      <a:pt x="1980" y="995"/>
                    </a:cubicBezTo>
                    <a:cubicBezTo>
                      <a:pt x="1980" y="447"/>
                      <a:pt x="1533" y="0"/>
                      <a:pt x="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3"/>
              <p:cNvSpPr/>
              <p:nvPr/>
            </p:nvSpPr>
            <p:spPr>
              <a:xfrm>
                <a:off x="6839350" y="1860175"/>
                <a:ext cx="187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70" extrusionOk="0">
                    <a:moveTo>
                      <a:pt x="536" y="0"/>
                    </a:moveTo>
                    <a:cubicBezTo>
                      <a:pt x="464" y="0"/>
                      <a:pt x="377" y="20"/>
                      <a:pt x="291" y="58"/>
                    </a:cubicBezTo>
                    <a:cubicBezTo>
                      <a:pt x="112" y="147"/>
                      <a:pt x="0" y="292"/>
                      <a:pt x="34" y="393"/>
                    </a:cubicBezTo>
                    <a:cubicBezTo>
                      <a:pt x="57" y="445"/>
                      <a:pt x="121" y="470"/>
                      <a:pt x="203" y="470"/>
                    </a:cubicBezTo>
                    <a:cubicBezTo>
                      <a:pt x="280" y="470"/>
                      <a:pt x="372" y="448"/>
                      <a:pt x="459" y="404"/>
                    </a:cubicBezTo>
                    <a:cubicBezTo>
                      <a:pt x="638" y="326"/>
                      <a:pt x="749" y="169"/>
                      <a:pt x="705" y="69"/>
                    </a:cubicBezTo>
                    <a:cubicBezTo>
                      <a:pt x="676" y="23"/>
                      <a:pt x="614" y="0"/>
                      <a:pt x="536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3"/>
              <p:cNvSpPr/>
              <p:nvPr/>
            </p:nvSpPr>
            <p:spPr>
              <a:xfrm>
                <a:off x="6782600" y="2023150"/>
                <a:ext cx="49775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980" extrusionOk="0">
                    <a:moveTo>
                      <a:pt x="996" y="1"/>
                    </a:moveTo>
                    <a:cubicBezTo>
                      <a:pt x="448" y="1"/>
                      <a:pt x="1" y="448"/>
                      <a:pt x="1" y="984"/>
                    </a:cubicBezTo>
                    <a:cubicBezTo>
                      <a:pt x="1" y="1532"/>
                      <a:pt x="448" y="1979"/>
                      <a:pt x="996" y="1979"/>
                    </a:cubicBezTo>
                    <a:cubicBezTo>
                      <a:pt x="1544" y="1979"/>
                      <a:pt x="1991" y="1532"/>
                      <a:pt x="1991" y="984"/>
                    </a:cubicBezTo>
                    <a:cubicBezTo>
                      <a:pt x="1991" y="448"/>
                      <a:pt x="1544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3"/>
              <p:cNvSpPr/>
              <p:nvPr/>
            </p:nvSpPr>
            <p:spPr>
              <a:xfrm>
                <a:off x="6792675" y="2029275"/>
                <a:ext cx="19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470" extrusionOk="0">
                    <a:moveTo>
                      <a:pt x="556" y="0"/>
                    </a:moveTo>
                    <a:cubicBezTo>
                      <a:pt x="483" y="0"/>
                      <a:pt x="394" y="20"/>
                      <a:pt x="302" y="57"/>
                    </a:cubicBezTo>
                    <a:cubicBezTo>
                      <a:pt x="112" y="147"/>
                      <a:pt x="0" y="292"/>
                      <a:pt x="45" y="393"/>
                    </a:cubicBezTo>
                    <a:cubicBezTo>
                      <a:pt x="68" y="445"/>
                      <a:pt x="129" y="470"/>
                      <a:pt x="210" y="470"/>
                    </a:cubicBezTo>
                    <a:cubicBezTo>
                      <a:pt x="285" y="470"/>
                      <a:pt x="378" y="447"/>
                      <a:pt x="470" y="404"/>
                    </a:cubicBezTo>
                    <a:cubicBezTo>
                      <a:pt x="649" y="326"/>
                      <a:pt x="760" y="169"/>
                      <a:pt x="716" y="69"/>
                    </a:cubicBezTo>
                    <a:cubicBezTo>
                      <a:pt x="693" y="22"/>
                      <a:pt x="634" y="0"/>
                      <a:pt x="556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3"/>
              <p:cNvSpPr/>
              <p:nvPr/>
            </p:nvSpPr>
            <p:spPr>
              <a:xfrm>
                <a:off x="6691200" y="2117625"/>
                <a:ext cx="495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991" extrusionOk="0">
                    <a:moveTo>
                      <a:pt x="985" y="0"/>
                    </a:moveTo>
                    <a:cubicBezTo>
                      <a:pt x="448" y="0"/>
                      <a:pt x="1" y="448"/>
                      <a:pt x="1" y="995"/>
                    </a:cubicBezTo>
                    <a:cubicBezTo>
                      <a:pt x="1" y="1543"/>
                      <a:pt x="448" y="1991"/>
                      <a:pt x="985" y="1991"/>
                    </a:cubicBezTo>
                    <a:cubicBezTo>
                      <a:pt x="1533" y="1991"/>
                      <a:pt x="1980" y="1543"/>
                      <a:pt x="1980" y="995"/>
                    </a:cubicBezTo>
                    <a:cubicBezTo>
                      <a:pt x="1980" y="448"/>
                      <a:pt x="1533" y="0"/>
                      <a:pt x="9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3"/>
              <p:cNvSpPr/>
              <p:nvPr/>
            </p:nvSpPr>
            <p:spPr>
              <a:xfrm>
                <a:off x="6699875" y="2124875"/>
                <a:ext cx="18750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71" extrusionOk="0">
                    <a:moveTo>
                      <a:pt x="548" y="1"/>
                    </a:moveTo>
                    <a:cubicBezTo>
                      <a:pt x="475" y="1"/>
                      <a:pt x="385" y="20"/>
                      <a:pt x="291" y="57"/>
                    </a:cubicBezTo>
                    <a:cubicBezTo>
                      <a:pt x="112" y="146"/>
                      <a:pt x="0" y="303"/>
                      <a:pt x="45" y="392"/>
                    </a:cubicBezTo>
                    <a:cubicBezTo>
                      <a:pt x="63" y="446"/>
                      <a:pt x="128" y="471"/>
                      <a:pt x="212" y="471"/>
                    </a:cubicBezTo>
                    <a:cubicBezTo>
                      <a:pt x="286" y="471"/>
                      <a:pt x="375" y="451"/>
                      <a:pt x="459" y="415"/>
                    </a:cubicBezTo>
                    <a:cubicBezTo>
                      <a:pt x="638" y="325"/>
                      <a:pt x="750" y="180"/>
                      <a:pt x="716" y="79"/>
                    </a:cubicBezTo>
                    <a:cubicBezTo>
                      <a:pt x="692" y="26"/>
                      <a:pt x="631" y="1"/>
                      <a:pt x="548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0" name="Google Shape;1650;p43"/>
            <p:cNvGrpSpPr/>
            <p:nvPr/>
          </p:nvGrpSpPr>
          <p:grpSpPr>
            <a:xfrm>
              <a:off x="2980154" y="979371"/>
              <a:ext cx="1607384" cy="919970"/>
              <a:chOff x="2980154" y="979371"/>
              <a:chExt cx="1607384" cy="919970"/>
            </a:xfrm>
          </p:grpSpPr>
          <p:sp>
            <p:nvSpPr>
              <p:cNvPr id="1651" name="Google Shape;1651;p43"/>
              <p:cNvSpPr/>
              <p:nvPr/>
            </p:nvSpPr>
            <p:spPr>
              <a:xfrm>
                <a:off x="3034097" y="1213832"/>
                <a:ext cx="393973" cy="327751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3123" extrusionOk="0">
                    <a:moveTo>
                      <a:pt x="1820" y="1"/>
                    </a:moveTo>
                    <a:cubicBezTo>
                      <a:pt x="1799" y="1"/>
                      <a:pt x="1779" y="8"/>
                      <a:pt x="1767" y="24"/>
                    </a:cubicBezTo>
                    <a:cubicBezTo>
                      <a:pt x="1409" y="337"/>
                      <a:pt x="1208" y="874"/>
                      <a:pt x="951" y="1265"/>
                    </a:cubicBezTo>
                    <a:cubicBezTo>
                      <a:pt x="705" y="1657"/>
                      <a:pt x="392" y="2026"/>
                      <a:pt x="280" y="2473"/>
                    </a:cubicBezTo>
                    <a:cubicBezTo>
                      <a:pt x="224" y="2473"/>
                      <a:pt x="157" y="2462"/>
                      <a:pt x="101" y="2462"/>
                    </a:cubicBezTo>
                    <a:cubicBezTo>
                      <a:pt x="0" y="2462"/>
                      <a:pt x="0" y="2618"/>
                      <a:pt x="101" y="2618"/>
                    </a:cubicBezTo>
                    <a:cubicBezTo>
                      <a:pt x="682" y="2629"/>
                      <a:pt x="1241" y="2831"/>
                      <a:pt x="1834" y="2909"/>
                    </a:cubicBezTo>
                    <a:cubicBezTo>
                      <a:pt x="2113" y="2954"/>
                      <a:pt x="2404" y="2965"/>
                      <a:pt x="2684" y="2998"/>
                    </a:cubicBezTo>
                    <a:cubicBezTo>
                      <a:pt x="3008" y="3021"/>
                      <a:pt x="3343" y="3121"/>
                      <a:pt x="3679" y="3121"/>
                    </a:cubicBezTo>
                    <a:cubicBezTo>
                      <a:pt x="3682" y="3122"/>
                      <a:pt x="3685" y="3122"/>
                      <a:pt x="3688" y="3122"/>
                    </a:cubicBezTo>
                    <a:cubicBezTo>
                      <a:pt x="3737" y="3122"/>
                      <a:pt x="3754" y="3041"/>
                      <a:pt x="3701" y="3009"/>
                    </a:cubicBezTo>
                    <a:cubicBezTo>
                      <a:pt x="3243" y="2775"/>
                      <a:pt x="2616" y="2797"/>
                      <a:pt x="2113" y="2764"/>
                    </a:cubicBezTo>
                    <a:cubicBezTo>
                      <a:pt x="1543" y="2719"/>
                      <a:pt x="984" y="2562"/>
                      <a:pt x="392" y="2506"/>
                    </a:cubicBezTo>
                    <a:cubicBezTo>
                      <a:pt x="895" y="1757"/>
                      <a:pt x="1342" y="975"/>
                      <a:pt x="1845" y="203"/>
                    </a:cubicBezTo>
                    <a:lnTo>
                      <a:pt x="1856" y="203"/>
                    </a:lnTo>
                    <a:cubicBezTo>
                      <a:pt x="1934" y="203"/>
                      <a:pt x="1957" y="103"/>
                      <a:pt x="1901" y="58"/>
                    </a:cubicBezTo>
                    <a:cubicBezTo>
                      <a:pt x="1894" y="23"/>
                      <a:pt x="1855" y="1"/>
                      <a:pt x="18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3"/>
              <p:cNvSpPr/>
              <p:nvPr/>
            </p:nvSpPr>
            <p:spPr>
              <a:xfrm>
                <a:off x="3038085" y="1494566"/>
                <a:ext cx="177361" cy="235817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2247" extrusionOk="0">
                    <a:moveTo>
                      <a:pt x="78" y="0"/>
                    </a:moveTo>
                    <a:cubicBezTo>
                      <a:pt x="39" y="0"/>
                      <a:pt x="1" y="44"/>
                      <a:pt x="18" y="89"/>
                    </a:cubicBezTo>
                    <a:cubicBezTo>
                      <a:pt x="287" y="457"/>
                      <a:pt x="555" y="849"/>
                      <a:pt x="790" y="1229"/>
                    </a:cubicBezTo>
                    <a:cubicBezTo>
                      <a:pt x="1002" y="1564"/>
                      <a:pt x="1226" y="2045"/>
                      <a:pt x="1583" y="2235"/>
                    </a:cubicBezTo>
                    <a:cubicBezTo>
                      <a:pt x="1597" y="2243"/>
                      <a:pt x="1610" y="2247"/>
                      <a:pt x="1622" y="2247"/>
                    </a:cubicBezTo>
                    <a:cubicBezTo>
                      <a:pt x="1662" y="2247"/>
                      <a:pt x="1690" y="2211"/>
                      <a:pt x="1673" y="2168"/>
                    </a:cubicBezTo>
                    <a:cubicBezTo>
                      <a:pt x="1472" y="1766"/>
                      <a:pt x="1136" y="1397"/>
                      <a:pt x="890" y="1016"/>
                    </a:cubicBezTo>
                    <a:cubicBezTo>
                      <a:pt x="644" y="670"/>
                      <a:pt x="387" y="334"/>
                      <a:pt x="108" y="10"/>
                    </a:cubicBezTo>
                    <a:cubicBezTo>
                      <a:pt x="98" y="3"/>
                      <a:pt x="88" y="0"/>
                      <a:pt x="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3"/>
              <p:cNvSpPr/>
              <p:nvPr/>
            </p:nvSpPr>
            <p:spPr>
              <a:xfrm>
                <a:off x="3274636" y="1346591"/>
                <a:ext cx="361439" cy="360285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433" extrusionOk="0">
                    <a:moveTo>
                      <a:pt x="1722" y="0"/>
                    </a:moveTo>
                    <a:cubicBezTo>
                      <a:pt x="772" y="0"/>
                      <a:pt x="0" y="772"/>
                      <a:pt x="0" y="1722"/>
                    </a:cubicBezTo>
                    <a:cubicBezTo>
                      <a:pt x="0" y="2672"/>
                      <a:pt x="772" y="3433"/>
                      <a:pt x="1722" y="3433"/>
                    </a:cubicBezTo>
                    <a:cubicBezTo>
                      <a:pt x="2672" y="3433"/>
                      <a:pt x="3444" y="2672"/>
                      <a:pt x="3444" y="1722"/>
                    </a:cubicBezTo>
                    <a:cubicBezTo>
                      <a:pt x="3444" y="772"/>
                      <a:pt x="2661" y="0"/>
                      <a:pt x="17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2"/>
                </a:solidFill>
                <a:prstDash val="solid"/>
                <a:miter lim="111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3"/>
              <p:cNvSpPr/>
              <p:nvPr/>
            </p:nvSpPr>
            <p:spPr>
              <a:xfrm>
                <a:off x="3325011" y="1388150"/>
                <a:ext cx="150390" cy="95397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909" extrusionOk="0">
                    <a:moveTo>
                      <a:pt x="1022" y="1"/>
                    </a:moveTo>
                    <a:cubicBezTo>
                      <a:pt x="885" y="1"/>
                      <a:pt x="722" y="40"/>
                      <a:pt x="560" y="119"/>
                    </a:cubicBezTo>
                    <a:cubicBezTo>
                      <a:pt x="202" y="286"/>
                      <a:pt x="1" y="577"/>
                      <a:pt x="79" y="767"/>
                    </a:cubicBezTo>
                    <a:cubicBezTo>
                      <a:pt x="126" y="861"/>
                      <a:pt x="247" y="909"/>
                      <a:pt x="401" y="909"/>
                    </a:cubicBezTo>
                    <a:cubicBezTo>
                      <a:pt x="541" y="909"/>
                      <a:pt x="708" y="869"/>
                      <a:pt x="873" y="789"/>
                    </a:cubicBezTo>
                    <a:cubicBezTo>
                      <a:pt x="1231" y="622"/>
                      <a:pt x="1432" y="331"/>
                      <a:pt x="1354" y="152"/>
                    </a:cubicBezTo>
                    <a:cubicBezTo>
                      <a:pt x="1300" y="51"/>
                      <a:pt x="1177" y="1"/>
                      <a:pt x="1022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3"/>
              <p:cNvSpPr/>
              <p:nvPr/>
            </p:nvSpPr>
            <p:spPr>
              <a:xfrm>
                <a:off x="3164336" y="1135436"/>
                <a:ext cx="156162" cy="154903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1476" extrusionOk="0">
                    <a:moveTo>
                      <a:pt x="749" y="0"/>
                    </a:moveTo>
                    <a:cubicBezTo>
                      <a:pt x="336" y="0"/>
                      <a:pt x="0" y="335"/>
                      <a:pt x="0" y="738"/>
                    </a:cubicBezTo>
                    <a:cubicBezTo>
                      <a:pt x="0" y="1140"/>
                      <a:pt x="336" y="1476"/>
                      <a:pt x="749" y="1476"/>
                    </a:cubicBezTo>
                    <a:cubicBezTo>
                      <a:pt x="1152" y="1476"/>
                      <a:pt x="1487" y="1140"/>
                      <a:pt x="1487" y="738"/>
                    </a:cubicBezTo>
                    <a:cubicBezTo>
                      <a:pt x="1487" y="335"/>
                      <a:pt x="1163" y="0"/>
                      <a:pt x="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3"/>
              <p:cNvSpPr/>
              <p:nvPr/>
            </p:nvSpPr>
            <p:spPr>
              <a:xfrm>
                <a:off x="3190153" y="1150339"/>
                <a:ext cx="79865" cy="52369"/>
              </a:xfrm>
              <a:custGeom>
                <a:avLst/>
                <a:gdLst/>
                <a:ahLst/>
                <a:cxnLst/>
                <a:rect l="l" t="t" r="r" b="b"/>
                <a:pathLst>
                  <a:path w="761" h="499" extrusionOk="0">
                    <a:moveTo>
                      <a:pt x="546" y="0"/>
                    </a:moveTo>
                    <a:cubicBezTo>
                      <a:pt x="470" y="0"/>
                      <a:pt x="381" y="23"/>
                      <a:pt x="291" y="70"/>
                    </a:cubicBezTo>
                    <a:cubicBezTo>
                      <a:pt x="112" y="160"/>
                      <a:pt x="0" y="316"/>
                      <a:pt x="34" y="417"/>
                    </a:cubicBezTo>
                    <a:cubicBezTo>
                      <a:pt x="63" y="470"/>
                      <a:pt x="130" y="498"/>
                      <a:pt x="215" y="498"/>
                    </a:cubicBezTo>
                    <a:cubicBezTo>
                      <a:pt x="290" y="498"/>
                      <a:pt x="380" y="476"/>
                      <a:pt x="470" y="428"/>
                    </a:cubicBezTo>
                    <a:cubicBezTo>
                      <a:pt x="649" y="328"/>
                      <a:pt x="761" y="182"/>
                      <a:pt x="727" y="82"/>
                    </a:cubicBezTo>
                    <a:cubicBezTo>
                      <a:pt x="697" y="29"/>
                      <a:pt x="631" y="0"/>
                      <a:pt x="546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3"/>
              <p:cNvSpPr/>
              <p:nvPr/>
            </p:nvSpPr>
            <p:spPr>
              <a:xfrm>
                <a:off x="2980154" y="1422887"/>
                <a:ext cx="154903" cy="154903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476" extrusionOk="0">
                    <a:moveTo>
                      <a:pt x="738" y="0"/>
                    </a:moveTo>
                    <a:cubicBezTo>
                      <a:pt x="335" y="0"/>
                      <a:pt x="0" y="336"/>
                      <a:pt x="0" y="738"/>
                    </a:cubicBezTo>
                    <a:cubicBezTo>
                      <a:pt x="0" y="1140"/>
                      <a:pt x="335" y="1476"/>
                      <a:pt x="738" y="1476"/>
                    </a:cubicBezTo>
                    <a:cubicBezTo>
                      <a:pt x="1140" y="1476"/>
                      <a:pt x="1476" y="1140"/>
                      <a:pt x="1476" y="738"/>
                    </a:cubicBezTo>
                    <a:cubicBezTo>
                      <a:pt x="1476" y="336"/>
                      <a:pt x="1140" y="0"/>
                      <a:pt x="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3"/>
              <p:cNvSpPr/>
              <p:nvPr/>
            </p:nvSpPr>
            <p:spPr>
              <a:xfrm>
                <a:off x="3004711" y="1449124"/>
                <a:ext cx="81124" cy="52789"/>
              </a:xfrm>
              <a:custGeom>
                <a:avLst/>
                <a:gdLst/>
                <a:ahLst/>
                <a:cxnLst/>
                <a:rect l="l" t="t" r="r" b="b"/>
                <a:pathLst>
                  <a:path w="773" h="503" extrusionOk="0">
                    <a:moveTo>
                      <a:pt x="562" y="0"/>
                    </a:moveTo>
                    <a:cubicBezTo>
                      <a:pt x="485" y="0"/>
                      <a:pt x="389" y="25"/>
                      <a:pt x="292" y="74"/>
                    </a:cubicBezTo>
                    <a:cubicBezTo>
                      <a:pt x="113" y="164"/>
                      <a:pt x="1" y="320"/>
                      <a:pt x="46" y="421"/>
                    </a:cubicBezTo>
                    <a:cubicBezTo>
                      <a:pt x="75" y="474"/>
                      <a:pt x="139" y="502"/>
                      <a:pt x="222" y="502"/>
                    </a:cubicBezTo>
                    <a:cubicBezTo>
                      <a:pt x="296" y="502"/>
                      <a:pt x="387" y="480"/>
                      <a:pt x="482" y="432"/>
                    </a:cubicBezTo>
                    <a:cubicBezTo>
                      <a:pt x="660" y="331"/>
                      <a:pt x="772" y="186"/>
                      <a:pt x="728" y="86"/>
                    </a:cubicBezTo>
                    <a:cubicBezTo>
                      <a:pt x="705" y="28"/>
                      <a:pt x="643" y="0"/>
                      <a:pt x="562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3"/>
              <p:cNvSpPr/>
              <p:nvPr/>
            </p:nvSpPr>
            <p:spPr>
              <a:xfrm>
                <a:off x="3111548" y="1675076"/>
                <a:ext cx="156162" cy="155007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1477" extrusionOk="0">
                    <a:moveTo>
                      <a:pt x="749" y="1"/>
                    </a:moveTo>
                    <a:cubicBezTo>
                      <a:pt x="336" y="1"/>
                      <a:pt x="0" y="336"/>
                      <a:pt x="0" y="739"/>
                    </a:cubicBezTo>
                    <a:cubicBezTo>
                      <a:pt x="0" y="1141"/>
                      <a:pt x="336" y="1477"/>
                      <a:pt x="749" y="1477"/>
                    </a:cubicBezTo>
                    <a:cubicBezTo>
                      <a:pt x="1152" y="1477"/>
                      <a:pt x="1487" y="1141"/>
                      <a:pt x="1487" y="739"/>
                    </a:cubicBezTo>
                    <a:cubicBezTo>
                      <a:pt x="1487" y="325"/>
                      <a:pt x="1163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3"/>
              <p:cNvSpPr/>
              <p:nvPr/>
            </p:nvSpPr>
            <p:spPr>
              <a:xfrm>
                <a:off x="3139674" y="1695751"/>
                <a:ext cx="81019" cy="52474"/>
              </a:xfrm>
              <a:custGeom>
                <a:avLst/>
                <a:gdLst/>
                <a:ahLst/>
                <a:cxnLst/>
                <a:rect l="l" t="t" r="r" b="b"/>
                <a:pathLst>
                  <a:path w="772" h="500" extrusionOk="0">
                    <a:moveTo>
                      <a:pt x="547" y="0"/>
                    </a:moveTo>
                    <a:cubicBezTo>
                      <a:pt x="472" y="0"/>
                      <a:pt x="383" y="20"/>
                      <a:pt x="291" y="61"/>
                    </a:cubicBezTo>
                    <a:cubicBezTo>
                      <a:pt x="112" y="162"/>
                      <a:pt x="1" y="318"/>
                      <a:pt x="45" y="419"/>
                    </a:cubicBezTo>
                    <a:cubicBezTo>
                      <a:pt x="75" y="472"/>
                      <a:pt x="138" y="500"/>
                      <a:pt x="222" y="500"/>
                    </a:cubicBezTo>
                    <a:cubicBezTo>
                      <a:pt x="296" y="500"/>
                      <a:pt x="386" y="477"/>
                      <a:pt x="481" y="430"/>
                    </a:cubicBezTo>
                    <a:cubicBezTo>
                      <a:pt x="660" y="329"/>
                      <a:pt x="772" y="184"/>
                      <a:pt x="727" y="83"/>
                    </a:cubicBezTo>
                    <a:cubicBezTo>
                      <a:pt x="703" y="29"/>
                      <a:pt x="636" y="0"/>
                      <a:pt x="547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3"/>
              <p:cNvSpPr/>
              <p:nvPr/>
            </p:nvSpPr>
            <p:spPr>
              <a:xfrm>
                <a:off x="3559157" y="1450166"/>
                <a:ext cx="336147" cy="57721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550" extrusionOk="0">
                    <a:moveTo>
                      <a:pt x="2650" y="1"/>
                    </a:moveTo>
                    <a:cubicBezTo>
                      <a:pt x="2286" y="1"/>
                      <a:pt x="1889" y="83"/>
                      <a:pt x="1582" y="121"/>
                    </a:cubicBezTo>
                    <a:cubicBezTo>
                      <a:pt x="1056" y="177"/>
                      <a:pt x="542" y="300"/>
                      <a:pt x="50" y="468"/>
                    </a:cubicBezTo>
                    <a:cubicBezTo>
                      <a:pt x="0" y="477"/>
                      <a:pt x="21" y="549"/>
                      <a:pt x="66" y="549"/>
                    </a:cubicBezTo>
                    <a:cubicBezTo>
                      <a:pt x="71" y="549"/>
                      <a:pt x="77" y="548"/>
                      <a:pt x="84" y="546"/>
                    </a:cubicBezTo>
                    <a:cubicBezTo>
                      <a:pt x="631" y="400"/>
                      <a:pt x="1168" y="345"/>
                      <a:pt x="1727" y="289"/>
                    </a:cubicBezTo>
                    <a:cubicBezTo>
                      <a:pt x="1826" y="279"/>
                      <a:pt x="1931" y="276"/>
                      <a:pt x="2039" y="276"/>
                    </a:cubicBezTo>
                    <a:cubicBezTo>
                      <a:pt x="2173" y="276"/>
                      <a:pt x="2312" y="280"/>
                      <a:pt x="2450" y="280"/>
                    </a:cubicBezTo>
                    <a:cubicBezTo>
                      <a:pt x="2697" y="280"/>
                      <a:pt x="2940" y="266"/>
                      <a:pt x="3147" y="188"/>
                    </a:cubicBezTo>
                    <a:cubicBezTo>
                      <a:pt x="3203" y="177"/>
                      <a:pt x="3203" y="87"/>
                      <a:pt x="3147" y="76"/>
                    </a:cubicBezTo>
                    <a:cubicBezTo>
                      <a:pt x="2999" y="21"/>
                      <a:pt x="2829" y="1"/>
                      <a:pt x="2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3"/>
              <p:cNvSpPr/>
              <p:nvPr/>
            </p:nvSpPr>
            <p:spPr>
              <a:xfrm>
                <a:off x="3901601" y="1148966"/>
                <a:ext cx="279475" cy="313268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985" extrusionOk="0">
                    <a:moveTo>
                      <a:pt x="2589" y="1"/>
                    </a:moveTo>
                    <a:cubicBezTo>
                      <a:pt x="2582" y="1"/>
                      <a:pt x="2574" y="2"/>
                      <a:pt x="2567" y="6"/>
                    </a:cubicBezTo>
                    <a:cubicBezTo>
                      <a:pt x="2086" y="364"/>
                      <a:pt x="1729" y="822"/>
                      <a:pt x="1337" y="1258"/>
                    </a:cubicBezTo>
                    <a:cubicBezTo>
                      <a:pt x="890" y="1761"/>
                      <a:pt x="376" y="2264"/>
                      <a:pt x="40" y="2857"/>
                    </a:cubicBezTo>
                    <a:cubicBezTo>
                      <a:pt x="0" y="2929"/>
                      <a:pt x="53" y="2984"/>
                      <a:pt x="106" y="2984"/>
                    </a:cubicBezTo>
                    <a:cubicBezTo>
                      <a:pt x="127" y="2984"/>
                      <a:pt x="148" y="2976"/>
                      <a:pt x="163" y="2957"/>
                    </a:cubicBezTo>
                    <a:cubicBezTo>
                      <a:pt x="633" y="2465"/>
                      <a:pt x="1024" y="1906"/>
                      <a:pt x="1494" y="1426"/>
                    </a:cubicBezTo>
                    <a:cubicBezTo>
                      <a:pt x="1729" y="1169"/>
                      <a:pt x="1952" y="878"/>
                      <a:pt x="2198" y="621"/>
                    </a:cubicBezTo>
                    <a:cubicBezTo>
                      <a:pt x="2388" y="442"/>
                      <a:pt x="2556" y="308"/>
                      <a:pt x="2634" y="62"/>
                    </a:cubicBezTo>
                    <a:cubicBezTo>
                      <a:pt x="2662" y="43"/>
                      <a:pt x="2628" y="1"/>
                      <a:pt x="25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3"/>
              <p:cNvSpPr/>
              <p:nvPr/>
            </p:nvSpPr>
            <p:spPr>
              <a:xfrm>
                <a:off x="4219067" y="1203539"/>
                <a:ext cx="42294" cy="423883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039" extrusionOk="0">
                    <a:moveTo>
                      <a:pt x="149" y="0"/>
                    </a:moveTo>
                    <a:cubicBezTo>
                      <a:pt x="129" y="0"/>
                      <a:pt x="112" y="11"/>
                      <a:pt x="112" y="34"/>
                    </a:cubicBezTo>
                    <a:cubicBezTo>
                      <a:pt x="0" y="682"/>
                      <a:pt x="56" y="1353"/>
                      <a:pt x="68" y="1990"/>
                    </a:cubicBezTo>
                    <a:cubicBezTo>
                      <a:pt x="101" y="2605"/>
                      <a:pt x="34" y="3388"/>
                      <a:pt x="258" y="3958"/>
                    </a:cubicBezTo>
                    <a:cubicBezTo>
                      <a:pt x="258" y="3980"/>
                      <a:pt x="269" y="3980"/>
                      <a:pt x="269" y="3991"/>
                    </a:cubicBezTo>
                    <a:cubicBezTo>
                      <a:pt x="269" y="4019"/>
                      <a:pt x="294" y="4038"/>
                      <a:pt x="317" y="4038"/>
                    </a:cubicBezTo>
                    <a:cubicBezTo>
                      <a:pt x="330" y="4038"/>
                      <a:pt x="343" y="4031"/>
                      <a:pt x="347" y="4014"/>
                    </a:cubicBezTo>
                    <a:cubicBezTo>
                      <a:pt x="381" y="3958"/>
                      <a:pt x="403" y="3846"/>
                      <a:pt x="403" y="3790"/>
                    </a:cubicBezTo>
                    <a:cubicBezTo>
                      <a:pt x="392" y="3343"/>
                      <a:pt x="369" y="2918"/>
                      <a:pt x="336" y="2482"/>
                    </a:cubicBezTo>
                    <a:cubicBezTo>
                      <a:pt x="291" y="1666"/>
                      <a:pt x="347" y="827"/>
                      <a:pt x="202" y="34"/>
                    </a:cubicBezTo>
                    <a:cubicBezTo>
                      <a:pt x="191" y="11"/>
                      <a:pt x="168" y="0"/>
                      <a:pt x="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3"/>
              <p:cNvSpPr/>
              <p:nvPr/>
            </p:nvSpPr>
            <p:spPr>
              <a:xfrm>
                <a:off x="3944524" y="1163344"/>
                <a:ext cx="245262" cy="654453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6236" extrusionOk="0">
                    <a:moveTo>
                      <a:pt x="2266" y="0"/>
                    </a:moveTo>
                    <a:cubicBezTo>
                      <a:pt x="2247" y="0"/>
                      <a:pt x="2230" y="7"/>
                      <a:pt x="2225" y="25"/>
                    </a:cubicBezTo>
                    <a:cubicBezTo>
                      <a:pt x="1767" y="1087"/>
                      <a:pt x="1398" y="2194"/>
                      <a:pt x="984" y="3268"/>
                    </a:cubicBezTo>
                    <a:cubicBezTo>
                      <a:pt x="772" y="3815"/>
                      <a:pt x="571" y="4374"/>
                      <a:pt x="358" y="4900"/>
                    </a:cubicBezTo>
                    <a:cubicBezTo>
                      <a:pt x="179" y="5302"/>
                      <a:pt x="0" y="5738"/>
                      <a:pt x="79" y="6186"/>
                    </a:cubicBezTo>
                    <a:cubicBezTo>
                      <a:pt x="84" y="6219"/>
                      <a:pt x="115" y="6236"/>
                      <a:pt x="146" y="6236"/>
                    </a:cubicBezTo>
                    <a:cubicBezTo>
                      <a:pt x="176" y="6236"/>
                      <a:pt x="207" y="6219"/>
                      <a:pt x="213" y="6186"/>
                    </a:cubicBezTo>
                    <a:cubicBezTo>
                      <a:pt x="448" y="5157"/>
                      <a:pt x="917" y="4162"/>
                      <a:pt x="1297" y="3178"/>
                    </a:cubicBezTo>
                    <a:cubicBezTo>
                      <a:pt x="1689" y="2172"/>
                      <a:pt x="2225" y="1132"/>
                      <a:pt x="2337" y="37"/>
                    </a:cubicBezTo>
                    <a:cubicBezTo>
                      <a:pt x="2330" y="16"/>
                      <a:pt x="2295" y="0"/>
                      <a:pt x="2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3"/>
              <p:cNvSpPr/>
              <p:nvPr/>
            </p:nvSpPr>
            <p:spPr>
              <a:xfrm>
                <a:off x="4230296" y="1125563"/>
                <a:ext cx="333523" cy="20370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1941" extrusionOk="0">
                    <a:moveTo>
                      <a:pt x="58" y="1"/>
                    </a:moveTo>
                    <a:cubicBezTo>
                      <a:pt x="28" y="1"/>
                      <a:pt x="0" y="55"/>
                      <a:pt x="39" y="84"/>
                    </a:cubicBezTo>
                    <a:cubicBezTo>
                      <a:pt x="553" y="397"/>
                      <a:pt x="933" y="888"/>
                      <a:pt x="1470" y="1179"/>
                    </a:cubicBezTo>
                    <a:cubicBezTo>
                      <a:pt x="1995" y="1459"/>
                      <a:pt x="2565" y="1671"/>
                      <a:pt x="3091" y="1939"/>
                    </a:cubicBezTo>
                    <a:cubicBezTo>
                      <a:pt x="3095" y="1940"/>
                      <a:pt x="3099" y="1941"/>
                      <a:pt x="3103" y="1941"/>
                    </a:cubicBezTo>
                    <a:cubicBezTo>
                      <a:pt x="3143" y="1941"/>
                      <a:pt x="3177" y="1891"/>
                      <a:pt x="3147" y="1850"/>
                    </a:cubicBezTo>
                    <a:cubicBezTo>
                      <a:pt x="2789" y="1414"/>
                      <a:pt x="2197" y="1269"/>
                      <a:pt x="1693" y="1045"/>
                    </a:cubicBezTo>
                    <a:cubicBezTo>
                      <a:pt x="1112" y="777"/>
                      <a:pt x="654" y="318"/>
                      <a:pt x="72" y="5"/>
                    </a:cubicBezTo>
                    <a:cubicBezTo>
                      <a:pt x="68" y="2"/>
                      <a:pt x="63" y="1"/>
                      <a:pt x="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3"/>
              <p:cNvSpPr/>
              <p:nvPr/>
            </p:nvSpPr>
            <p:spPr>
              <a:xfrm>
                <a:off x="4024284" y="979371"/>
                <a:ext cx="360285" cy="361544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3445" extrusionOk="0">
                    <a:moveTo>
                      <a:pt x="1722" y="1"/>
                    </a:moveTo>
                    <a:cubicBezTo>
                      <a:pt x="772" y="1"/>
                      <a:pt x="1" y="772"/>
                      <a:pt x="1" y="1722"/>
                    </a:cubicBezTo>
                    <a:cubicBezTo>
                      <a:pt x="1" y="2673"/>
                      <a:pt x="772" y="3444"/>
                      <a:pt x="1722" y="3444"/>
                    </a:cubicBezTo>
                    <a:cubicBezTo>
                      <a:pt x="2673" y="3444"/>
                      <a:pt x="3433" y="2673"/>
                      <a:pt x="3433" y="1722"/>
                    </a:cubicBezTo>
                    <a:cubicBezTo>
                      <a:pt x="3433" y="772"/>
                      <a:pt x="2673" y="1"/>
                      <a:pt x="1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accent2"/>
                </a:solidFill>
                <a:prstDash val="solid"/>
                <a:miter lim="111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3"/>
              <p:cNvSpPr/>
              <p:nvPr/>
            </p:nvSpPr>
            <p:spPr>
              <a:xfrm>
                <a:off x="4087673" y="1018621"/>
                <a:ext cx="150285" cy="95397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909" extrusionOk="0">
                    <a:moveTo>
                      <a:pt x="1025" y="1"/>
                    </a:moveTo>
                    <a:cubicBezTo>
                      <a:pt x="887" y="1"/>
                      <a:pt x="722" y="40"/>
                      <a:pt x="559" y="119"/>
                    </a:cubicBezTo>
                    <a:cubicBezTo>
                      <a:pt x="202" y="286"/>
                      <a:pt x="0" y="577"/>
                      <a:pt x="79" y="767"/>
                    </a:cubicBezTo>
                    <a:cubicBezTo>
                      <a:pt x="125" y="861"/>
                      <a:pt x="246" y="909"/>
                      <a:pt x="400" y="909"/>
                    </a:cubicBezTo>
                    <a:cubicBezTo>
                      <a:pt x="540" y="909"/>
                      <a:pt x="707" y="869"/>
                      <a:pt x="872" y="789"/>
                    </a:cubicBezTo>
                    <a:cubicBezTo>
                      <a:pt x="1230" y="622"/>
                      <a:pt x="1431" y="331"/>
                      <a:pt x="1353" y="152"/>
                    </a:cubicBezTo>
                    <a:cubicBezTo>
                      <a:pt x="1306" y="51"/>
                      <a:pt x="1182" y="1"/>
                      <a:pt x="1025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3"/>
              <p:cNvSpPr/>
              <p:nvPr/>
            </p:nvSpPr>
            <p:spPr>
              <a:xfrm>
                <a:off x="3848287" y="1375968"/>
                <a:ext cx="155007" cy="155007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477" extrusionOk="0">
                    <a:moveTo>
                      <a:pt x="738" y="1"/>
                    </a:moveTo>
                    <a:cubicBezTo>
                      <a:pt x="325" y="1"/>
                      <a:pt x="1" y="325"/>
                      <a:pt x="1" y="738"/>
                    </a:cubicBezTo>
                    <a:cubicBezTo>
                      <a:pt x="1" y="1152"/>
                      <a:pt x="325" y="1476"/>
                      <a:pt x="738" y="1476"/>
                    </a:cubicBezTo>
                    <a:cubicBezTo>
                      <a:pt x="1152" y="1476"/>
                      <a:pt x="1476" y="1152"/>
                      <a:pt x="1476" y="738"/>
                    </a:cubicBezTo>
                    <a:cubicBezTo>
                      <a:pt x="1476" y="325"/>
                      <a:pt x="1152" y="1"/>
                      <a:pt x="7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3"/>
              <p:cNvSpPr/>
              <p:nvPr/>
            </p:nvSpPr>
            <p:spPr>
              <a:xfrm>
                <a:off x="3872950" y="1402205"/>
                <a:ext cx="81019" cy="52369"/>
              </a:xfrm>
              <a:custGeom>
                <a:avLst/>
                <a:gdLst/>
                <a:ahLst/>
                <a:cxnLst/>
                <a:rect l="l" t="t" r="r" b="b"/>
                <a:pathLst>
                  <a:path w="772" h="499" extrusionOk="0">
                    <a:moveTo>
                      <a:pt x="562" y="1"/>
                    </a:moveTo>
                    <a:cubicBezTo>
                      <a:pt x="484" y="1"/>
                      <a:pt x="389" y="26"/>
                      <a:pt x="291" y="75"/>
                    </a:cubicBezTo>
                    <a:cubicBezTo>
                      <a:pt x="112" y="164"/>
                      <a:pt x="0" y="321"/>
                      <a:pt x="45" y="421"/>
                    </a:cubicBezTo>
                    <a:cubicBezTo>
                      <a:pt x="74" y="473"/>
                      <a:pt x="135" y="498"/>
                      <a:pt x="215" y="498"/>
                    </a:cubicBezTo>
                    <a:cubicBezTo>
                      <a:pt x="291" y="498"/>
                      <a:pt x="383" y="476"/>
                      <a:pt x="481" y="433"/>
                    </a:cubicBezTo>
                    <a:cubicBezTo>
                      <a:pt x="660" y="332"/>
                      <a:pt x="772" y="187"/>
                      <a:pt x="727" y="86"/>
                    </a:cubicBezTo>
                    <a:cubicBezTo>
                      <a:pt x="704" y="29"/>
                      <a:pt x="643" y="1"/>
                      <a:pt x="562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3"/>
              <p:cNvSpPr/>
              <p:nvPr/>
            </p:nvSpPr>
            <p:spPr>
              <a:xfrm>
                <a:off x="3888167" y="1744438"/>
                <a:ext cx="155007" cy="15490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476" extrusionOk="0">
                    <a:moveTo>
                      <a:pt x="739" y="0"/>
                    </a:moveTo>
                    <a:cubicBezTo>
                      <a:pt x="336" y="0"/>
                      <a:pt x="1" y="336"/>
                      <a:pt x="1" y="738"/>
                    </a:cubicBezTo>
                    <a:cubicBezTo>
                      <a:pt x="1" y="1140"/>
                      <a:pt x="336" y="1476"/>
                      <a:pt x="739" y="1476"/>
                    </a:cubicBezTo>
                    <a:cubicBezTo>
                      <a:pt x="1141" y="1476"/>
                      <a:pt x="1476" y="1140"/>
                      <a:pt x="1476" y="738"/>
                    </a:cubicBezTo>
                    <a:cubicBezTo>
                      <a:pt x="1476" y="313"/>
                      <a:pt x="1141" y="0"/>
                      <a:pt x="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3"/>
              <p:cNvSpPr/>
              <p:nvPr/>
            </p:nvSpPr>
            <p:spPr>
              <a:xfrm>
                <a:off x="3918707" y="1772669"/>
                <a:ext cx="81019" cy="51529"/>
              </a:xfrm>
              <a:custGeom>
                <a:avLst/>
                <a:gdLst/>
                <a:ahLst/>
                <a:cxnLst/>
                <a:rect l="l" t="t" r="r" b="b"/>
                <a:pathLst>
                  <a:path w="772" h="491" extrusionOk="0">
                    <a:moveTo>
                      <a:pt x="548" y="1"/>
                    </a:moveTo>
                    <a:cubicBezTo>
                      <a:pt x="470" y="1"/>
                      <a:pt x="378" y="23"/>
                      <a:pt x="291" y="67"/>
                    </a:cubicBezTo>
                    <a:cubicBezTo>
                      <a:pt x="112" y="156"/>
                      <a:pt x="0" y="312"/>
                      <a:pt x="45" y="413"/>
                    </a:cubicBezTo>
                    <a:cubicBezTo>
                      <a:pt x="74" y="465"/>
                      <a:pt x="135" y="490"/>
                      <a:pt x="214" y="490"/>
                    </a:cubicBezTo>
                    <a:cubicBezTo>
                      <a:pt x="288" y="490"/>
                      <a:pt x="378" y="468"/>
                      <a:pt x="470" y="424"/>
                    </a:cubicBezTo>
                    <a:cubicBezTo>
                      <a:pt x="660" y="324"/>
                      <a:pt x="772" y="178"/>
                      <a:pt x="727" y="78"/>
                    </a:cubicBezTo>
                    <a:cubicBezTo>
                      <a:pt x="698" y="26"/>
                      <a:pt x="631" y="1"/>
                      <a:pt x="548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3"/>
              <p:cNvSpPr/>
              <p:nvPr/>
            </p:nvSpPr>
            <p:spPr>
              <a:xfrm>
                <a:off x="4194404" y="1542624"/>
                <a:ext cx="155007" cy="156162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488" extrusionOk="0">
                    <a:moveTo>
                      <a:pt x="739" y="0"/>
                    </a:moveTo>
                    <a:cubicBezTo>
                      <a:pt x="336" y="0"/>
                      <a:pt x="1" y="336"/>
                      <a:pt x="1" y="749"/>
                    </a:cubicBezTo>
                    <a:cubicBezTo>
                      <a:pt x="1" y="1152"/>
                      <a:pt x="336" y="1487"/>
                      <a:pt x="739" y="1487"/>
                    </a:cubicBezTo>
                    <a:cubicBezTo>
                      <a:pt x="1141" y="1487"/>
                      <a:pt x="1476" y="1152"/>
                      <a:pt x="1476" y="749"/>
                    </a:cubicBezTo>
                    <a:cubicBezTo>
                      <a:pt x="1476" y="336"/>
                      <a:pt x="1141" y="0"/>
                      <a:pt x="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3"/>
              <p:cNvSpPr/>
              <p:nvPr/>
            </p:nvSpPr>
            <p:spPr>
              <a:xfrm>
                <a:off x="4213190" y="1566867"/>
                <a:ext cx="81019" cy="51949"/>
              </a:xfrm>
              <a:custGeom>
                <a:avLst/>
                <a:gdLst/>
                <a:ahLst/>
                <a:cxnLst/>
                <a:rect l="l" t="t" r="r" b="b"/>
                <a:pathLst>
                  <a:path w="772" h="495" extrusionOk="0">
                    <a:moveTo>
                      <a:pt x="555" y="1"/>
                    </a:moveTo>
                    <a:cubicBezTo>
                      <a:pt x="479" y="1"/>
                      <a:pt x="386" y="24"/>
                      <a:pt x="291" y="71"/>
                    </a:cubicBezTo>
                    <a:cubicBezTo>
                      <a:pt x="112" y="160"/>
                      <a:pt x="1" y="317"/>
                      <a:pt x="45" y="418"/>
                    </a:cubicBezTo>
                    <a:cubicBezTo>
                      <a:pt x="74" y="469"/>
                      <a:pt x="135" y="495"/>
                      <a:pt x="216" y="495"/>
                    </a:cubicBezTo>
                    <a:cubicBezTo>
                      <a:pt x="291" y="495"/>
                      <a:pt x="384" y="472"/>
                      <a:pt x="481" y="429"/>
                    </a:cubicBezTo>
                    <a:cubicBezTo>
                      <a:pt x="660" y="328"/>
                      <a:pt x="772" y="183"/>
                      <a:pt x="727" y="82"/>
                    </a:cubicBezTo>
                    <a:cubicBezTo>
                      <a:pt x="704" y="29"/>
                      <a:pt x="640" y="1"/>
                      <a:pt x="555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3"/>
              <p:cNvSpPr/>
              <p:nvPr/>
            </p:nvSpPr>
            <p:spPr>
              <a:xfrm>
                <a:off x="4431481" y="1239851"/>
                <a:ext cx="156057" cy="155007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1477" extrusionOk="0">
                    <a:moveTo>
                      <a:pt x="749" y="1"/>
                    </a:moveTo>
                    <a:cubicBezTo>
                      <a:pt x="335" y="1"/>
                      <a:pt x="0" y="325"/>
                      <a:pt x="0" y="739"/>
                    </a:cubicBezTo>
                    <a:cubicBezTo>
                      <a:pt x="0" y="1141"/>
                      <a:pt x="335" y="1476"/>
                      <a:pt x="749" y="1476"/>
                    </a:cubicBezTo>
                    <a:cubicBezTo>
                      <a:pt x="1152" y="1476"/>
                      <a:pt x="1487" y="1141"/>
                      <a:pt x="1487" y="739"/>
                    </a:cubicBezTo>
                    <a:cubicBezTo>
                      <a:pt x="1487" y="325"/>
                      <a:pt x="1152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3"/>
              <p:cNvSpPr/>
              <p:nvPr/>
            </p:nvSpPr>
            <p:spPr>
              <a:xfrm>
                <a:off x="4451421" y="1262310"/>
                <a:ext cx="79865" cy="5142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490" extrusionOk="0">
                    <a:moveTo>
                      <a:pt x="556" y="0"/>
                    </a:moveTo>
                    <a:cubicBezTo>
                      <a:pt x="478" y="0"/>
                      <a:pt x="383" y="23"/>
                      <a:pt x="291" y="66"/>
                    </a:cubicBezTo>
                    <a:cubicBezTo>
                      <a:pt x="112" y="156"/>
                      <a:pt x="0" y="312"/>
                      <a:pt x="34" y="413"/>
                    </a:cubicBezTo>
                    <a:cubicBezTo>
                      <a:pt x="62" y="465"/>
                      <a:pt x="127" y="490"/>
                      <a:pt x="208" y="490"/>
                    </a:cubicBezTo>
                    <a:cubicBezTo>
                      <a:pt x="285" y="490"/>
                      <a:pt x="377" y="467"/>
                      <a:pt x="470" y="424"/>
                    </a:cubicBezTo>
                    <a:cubicBezTo>
                      <a:pt x="649" y="323"/>
                      <a:pt x="760" y="178"/>
                      <a:pt x="727" y="77"/>
                    </a:cubicBezTo>
                    <a:cubicBezTo>
                      <a:pt x="704" y="26"/>
                      <a:pt x="639" y="0"/>
                      <a:pt x="556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0536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D600-5AD5-480A-8343-2D5B6F04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38" y="76863"/>
            <a:ext cx="2429933" cy="449630"/>
          </a:xfrm>
        </p:spPr>
        <p:txBody>
          <a:bodyPr anchor="t"/>
          <a:lstStyle/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Formal Charges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C0B1582-A927-45EE-BABA-3F8A00C4D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534" y="512154"/>
            <a:ext cx="8677690" cy="69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>
              <a:lnSpc>
                <a:spcPts val="2475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+mn-lt"/>
              </a:rPr>
              <a:t>Compares the number of valence of electrons in an isolated neutral atom with the number of valence electrons around this atom in a molecule (</a:t>
            </a:r>
            <a:r>
              <a:rPr lang="en-US" sz="1500" i="1">
                <a:latin typeface="+mn-lt"/>
              </a:rPr>
              <a:t>e</a:t>
            </a:r>
            <a:r>
              <a:rPr lang="en-US" sz="1500" i="1"/>
              <a:t>lectron book-keeping).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491AF-CC9A-458F-863D-802A546D9B78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43</a:t>
            </a:fld>
            <a:endParaRPr lang="fr-CA" sz="1050"/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CBA0D19B-AE40-BB5E-D7EC-E18035313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58" y="1814197"/>
            <a:ext cx="8880899" cy="33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sz="1700" b="1" dirty="0">
                <a:solidFill>
                  <a:srgbClr val="0070C0"/>
                </a:solidFill>
                <a:latin typeface="+mn-lt"/>
              </a:rPr>
              <a:t>Formal Charge = Group Number - (Number of bonds) – (Number of e</a:t>
            </a:r>
            <a:r>
              <a:rPr lang="en-US" sz="1700" b="1" baseline="30000" dirty="0">
                <a:solidFill>
                  <a:srgbClr val="0070C0"/>
                </a:solidFill>
                <a:latin typeface="+mn-lt"/>
              </a:rPr>
              <a:t>-</a:t>
            </a:r>
            <a:r>
              <a:rPr lang="en-US" sz="1700" b="1" dirty="0">
                <a:solidFill>
                  <a:srgbClr val="0070C0"/>
                </a:solidFill>
                <a:latin typeface="+mn-lt"/>
              </a:rPr>
              <a:t> in lone pair e</a:t>
            </a:r>
            <a:r>
              <a:rPr lang="en-US" sz="1700" b="1" baseline="30000" dirty="0">
                <a:solidFill>
                  <a:srgbClr val="0070C0"/>
                </a:solidFill>
                <a:latin typeface="+mn-lt"/>
              </a:rPr>
              <a:t>-</a:t>
            </a:r>
            <a:r>
              <a:rPr lang="en-US" sz="1700" b="1" dirty="0">
                <a:solidFill>
                  <a:srgbClr val="0070C0"/>
                </a:solidFill>
                <a:latin typeface="+mn-lt"/>
              </a:rPr>
              <a:t>)</a:t>
            </a:r>
          </a:p>
          <a:p>
            <a:endParaRPr lang="en-US" sz="1700" b="1" baseline="-25000" dirty="0">
              <a:solidFill>
                <a:srgbClr val="0070C0"/>
              </a:solidFill>
              <a:latin typeface="+mn-lt"/>
            </a:endParaRPr>
          </a:p>
          <a:p>
            <a:endParaRPr lang="en-US" sz="1700" b="1" baseline="-250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04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33284F5-B24B-43CA-894D-F7903127E421}"/>
              </a:ext>
            </a:extLst>
          </p:cNvPr>
          <p:cNvSpPr txBox="1"/>
          <p:nvPr/>
        </p:nvSpPr>
        <p:spPr>
          <a:xfrm>
            <a:off x="1396233" y="4230490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Khan Academy: Formal Charge and Dot Structures (11:29)</a:t>
            </a:r>
            <a:endParaRPr lang="en-CA" sz="180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3D1CF-FE15-4468-A951-9D8D82FAA839}"/>
              </a:ext>
            </a:extLst>
          </p:cNvPr>
          <p:cNvSpPr txBox="1"/>
          <p:nvPr/>
        </p:nvSpPr>
        <p:spPr>
          <a:xfrm>
            <a:off x="4495800" y="4783667"/>
            <a:ext cx="387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355C47B-8EBA-441A-AF0B-D1A223AA981E}" type="slidenum">
              <a:rPr lang="fr-CA" sz="1050"/>
              <a:t>44</a:t>
            </a:fld>
            <a:endParaRPr lang="fr-CA" sz="1050" dirty="0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FE22F37-846D-4848-BB30-189F7624F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38" y="447726"/>
            <a:ext cx="8685962" cy="55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sz="1800" b="1" dirty="0">
                <a:latin typeface="+mn-lt"/>
              </a:rPr>
              <a:t>Question: </a:t>
            </a:r>
            <a:r>
              <a:rPr lang="en-US" sz="1800" dirty="0">
                <a:latin typeface="+mn-lt"/>
              </a:rPr>
              <a:t>Calculate the formal charge on each atom in this Lewis structure for SO</a:t>
            </a:r>
            <a:r>
              <a:rPr lang="en-US" sz="1800" baseline="-25000" dirty="0">
                <a:latin typeface="+mn-lt"/>
              </a:rPr>
              <a:t>2.</a:t>
            </a:r>
            <a:endParaRPr lang="en-US" sz="1800" dirty="0">
              <a:latin typeface="+mn-lt"/>
            </a:endParaRPr>
          </a:p>
          <a:p>
            <a:endParaRPr lang="en-US" sz="1800" baseline="-25000" dirty="0">
              <a:latin typeface="+mn-lt"/>
            </a:endParaRPr>
          </a:p>
          <a:p>
            <a:endParaRPr lang="en-US" sz="1800" baseline="-25000" dirty="0">
              <a:latin typeface="+mn-lt"/>
            </a:endParaRPr>
          </a:p>
        </p:txBody>
      </p:sp>
      <p:pic>
        <p:nvPicPr>
          <p:cNvPr id="9" name="Picture 2" descr="C:\DOCUME~1\ADMINI~1\LOCALS~1\Temp\vmware-Administrator\VMwareDnD\e2aa2bd6\07_Pg248_UnFigure_1.jpg">
            <a:extLst>
              <a:ext uri="{FF2B5EF4-FFF2-40B4-BE49-F238E27FC236}">
                <a16:creationId xmlns:a16="http://schemas.microsoft.com/office/drawing/2014/main" id="{2A8D5770-15BD-4001-A07B-5C3B0FA7A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"/>
          <a:stretch/>
        </p:blipFill>
        <p:spPr bwMode="auto">
          <a:xfrm>
            <a:off x="3807735" y="913010"/>
            <a:ext cx="1376130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07A9F3-D92C-FD1E-5E35-FADD640F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77" y="129001"/>
            <a:ext cx="6609387" cy="327943"/>
          </a:xfrm>
        </p:spPr>
        <p:txBody>
          <a:bodyPr anchor="t"/>
          <a:lstStyle/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Formal Charges</a:t>
            </a:r>
            <a:r>
              <a:rPr lang="en-IN" sz="1500" dirty="0">
                <a:solidFill>
                  <a:srgbClr val="0070C0"/>
                </a:solidFill>
                <a:latin typeface="Corbel" panose="020B0503020204020204" pitchFamily="34" charset="0"/>
              </a:rPr>
              <a:t>, continued</a:t>
            </a:r>
            <a:endParaRPr lang="en-IN" sz="255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1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C1A8D5-EAD4-4123-6AAF-8FACFD61349C}"/>
              </a:ext>
            </a:extLst>
          </p:cNvPr>
          <p:cNvSpPr txBox="1">
            <a:spLocks/>
          </p:cNvSpPr>
          <p:nvPr/>
        </p:nvSpPr>
        <p:spPr>
          <a:xfrm>
            <a:off x="89187" y="332405"/>
            <a:ext cx="8855638" cy="94822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4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Question: For the following molecule,	</a:t>
            </a:r>
            <a:r>
              <a:rPr lang="en-CA" sz="18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en-CA" sz="1800" baseline="-250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CA" sz="1800" baseline="300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(a) Draw Lewis structures (</a:t>
            </a: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would it be best represented with resonance structures?)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(b) Calculate and indicate the formal charge of each atom.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AFD6954-B879-CDF8-30AC-F3C5431341CF}"/>
              </a:ext>
            </a:extLst>
          </p:cNvPr>
          <p:cNvSpPr txBox="1"/>
          <p:nvPr/>
        </p:nvSpPr>
        <p:spPr>
          <a:xfrm>
            <a:off x="2697128" y="426241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Resonance</a:t>
            </a:r>
            <a:r>
              <a:rPr lang="fr-CA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Structures (</a:t>
            </a:r>
            <a:r>
              <a:rPr lang="fr-CA" sz="1800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fr-CA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5:24)</a:t>
            </a:r>
            <a:endParaRPr lang="fr-CA" sz="1800" dirty="0">
              <a:solidFill>
                <a:srgbClr val="0070C0"/>
              </a:solidFill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756EBCF5-2687-CBFE-37F7-B758962AF22A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45</a:t>
            </a:fld>
            <a:endParaRPr lang="fr-CA" sz="1050"/>
          </a:p>
        </p:txBody>
      </p:sp>
    </p:spTree>
    <p:extLst>
      <p:ext uri="{BB962C8B-B14F-4D97-AF65-F5344CB8AC3E}">
        <p14:creationId xmlns:p14="http://schemas.microsoft.com/office/powerpoint/2010/main" val="1056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58463"/>
            <a:ext cx="6527569" cy="573058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rbel" panose="020B0503020204020204" pitchFamily="34" charset="0"/>
              </a:rPr>
              <a:t>Fundamental Properties of Models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731521"/>
            <a:ext cx="8172450" cy="3929063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AutoNum type="arabicPeriod"/>
            </a:pPr>
            <a:r>
              <a:rPr lang="en-US" sz="2100" dirty="0">
                <a:latin typeface="+mj-lt"/>
              </a:rPr>
              <a:t>A model does not equal reality.</a:t>
            </a:r>
          </a:p>
          <a:p>
            <a:pPr marL="342900" indent="-342900">
              <a:buFontTx/>
              <a:buAutoNum type="arabicPeriod"/>
            </a:pPr>
            <a:endParaRPr lang="en-US" sz="2100" dirty="0">
              <a:latin typeface="+mj-lt"/>
            </a:endParaRPr>
          </a:p>
          <a:p>
            <a:pPr marL="342900" indent="-342900">
              <a:buFontTx/>
              <a:buAutoNum type="arabicPeriod"/>
            </a:pPr>
            <a:r>
              <a:rPr lang="en-US" sz="2100" dirty="0">
                <a:latin typeface="+mj-lt"/>
              </a:rPr>
              <a:t>Models are oversimplifications and are therefore often wrong.</a:t>
            </a:r>
          </a:p>
          <a:p>
            <a:pPr marL="342900" indent="-342900">
              <a:buFontTx/>
              <a:buAutoNum type="arabicPeriod"/>
            </a:pPr>
            <a:endParaRPr lang="en-US" sz="2100" dirty="0">
              <a:latin typeface="+mj-lt"/>
            </a:endParaRPr>
          </a:p>
          <a:p>
            <a:pPr marL="342900" indent="-342900">
              <a:buFontTx/>
              <a:buAutoNum type="arabicPeriod"/>
            </a:pPr>
            <a:r>
              <a:rPr lang="en-US" sz="2100" dirty="0">
                <a:latin typeface="+mj-lt"/>
              </a:rPr>
              <a:t>Models become more complicated and are modified with time.</a:t>
            </a:r>
          </a:p>
          <a:p>
            <a:pPr marL="342900" indent="-342900">
              <a:buFontTx/>
              <a:buAutoNum type="arabicPeriod"/>
            </a:pPr>
            <a:endParaRPr lang="en-US" sz="2100" dirty="0">
              <a:latin typeface="+mj-lt"/>
            </a:endParaRPr>
          </a:p>
          <a:p>
            <a:pPr marL="342900" indent="-342900">
              <a:buFontTx/>
              <a:buAutoNum type="arabicPeriod"/>
            </a:pPr>
            <a:r>
              <a:rPr lang="en-US" sz="2100" dirty="0">
                <a:latin typeface="+mj-lt"/>
              </a:rPr>
              <a:t>We must understand the underlying assumptions in a model so that we don’t misuse it.</a:t>
            </a:r>
          </a:p>
          <a:p>
            <a:pPr marL="342900" indent="-342900">
              <a:buFontTx/>
              <a:buAutoNum type="arabicPeriod"/>
            </a:pPr>
            <a:endParaRPr lang="en-US" sz="2100" dirty="0">
              <a:latin typeface="+mj-lt"/>
            </a:endParaRPr>
          </a:p>
          <a:p>
            <a:pPr marL="342900" indent="-342900">
              <a:buFontTx/>
              <a:buAutoNum type="arabicPeriod"/>
            </a:pPr>
            <a:r>
              <a:rPr lang="en-US" sz="2100" dirty="0">
                <a:latin typeface="+mj-lt"/>
              </a:rPr>
              <a:t>When a model is wrong, we often learn much more than when it is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FF4E-A2E8-4294-BC33-9E773A50AFF3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44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39"/>
          <p:cNvSpPr txBox="1">
            <a:spLocks noGrp="1"/>
          </p:cNvSpPr>
          <p:nvPr>
            <p:ph type="title"/>
          </p:nvPr>
        </p:nvSpPr>
        <p:spPr>
          <a:xfrm>
            <a:off x="2107556" y="1921357"/>
            <a:ext cx="5096468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1"/>
                </a:solidFill>
              </a:rPr>
              <a:t>Lewis Structures</a:t>
            </a:r>
            <a:endParaRPr sz="3000" dirty="0">
              <a:solidFill>
                <a:schemeClr val="accent1"/>
              </a:solidFill>
            </a:endParaRPr>
          </a:p>
        </p:txBody>
      </p:sp>
      <p:sp>
        <p:nvSpPr>
          <p:cNvPr id="1376" name="Google Shape;1376;p39"/>
          <p:cNvSpPr txBox="1">
            <a:spLocks noGrp="1"/>
          </p:cNvSpPr>
          <p:nvPr>
            <p:ph type="title" idx="2"/>
          </p:nvPr>
        </p:nvSpPr>
        <p:spPr>
          <a:xfrm>
            <a:off x="935348" y="1789186"/>
            <a:ext cx="1093398" cy="8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1378" name="Google Shape;1378;p39"/>
          <p:cNvGrpSpPr/>
          <p:nvPr/>
        </p:nvGrpSpPr>
        <p:grpSpPr>
          <a:xfrm>
            <a:off x="1609398" y="464313"/>
            <a:ext cx="6287693" cy="4732013"/>
            <a:chOff x="1609398" y="464313"/>
            <a:chExt cx="6920874" cy="4732013"/>
          </a:xfrm>
        </p:grpSpPr>
        <p:sp>
          <p:nvSpPr>
            <p:cNvPr id="1379" name="Google Shape;1379;p39"/>
            <p:cNvSpPr/>
            <p:nvPr/>
          </p:nvSpPr>
          <p:spPr>
            <a:xfrm>
              <a:off x="7314883" y="1946587"/>
              <a:ext cx="359629" cy="466651"/>
            </a:xfrm>
            <a:custGeom>
              <a:avLst/>
              <a:gdLst/>
              <a:ahLst/>
              <a:cxnLst/>
              <a:rect l="l" t="t" r="r" b="b"/>
              <a:pathLst>
                <a:path w="8214" h="10659" extrusionOk="0">
                  <a:moveTo>
                    <a:pt x="8213" y="1"/>
                  </a:moveTo>
                  <a:lnTo>
                    <a:pt x="1" y="10658"/>
                  </a:lnTo>
                  <a:close/>
                </a:path>
              </a:pathLst>
            </a:custGeom>
            <a:solidFill>
              <a:srgbClr val="FDFCF8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7314883" y="1946587"/>
              <a:ext cx="359629" cy="466651"/>
            </a:xfrm>
            <a:custGeom>
              <a:avLst/>
              <a:gdLst/>
              <a:ahLst/>
              <a:cxnLst/>
              <a:rect l="l" t="t" r="r" b="b"/>
              <a:pathLst>
                <a:path w="8214" h="10659" fill="none" extrusionOk="0">
                  <a:moveTo>
                    <a:pt x="8213" y="1"/>
                  </a:moveTo>
                  <a:lnTo>
                    <a:pt x="1" y="10658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7260417" y="2365475"/>
              <a:ext cx="108975" cy="96141"/>
            </a:xfrm>
            <a:custGeom>
              <a:avLst/>
              <a:gdLst/>
              <a:ahLst/>
              <a:cxnLst/>
              <a:rect l="l" t="t" r="r" b="b"/>
              <a:pathLst>
                <a:path w="2489" h="2196" extrusionOk="0">
                  <a:moveTo>
                    <a:pt x="1251" y="0"/>
                  </a:moveTo>
                  <a:cubicBezTo>
                    <a:pt x="922" y="0"/>
                    <a:pt x="594" y="144"/>
                    <a:pt x="381" y="417"/>
                  </a:cubicBezTo>
                  <a:cubicBezTo>
                    <a:pt x="0" y="900"/>
                    <a:pt x="88" y="1588"/>
                    <a:pt x="571" y="1969"/>
                  </a:cubicBezTo>
                  <a:cubicBezTo>
                    <a:pt x="767" y="2121"/>
                    <a:pt x="1003" y="2195"/>
                    <a:pt x="1238" y="2195"/>
                  </a:cubicBezTo>
                  <a:cubicBezTo>
                    <a:pt x="1567" y="2195"/>
                    <a:pt x="1895" y="2051"/>
                    <a:pt x="2108" y="1778"/>
                  </a:cubicBezTo>
                  <a:cubicBezTo>
                    <a:pt x="2489" y="1295"/>
                    <a:pt x="2401" y="607"/>
                    <a:pt x="1918" y="227"/>
                  </a:cubicBezTo>
                  <a:cubicBezTo>
                    <a:pt x="1722" y="74"/>
                    <a:pt x="1486" y="0"/>
                    <a:pt x="1251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6838004" y="1790862"/>
              <a:ext cx="221189" cy="29508"/>
            </a:xfrm>
            <a:custGeom>
              <a:avLst/>
              <a:gdLst/>
              <a:ahLst/>
              <a:cxnLst/>
              <a:rect l="l" t="t" r="r" b="b"/>
              <a:pathLst>
                <a:path w="5052" h="674" extrusionOk="0">
                  <a:moveTo>
                    <a:pt x="5051" y="67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DFCF8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6838004" y="1790862"/>
              <a:ext cx="221189" cy="29508"/>
            </a:xfrm>
            <a:custGeom>
              <a:avLst/>
              <a:gdLst/>
              <a:ahLst/>
              <a:cxnLst/>
              <a:rect l="l" t="t" r="r" b="b"/>
              <a:pathLst>
                <a:path w="5052" h="674" fill="none" extrusionOk="0">
                  <a:moveTo>
                    <a:pt x="5051" y="674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6787391" y="1742923"/>
              <a:ext cx="101926" cy="96404"/>
            </a:xfrm>
            <a:custGeom>
              <a:avLst/>
              <a:gdLst/>
              <a:ahLst/>
              <a:cxnLst/>
              <a:rect l="l" t="t" r="r" b="b"/>
              <a:pathLst>
                <a:path w="2328" h="2202" extrusionOk="0">
                  <a:moveTo>
                    <a:pt x="1182" y="1"/>
                  </a:moveTo>
                  <a:cubicBezTo>
                    <a:pt x="1130" y="1"/>
                    <a:pt x="1078" y="5"/>
                    <a:pt x="1025" y="12"/>
                  </a:cubicBezTo>
                  <a:cubicBezTo>
                    <a:pt x="425" y="85"/>
                    <a:pt x="0" y="642"/>
                    <a:pt x="73" y="1242"/>
                  </a:cubicBezTo>
                  <a:cubicBezTo>
                    <a:pt x="141" y="1797"/>
                    <a:pt x="622" y="2202"/>
                    <a:pt x="1168" y="2202"/>
                  </a:cubicBezTo>
                  <a:cubicBezTo>
                    <a:pt x="1213" y="2202"/>
                    <a:pt x="1258" y="2199"/>
                    <a:pt x="1303" y="2193"/>
                  </a:cubicBezTo>
                  <a:cubicBezTo>
                    <a:pt x="1903" y="2120"/>
                    <a:pt x="2328" y="1564"/>
                    <a:pt x="2255" y="964"/>
                  </a:cubicBezTo>
                  <a:cubicBezTo>
                    <a:pt x="2188" y="415"/>
                    <a:pt x="1729" y="1"/>
                    <a:pt x="11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146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6866200" y="1396404"/>
              <a:ext cx="84675" cy="80730"/>
            </a:xfrm>
            <a:custGeom>
              <a:avLst/>
              <a:gdLst/>
              <a:ahLst/>
              <a:cxnLst/>
              <a:rect l="l" t="t" r="r" b="b"/>
              <a:pathLst>
                <a:path w="1934" h="1844" extrusionOk="0">
                  <a:moveTo>
                    <a:pt x="967" y="1"/>
                  </a:moveTo>
                  <a:cubicBezTo>
                    <a:pt x="933" y="1"/>
                    <a:pt x="899" y="3"/>
                    <a:pt x="865" y="7"/>
                  </a:cubicBezTo>
                  <a:cubicBezTo>
                    <a:pt x="352" y="80"/>
                    <a:pt x="1" y="534"/>
                    <a:pt x="59" y="1032"/>
                  </a:cubicBezTo>
                  <a:cubicBezTo>
                    <a:pt x="127" y="1507"/>
                    <a:pt x="522" y="1843"/>
                    <a:pt x="976" y="1843"/>
                  </a:cubicBezTo>
                  <a:cubicBezTo>
                    <a:pt x="1012" y="1843"/>
                    <a:pt x="1048" y="1841"/>
                    <a:pt x="1084" y="1837"/>
                  </a:cubicBezTo>
                  <a:cubicBezTo>
                    <a:pt x="1597" y="1764"/>
                    <a:pt x="1933" y="1310"/>
                    <a:pt x="1889" y="812"/>
                  </a:cubicBezTo>
                  <a:cubicBezTo>
                    <a:pt x="1821" y="350"/>
                    <a:pt x="1412" y="1"/>
                    <a:pt x="967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6914930" y="1454369"/>
              <a:ext cx="125043" cy="317930"/>
            </a:xfrm>
            <a:custGeom>
              <a:avLst/>
              <a:gdLst/>
              <a:ahLst/>
              <a:cxnLst/>
              <a:rect l="l" t="t" r="r" b="b"/>
              <a:pathLst>
                <a:path w="2856" h="7262" extrusionOk="0">
                  <a:moveTo>
                    <a:pt x="2855" y="726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0487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6914930" y="1454369"/>
              <a:ext cx="125043" cy="317930"/>
            </a:xfrm>
            <a:custGeom>
              <a:avLst/>
              <a:gdLst/>
              <a:ahLst/>
              <a:cxnLst/>
              <a:rect l="l" t="t" r="r" b="b"/>
              <a:pathLst>
                <a:path w="2856" h="7262" fill="none" extrusionOk="0">
                  <a:moveTo>
                    <a:pt x="2855" y="7262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6974518" y="1740296"/>
              <a:ext cx="169920" cy="160103"/>
            </a:xfrm>
            <a:custGeom>
              <a:avLst/>
              <a:gdLst/>
              <a:ahLst/>
              <a:cxnLst/>
              <a:rect l="l" t="t" r="r" b="b"/>
              <a:pathLst>
                <a:path w="3881" h="3657" extrusionOk="0">
                  <a:moveTo>
                    <a:pt x="1928" y="1"/>
                  </a:moveTo>
                  <a:cubicBezTo>
                    <a:pt x="1857" y="1"/>
                    <a:pt x="1785" y="5"/>
                    <a:pt x="1714" y="14"/>
                  </a:cubicBezTo>
                  <a:cubicBezTo>
                    <a:pt x="704" y="131"/>
                    <a:pt x="1" y="1038"/>
                    <a:pt x="118" y="2048"/>
                  </a:cubicBezTo>
                  <a:cubicBezTo>
                    <a:pt x="227" y="2985"/>
                    <a:pt x="1014" y="3657"/>
                    <a:pt x="1933" y="3657"/>
                  </a:cubicBezTo>
                  <a:cubicBezTo>
                    <a:pt x="2006" y="3657"/>
                    <a:pt x="2079" y="3653"/>
                    <a:pt x="2153" y="3644"/>
                  </a:cubicBezTo>
                  <a:cubicBezTo>
                    <a:pt x="3163" y="3527"/>
                    <a:pt x="3880" y="2619"/>
                    <a:pt x="3749" y="1609"/>
                  </a:cubicBezTo>
                  <a:cubicBezTo>
                    <a:pt x="3627" y="673"/>
                    <a:pt x="2825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146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7088002" y="1592188"/>
              <a:ext cx="160244" cy="187160"/>
            </a:xfrm>
            <a:custGeom>
              <a:avLst/>
              <a:gdLst/>
              <a:ahLst/>
              <a:cxnLst/>
              <a:rect l="l" t="t" r="r" b="b"/>
              <a:pathLst>
                <a:path w="3660" h="4275" extrusionOk="0">
                  <a:moveTo>
                    <a:pt x="3660" y="0"/>
                  </a:moveTo>
                  <a:lnTo>
                    <a:pt x="0" y="4275"/>
                  </a:lnTo>
                  <a:close/>
                </a:path>
              </a:pathLst>
            </a:custGeom>
            <a:solidFill>
              <a:srgbClr val="FDFCF8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7088002" y="1592188"/>
              <a:ext cx="160244" cy="187160"/>
            </a:xfrm>
            <a:custGeom>
              <a:avLst/>
              <a:gdLst/>
              <a:ahLst/>
              <a:cxnLst/>
              <a:rect l="l" t="t" r="r" b="b"/>
              <a:pathLst>
                <a:path w="3660" h="4275" fill="none" extrusionOk="0">
                  <a:moveTo>
                    <a:pt x="3660" y="0"/>
                  </a:moveTo>
                  <a:lnTo>
                    <a:pt x="0" y="4275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7120051" y="1471224"/>
              <a:ext cx="256390" cy="240177"/>
            </a:xfrm>
            <a:custGeom>
              <a:avLst/>
              <a:gdLst/>
              <a:ahLst/>
              <a:cxnLst/>
              <a:rect l="l" t="t" r="r" b="b"/>
              <a:pathLst>
                <a:path w="5856" h="5486" extrusionOk="0">
                  <a:moveTo>
                    <a:pt x="2922" y="0"/>
                  </a:moveTo>
                  <a:cubicBezTo>
                    <a:pt x="1576" y="0"/>
                    <a:pt x="393" y="1000"/>
                    <a:pt x="205" y="2368"/>
                  </a:cubicBezTo>
                  <a:cubicBezTo>
                    <a:pt x="0" y="3876"/>
                    <a:pt x="1040" y="5252"/>
                    <a:pt x="2547" y="5457"/>
                  </a:cubicBezTo>
                  <a:cubicBezTo>
                    <a:pt x="2681" y="5476"/>
                    <a:pt x="2814" y="5486"/>
                    <a:pt x="2945" y="5486"/>
                  </a:cubicBezTo>
                  <a:cubicBezTo>
                    <a:pt x="4290" y="5486"/>
                    <a:pt x="5450" y="4489"/>
                    <a:pt x="5636" y="3114"/>
                  </a:cubicBezTo>
                  <a:cubicBezTo>
                    <a:pt x="5856" y="1621"/>
                    <a:pt x="4802" y="230"/>
                    <a:pt x="3294" y="26"/>
                  </a:cubicBezTo>
                  <a:cubicBezTo>
                    <a:pt x="3169" y="8"/>
                    <a:pt x="3045" y="0"/>
                    <a:pt x="292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7298858" y="1634480"/>
              <a:ext cx="375654" cy="312151"/>
            </a:xfrm>
            <a:custGeom>
              <a:avLst/>
              <a:gdLst/>
              <a:ahLst/>
              <a:cxnLst/>
              <a:rect l="l" t="t" r="r" b="b"/>
              <a:pathLst>
                <a:path w="8580" h="7130" fill="none" extrusionOk="0">
                  <a:moveTo>
                    <a:pt x="1" y="0"/>
                  </a:moveTo>
                  <a:lnTo>
                    <a:pt x="8579" y="713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7806473" y="2054899"/>
              <a:ext cx="357703" cy="76965"/>
            </a:xfrm>
            <a:custGeom>
              <a:avLst/>
              <a:gdLst/>
              <a:ahLst/>
              <a:cxnLst/>
              <a:rect l="l" t="t" r="r" b="b"/>
              <a:pathLst>
                <a:path w="8170" h="1758" fill="none" extrusionOk="0">
                  <a:moveTo>
                    <a:pt x="8170" y="1758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7359760" y="1666658"/>
              <a:ext cx="629461" cy="561216"/>
            </a:xfrm>
            <a:custGeom>
              <a:avLst/>
              <a:gdLst/>
              <a:ahLst/>
              <a:cxnLst/>
              <a:rect l="l" t="t" r="r" b="b"/>
              <a:pathLst>
                <a:path w="14377" h="12819" extrusionOk="0">
                  <a:moveTo>
                    <a:pt x="7198" y="1"/>
                  </a:moveTo>
                  <a:cubicBezTo>
                    <a:pt x="4501" y="1"/>
                    <a:pt x="1992" y="1711"/>
                    <a:pt x="1098" y="4404"/>
                  </a:cubicBezTo>
                  <a:cubicBezTo>
                    <a:pt x="0" y="7771"/>
                    <a:pt x="1830" y="11387"/>
                    <a:pt x="5183" y="12499"/>
                  </a:cubicBezTo>
                  <a:cubicBezTo>
                    <a:pt x="5845" y="12716"/>
                    <a:pt x="6518" y="12818"/>
                    <a:pt x="7178" y="12818"/>
                  </a:cubicBezTo>
                  <a:cubicBezTo>
                    <a:pt x="9875" y="12818"/>
                    <a:pt x="12382" y="11108"/>
                    <a:pt x="13264" y="8415"/>
                  </a:cubicBezTo>
                  <a:cubicBezTo>
                    <a:pt x="14376" y="5048"/>
                    <a:pt x="12546" y="1432"/>
                    <a:pt x="9194" y="319"/>
                  </a:cubicBezTo>
                  <a:cubicBezTo>
                    <a:pt x="8531" y="103"/>
                    <a:pt x="7859" y="1"/>
                    <a:pt x="7198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8112863" y="2083619"/>
              <a:ext cx="101313" cy="96535"/>
            </a:xfrm>
            <a:custGeom>
              <a:avLst/>
              <a:gdLst/>
              <a:ahLst/>
              <a:cxnLst/>
              <a:rect l="l" t="t" r="r" b="b"/>
              <a:pathLst>
                <a:path w="2314" h="2205" extrusionOk="0">
                  <a:moveTo>
                    <a:pt x="1144" y="1"/>
                  </a:moveTo>
                  <a:cubicBezTo>
                    <a:pt x="1114" y="1"/>
                    <a:pt x="1085" y="2"/>
                    <a:pt x="1055" y="4"/>
                  </a:cubicBezTo>
                  <a:cubicBezTo>
                    <a:pt x="454" y="77"/>
                    <a:pt x="1" y="619"/>
                    <a:pt x="74" y="1219"/>
                  </a:cubicBezTo>
                  <a:cubicBezTo>
                    <a:pt x="143" y="1783"/>
                    <a:pt x="612" y="2205"/>
                    <a:pt x="1167" y="2205"/>
                  </a:cubicBezTo>
                  <a:cubicBezTo>
                    <a:pt x="1202" y="2205"/>
                    <a:pt x="1238" y="2203"/>
                    <a:pt x="1274" y="2200"/>
                  </a:cubicBezTo>
                  <a:cubicBezTo>
                    <a:pt x="1889" y="2126"/>
                    <a:pt x="2314" y="1599"/>
                    <a:pt x="2270" y="999"/>
                  </a:cubicBezTo>
                  <a:cubicBezTo>
                    <a:pt x="2214" y="414"/>
                    <a:pt x="1733" y="1"/>
                    <a:pt x="1144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023904" y="1868090"/>
              <a:ext cx="68607" cy="64794"/>
            </a:xfrm>
            <a:custGeom>
              <a:avLst/>
              <a:gdLst/>
              <a:ahLst/>
              <a:cxnLst/>
              <a:rect l="l" t="t" r="r" b="b"/>
              <a:pathLst>
                <a:path w="1567" h="1480" extrusionOk="0">
                  <a:moveTo>
                    <a:pt x="807" y="0"/>
                  </a:moveTo>
                  <a:cubicBezTo>
                    <a:pt x="773" y="0"/>
                    <a:pt x="738" y="3"/>
                    <a:pt x="703" y="8"/>
                  </a:cubicBezTo>
                  <a:cubicBezTo>
                    <a:pt x="293" y="66"/>
                    <a:pt x="0" y="432"/>
                    <a:pt x="59" y="828"/>
                  </a:cubicBezTo>
                  <a:cubicBezTo>
                    <a:pt x="99" y="1202"/>
                    <a:pt x="408" y="1479"/>
                    <a:pt x="774" y="1479"/>
                  </a:cubicBezTo>
                  <a:cubicBezTo>
                    <a:pt x="809" y="1479"/>
                    <a:pt x="843" y="1477"/>
                    <a:pt x="879" y="1472"/>
                  </a:cubicBezTo>
                  <a:cubicBezTo>
                    <a:pt x="1288" y="1413"/>
                    <a:pt x="1567" y="1047"/>
                    <a:pt x="1523" y="652"/>
                  </a:cubicBezTo>
                  <a:cubicBezTo>
                    <a:pt x="1483" y="277"/>
                    <a:pt x="1173" y="0"/>
                    <a:pt x="807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8218641" y="982333"/>
              <a:ext cx="273728" cy="240177"/>
            </a:xfrm>
            <a:custGeom>
              <a:avLst/>
              <a:gdLst/>
              <a:ahLst/>
              <a:cxnLst/>
              <a:rect l="l" t="t" r="r" b="b"/>
              <a:pathLst>
                <a:path w="6252" h="5486" extrusionOk="0">
                  <a:moveTo>
                    <a:pt x="3131" y="0"/>
                  </a:moveTo>
                  <a:cubicBezTo>
                    <a:pt x="2669" y="0"/>
                    <a:pt x="2201" y="116"/>
                    <a:pt x="1772" y="359"/>
                  </a:cubicBezTo>
                  <a:cubicBezTo>
                    <a:pt x="454" y="1091"/>
                    <a:pt x="0" y="2789"/>
                    <a:pt x="747" y="4092"/>
                  </a:cubicBezTo>
                  <a:cubicBezTo>
                    <a:pt x="1248" y="4987"/>
                    <a:pt x="2173" y="5486"/>
                    <a:pt x="3121" y="5486"/>
                  </a:cubicBezTo>
                  <a:cubicBezTo>
                    <a:pt x="3584" y="5486"/>
                    <a:pt x="4052" y="5367"/>
                    <a:pt x="4480" y="5117"/>
                  </a:cubicBezTo>
                  <a:cubicBezTo>
                    <a:pt x="5797" y="4385"/>
                    <a:pt x="6251" y="2702"/>
                    <a:pt x="5505" y="1384"/>
                  </a:cubicBezTo>
                  <a:cubicBezTo>
                    <a:pt x="5011" y="496"/>
                    <a:pt x="4085" y="0"/>
                    <a:pt x="3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146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909055" y="1368035"/>
              <a:ext cx="91681" cy="80161"/>
            </a:xfrm>
            <a:custGeom>
              <a:avLst/>
              <a:gdLst/>
              <a:ahLst/>
              <a:cxnLst/>
              <a:rect l="l" t="t" r="r" b="b"/>
              <a:pathLst>
                <a:path w="2094" h="1831" extrusionOk="0">
                  <a:moveTo>
                    <a:pt x="1072" y="1"/>
                  </a:moveTo>
                  <a:cubicBezTo>
                    <a:pt x="917" y="1"/>
                    <a:pt x="760" y="41"/>
                    <a:pt x="615" y="128"/>
                  </a:cubicBezTo>
                  <a:cubicBezTo>
                    <a:pt x="176" y="362"/>
                    <a:pt x="0" y="933"/>
                    <a:pt x="264" y="1372"/>
                  </a:cubicBezTo>
                  <a:cubicBezTo>
                    <a:pt x="421" y="1667"/>
                    <a:pt x="730" y="1830"/>
                    <a:pt x="1049" y="1830"/>
                  </a:cubicBezTo>
                  <a:cubicBezTo>
                    <a:pt x="1205" y="1830"/>
                    <a:pt x="1364" y="1791"/>
                    <a:pt x="1508" y="1709"/>
                  </a:cubicBezTo>
                  <a:cubicBezTo>
                    <a:pt x="1947" y="1475"/>
                    <a:pt x="2094" y="904"/>
                    <a:pt x="1860" y="465"/>
                  </a:cubicBezTo>
                  <a:cubicBezTo>
                    <a:pt x="1693" y="170"/>
                    <a:pt x="1387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miter lim="146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7968030" y="1149923"/>
              <a:ext cx="324341" cy="249371"/>
            </a:xfrm>
            <a:custGeom>
              <a:avLst/>
              <a:gdLst/>
              <a:ahLst/>
              <a:cxnLst/>
              <a:rect l="l" t="t" r="r" b="b"/>
              <a:pathLst>
                <a:path w="7408" h="5696" extrusionOk="0">
                  <a:moveTo>
                    <a:pt x="7408" y="1"/>
                  </a:moveTo>
                  <a:lnTo>
                    <a:pt x="0" y="5696"/>
                  </a:lnTo>
                  <a:close/>
                </a:path>
              </a:pathLst>
            </a:custGeom>
            <a:solidFill>
              <a:srgbClr val="FDFCF8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7968030" y="1149923"/>
              <a:ext cx="324341" cy="249371"/>
            </a:xfrm>
            <a:custGeom>
              <a:avLst/>
              <a:gdLst/>
              <a:ahLst/>
              <a:cxnLst/>
              <a:rect l="l" t="t" r="r" b="b"/>
              <a:pathLst>
                <a:path w="7408" h="5696" fill="none" extrusionOk="0">
                  <a:moveTo>
                    <a:pt x="7408" y="1"/>
                  </a:moveTo>
                  <a:lnTo>
                    <a:pt x="0" y="5696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 rot="7133918">
              <a:off x="6630576" y="4333565"/>
              <a:ext cx="291667" cy="255850"/>
            </a:xfrm>
            <a:custGeom>
              <a:avLst/>
              <a:gdLst/>
              <a:ahLst/>
              <a:cxnLst/>
              <a:rect l="l" t="t" r="r" b="b"/>
              <a:pathLst>
                <a:path w="6252" h="5484" extrusionOk="0">
                  <a:moveTo>
                    <a:pt x="3131" y="1"/>
                  </a:moveTo>
                  <a:cubicBezTo>
                    <a:pt x="2669" y="1"/>
                    <a:pt x="2201" y="118"/>
                    <a:pt x="1772" y="367"/>
                  </a:cubicBezTo>
                  <a:cubicBezTo>
                    <a:pt x="454" y="1099"/>
                    <a:pt x="0" y="2782"/>
                    <a:pt x="747" y="4100"/>
                  </a:cubicBezTo>
                  <a:cubicBezTo>
                    <a:pt x="1250" y="4988"/>
                    <a:pt x="2179" y="5484"/>
                    <a:pt x="3130" y="5484"/>
                  </a:cubicBezTo>
                  <a:cubicBezTo>
                    <a:pt x="3590" y="5484"/>
                    <a:pt x="4055" y="5368"/>
                    <a:pt x="4480" y="5124"/>
                  </a:cubicBezTo>
                  <a:cubicBezTo>
                    <a:pt x="5797" y="4392"/>
                    <a:pt x="6251" y="2709"/>
                    <a:pt x="5505" y="1391"/>
                  </a:cubicBezTo>
                  <a:cubicBezTo>
                    <a:pt x="5011" y="503"/>
                    <a:pt x="4086" y="1"/>
                    <a:pt x="3131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 rot="7133918">
              <a:off x="6648774" y="3887577"/>
              <a:ext cx="97689" cy="85703"/>
            </a:xfrm>
            <a:custGeom>
              <a:avLst/>
              <a:gdLst/>
              <a:ahLst/>
              <a:cxnLst/>
              <a:rect l="l" t="t" r="r" b="b"/>
              <a:pathLst>
                <a:path w="2094" h="1837" extrusionOk="0">
                  <a:moveTo>
                    <a:pt x="1072" y="0"/>
                  </a:moveTo>
                  <a:cubicBezTo>
                    <a:pt x="917" y="0"/>
                    <a:pt x="760" y="41"/>
                    <a:pt x="615" y="128"/>
                  </a:cubicBezTo>
                  <a:cubicBezTo>
                    <a:pt x="176" y="362"/>
                    <a:pt x="0" y="933"/>
                    <a:pt x="264" y="1372"/>
                  </a:cubicBezTo>
                  <a:cubicBezTo>
                    <a:pt x="421" y="1667"/>
                    <a:pt x="730" y="1836"/>
                    <a:pt x="1049" y="1836"/>
                  </a:cubicBezTo>
                  <a:cubicBezTo>
                    <a:pt x="1205" y="1836"/>
                    <a:pt x="1364" y="1795"/>
                    <a:pt x="1508" y="1709"/>
                  </a:cubicBezTo>
                  <a:cubicBezTo>
                    <a:pt x="1947" y="1475"/>
                    <a:pt x="2094" y="904"/>
                    <a:pt x="1860" y="464"/>
                  </a:cubicBezTo>
                  <a:cubicBezTo>
                    <a:pt x="1693" y="170"/>
                    <a:pt x="1387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 rot="7133918">
              <a:off x="6559536" y="4030429"/>
              <a:ext cx="345596" cy="265041"/>
            </a:xfrm>
            <a:custGeom>
              <a:avLst/>
              <a:gdLst/>
              <a:ahLst/>
              <a:cxnLst/>
              <a:rect l="l" t="t" r="r" b="b"/>
              <a:pathLst>
                <a:path w="7408" h="5681" extrusionOk="0">
                  <a:moveTo>
                    <a:pt x="7408" y="1"/>
                  </a:moveTo>
                  <a:lnTo>
                    <a:pt x="0" y="568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 rot="7133918">
              <a:off x="6559536" y="4030429"/>
              <a:ext cx="345596" cy="265041"/>
            </a:xfrm>
            <a:custGeom>
              <a:avLst/>
              <a:gdLst/>
              <a:ahLst/>
              <a:cxnLst/>
              <a:rect l="l" t="t" r="r" b="b"/>
              <a:pathLst>
                <a:path w="7408" h="5681" fill="none" extrusionOk="0">
                  <a:moveTo>
                    <a:pt x="7408" y="1"/>
                  </a:moveTo>
                  <a:lnTo>
                    <a:pt x="0" y="5681"/>
                  </a:lnTo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7905061" y="3530095"/>
              <a:ext cx="61474" cy="408334"/>
            </a:xfrm>
            <a:custGeom>
              <a:avLst/>
              <a:gdLst/>
              <a:ahLst/>
              <a:cxnLst/>
              <a:rect l="l" t="t" r="r" b="b"/>
              <a:pathLst>
                <a:path w="769" h="5108" extrusionOk="0">
                  <a:moveTo>
                    <a:pt x="699" y="0"/>
                  </a:moveTo>
                  <a:cubicBezTo>
                    <a:pt x="675" y="0"/>
                    <a:pt x="649" y="10"/>
                    <a:pt x="632" y="32"/>
                  </a:cubicBezTo>
                  <a:cubicBezTo>
                    <a:pt x="285" y="613"/>
                    <a:pt x="330" y="1497"/>
                    <a:pt x="240" y="2145"/>
                  </a:cubicBezTo>
                  <a:cubicBezTo>
                    <a:pt x="129" y="3084"/>
                    <a:pt x="84" y="4034"/>
                    <a:pt x="6" y="4974"/>
                  </a:cubicBezTo>
                  <a:cubicBezTo>
                    <a:pt x="0" y="5063"/>
                    <a:pt x="67" y="5108"/>
                    <a:pt x="137" y="5108"/>
                  </a:cubicBezTo>
                  <a:cubicBezTo>
                    <a:pt x="207" y="5108"/>
                    <a:pt x="280" y="5063"/>
                    <a:pt x="285" y="4974"/>
                  </a:cubicBezTo>
                  <a:cubicBezTo>
                    <a:pt x="352" y="4135"/>
                    <a:pt x="397" y="3297"/>
                    <a:pt x="475" y="2469"/>
                  </a:cubicBezTo>
                  <a:cubicBezTo>
                    <a:pt x="565" y="1687"/>
                    <a:pt x="755" y="859"/>
                    <a:pt x="755" y="66"/>
                  </a:cubicBezTo>
                  <a:cubicBezTo>
                    <a:pt x="768" y="25"/>
                    <a:pt x="736" y="0"/>
                    <a:pt x="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8000749" y="3748572"/>
              <a:ext cx="261804" cy="233984"/>
            </a:xfrm>
            <a:custGeom>
              <a:avLst/>
              <a:gdLst/>
              <a:ahLst/>
              <a:cxnLst/>
              <a:rect l="l" t="t" r="r" b="b"/>
              <a:pathLst>
                <a:path w="3275" h="2927" extrusionOk="0">
                  <a:moveTo>
                    <a:pt x="3188" y="0"/>
                  </a:moveTo>
                  <a:cubicBezTo>
                    <a:pt x="3182" y="0"/>
                    <a:pt x="3175" y="2"/>
                    <a:pt x="3169" y="5"/>
                  </a:cubicBezTo>
                  <a:cubicBezTo>
                    <a:pt x="2543" y="396"/>
                    <a:pt x="2006" y="966"/>
                    <a:pt x="1458" y="1469"/>
                  </a:cubicBezTo>
                  <a:cubicBezTo>
                    <a:pt x="978" y="1916"/>
                    <a:pt x="564" y="2408"/>
                    <a:pt x="50" y="2833"/>
                  </a:cubicBezTo>
                  <a:cubicBezTo>
                    <a:pt x="1" y="2863"/>
                    <a:pt x="38" y="2927"/>
                    <a:pt x="85" y="2927"/>
                  </a:cubicBezTo>
                  <a:cubicBezTo>
                    <a:pt x="92" y="2927"/>
                    <a:pt x="99" y="2925"/>
                    <a:pt x="106" y="2923"/>
                  </a:cubicBezTo>
                  <a:cubicBezTo>
                    <a:pt x="653" y="2833"/>
                    <a:pt x="1034" y="2229"/>
                    <a:pt x="1391" y="1860"/>
                  </a:cubicBezTo>
                  <a:cubicBezTo>
                    <a:pt x="1984" y="1257"/>
                    <a:pt x="2778" y="798"/>
                    <a:pt x="3236" y="94"/>
                  </a:cubicBezTo>
                  <a:cubicBezTo>
                    <a:pt x="3275" y="55"/>
                    <a:pt x="3230" y="0"/>
                    <a:pt x="3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7971331" y="3459668"/>
              <a:ext cx="378436" cy="258926"/>
            </a:xfrm>
            <a:custGeom>
              <a:avLst/>
              <a:gdLst/>
              <a:ahLst/>
              <a:cxnLst/>
              <a:rect l="l" t="t" r="r" b="b"/>
              <a:pathLst>
                <a:path w="4734" h="3239" extrusionOk="0">
                  <a:moveTo>
                    <a:pt x="147" y="0"/>
                  </a:moveTo>
                  <a:cubicBezTo>
                    <a:pt x="55" y="0"/>
                    <a:pt x="0" y="142"/>
                    <a:pt x="93" y="198"/>
                  </a:cubicBezTo>
                  <a:cubicBezTo>
                    <a:pt x="954" y="723"/>
                    <a:pt x="1692" y="1394"/>
                    <a:pt x="2497" y="1997"/>
                  </a:cubicBezTo>
                  <a:cubicBezTo>
                    <a:pt x="3112" y="2456"/>
                    <a:pt x="3839" y="3171"/>
                    <a:pt x="4644" y="3238"/>
                  </a:cubicBezTo>
                  <a:cubicBezTo>
                    <a:pt x="4722" y="3238"/>
                    <a:pt x="4733" y="3149"/>
                    <a:pt x="4677" y="3115"/>
                  </a:cubicBezTo>
                  <a:cubicBezTo>
                    <a:pt x="4342" y="2903"/>
                    <a:pt x="3984" y="2735"/>
                    <a:pt x="3649" y="2534"/>
                  </a:cubicBezTo>
                  <a:cubicBezTo>
                    <a:pt x="3257" y="2277"/>
                    <a:pt x="2911" y="1986"/>
                    <a:pt x="2531" y="1707"/>
                  </a:cubicBezTo>
                  <a:cubicBezTo>
                    <a:pt x="1759" y="1137"/>
                    <a:pt x="1033" y="522"/>
                    <a:pt x="205" y="19"/>
                  </a:cubicBezTo>
                  <a:cubicBezTo>
                    <a:pt x="185" y="6"/>
                    <a:pt x="165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8003787" y="4043790"/>
              <a:ext cx="358451" cy="70747"/>
            </a:xfrm>
            <a:custGeom>
              <a:avLst/>
              <a:gdLst/>
              <a:ahLst/>
              <a:cxnLst/>
              <a:rect l="l" t="t" r="r" b="b"/>
              <a:pathLst>
                <a:path w="4484" h="885" extrusionOk="0">
                  <a:moveTo>
                    <a:pt x="653" y="1"/>
                  </a:moveTo>
                  <a:cubicBezTo>
                    <a:pt x="453" y="1"/>
                    <a:pt x="259" y="34"/>
                    <a:pt x="79" y="124"/>
                  </a:cubicBezTo>
                  <a:cubicBezTo>
                    <a:pt x="1" y="169"/>
                    <a:pt x="12" y="314"/>
                    <a:pt x="112" y="336"/>
                  </a:cubicBezTo>
                  <a:cubicBezTo>
                    <a:pt x="135" y="336"/>
                    <a:pt x="168" y="348"/>
                    <a:pt x="191" y="348"/>
                  </a:cubicBezTo>
                  <a:cubicBezTo>
                    <a:pt x="199" y="352"/>
                    <a:pt x="208" y="354"/>
                    <a:pt x="216" y="354"/>
                  </a:cubicBezTo>
                  <a:cubicBezTo>
                    <a:pt x="255" y="354"/>
                    <a:pt x="293" y="319"/>
                    <a:pt x="302" y="292"/>
                  </a:cubicBezTo>
                  <a:cubicBezTo>
                    <a:pt x="408" y="266"/>
                    <a:pt x="516" y="255"/>
                    <a:pt x="625" y="255"/>
                  </a:cubicBezTo>
                  <a:cubicBezTo>
                    <a:pt x="1083" y="255"/>
                    <a:pt x="1564" y="447"/>
                    <a:pt x="1979" y="538"/>
                  </a:cubicBezTo>
                  <a:cubicBezTo>
                    <a:pt x="2359" y="616"/>
                    <a:pt x="2751" y="649"/>
                    <a:pt x="3142" y="683"/>
                  </a:cubicBezTo>
                  <a:cubicBezTo>
                    <a:pt x="3545" y="728"/>
                    <a:pt x="3969" y="884"/>
                    <a:pt x="4372" y="884"/>
                  </a:cubicBezTo>
                  <a:cubicBezTo>
                    <a:pt x="4473" y="873"/>
                    <a:pt x="4484" y="739"/>
                    <a:pt x="4417" y="683"/>
                  </a:cubicBezTo>
                  <a:cubicBezTo>
                    <a:pt x="4104" y="448"/>
                    <a:pt x="3645" y="437"/>
                    <a:pt x="3287" y="392"/>
                  </a:cubicBezTo>
                  <a:cubicBezTo>
                    <a:pt x="2818" y="336"/>
                    <a:pt x="2348" y="325"/>
                    <a:pt x="1901" y="225"/>
                  </a:cubicBezTo>
                  <a:cubicBezTo>
                    <a:pt x="1522" y="149"/>
                    <a:pt x="1076" y="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8192366" y="3578219"/>
              <a:ext cx="337906" cy="336068"/>
            </a:xfrm>
            <a:custGeom>
              <a:avLst/>
              <a:gdLst/>
              <a:ahLst/>
              <a:cxnLst/>
              <a:rect l="l" t="t" r="r" b="b"/>
              <a:pathLst>
                <a:path w="4227" h="4204" extrusionOk="0">
                  <a:moveTo>
                    <a:pt x="2114" y="0"/>
                  </a:moveTo>
                  <a:cubicBezTo>
                    <a:pt x="951" y="0"/>
                    <a:pt x="0" y="939"/>
                    <a:pt x="0" y="2091"/>
                  </a:cubicBezTo>
                  <a:cubicBezTo>
                    <a:pt x="0" y="3254"/>
                    <a:pt x="940" y="4204"/>
                    <a:pt x="2102" y="4204"/>
                  </a:cubicBezTo>
                  <a:cubicBezTo>
                    <a:pt x="3254" y="4204"/>
                    <a:pt x="4204" y="3265"/>
                    <a:pt x="4204" y="2113"/>
                  </a:cubicBezTo>
                  <a:cubicBezTo>
                    <a:pt x="4227" y="951"/>
                    <a:pt x="3287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8245126" y="3616111"/>
              <a:ext cx="135019" cy="83777"/>
            </a:xfrm>
            <a:custGeom>
              <a:avLst/>
              <a:gdLst/>
              <a:ahLst/>
              <a:cxnLst/>
              <a:rect l="l" t="t" r="r" b="b"/>
              <a:pathLst>
                <a:path w="1689" h="1048" extrusionOk="0">
                  <a:moveTo>
                    <a:pt x="1217" y="1"/>
                  </a:moveTo>
                  <a:cubicBezTo>
                    <a:pt x="1053" y="1"/>
                    <a:pt x="855" y="46"/>
                    <a:pt x="660" y="141"/>
                  </a:cubicBezTo>
                  <a:cubicBezTo>
                    <a:pt x="246" y="331"/>
                    <a:pt x="0" y="667"/>
                    <a:pt x="101" y="879"/>
                  </a:cubicBezTo>
                  <a:cubicBezTo>
                    <a:pt x="160" y="991"/>
                    <a:pt x="303" y="1047"/>
                    <a:pt x="484" y="1047"/>
                  </a:cubicBezTo>
                  <a:cubicBezTo>
                    <a:pt x="646" y="1047"/>
                    <a:pt x="839" y="1002"/>
                    <a:pt x="1029" y="913"/>
                  </a:cubicBezTo>
                  <a:cubicBezTo>
                    <a:pt x="1454" y="711"/>
                    <a:pt x="1688" y="376"/>
                    <a:pt x="1588" y="163"/>
                  </a:cubicBezTo>
                  <a:cubicBezTo>
                    <a:pt x="1540" y="57"/>
                    <a:pt x="1400" y="1"/>
                    <a:pt x="1217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7632866" y="3780787"/>
              <a:ext cx="509538" cy="473645"/>
            </a:xfrm>
            <a:custGeom>
              <a:avLst/>
              <a:gdLst/>
              <a:ahLst/>
              <a:cxnLst/>
              <a:rect l="l" t="t" r="r" b="b"/>
              <a:pathLst>
                <a:path w="6374" h="5925" extrusionOk="0">
                  <a:moveTo>
                    <a:pt x="3187" y="0"/>
                  </a:moveTo>
                  <a:cubicBezTo>
                    <a:pt x="1761" y="0"/>
                    <a:pt x="500" y="1034"/>
                    <a:pt x="258" y="2486"/>
                  </a:cubicBezTo>
                  <a:cubicBezTo>
                    <a:pt x="1" y="4107"/>
                    <a:pt x="1096" y="5628"/>
                    <a:pt x="2718" y="5885"/>
                  </a:cubicBezTo>
                  <a:cubicBezTo>
                    <a:pt x="2880" y="5912"/>
                    <a:pt x="3041" y="5925"/>
                    <a:pt x="3200" y="5925"/>
                  </a:cubicBezTo>
                  <a:cubicBezTo>
                    <a:pt x="4621" y="5925"/>
                    <a:pt x="5875" y="4884"/>
                    <a:pt x="6116" y="3436"/>
                  </a:cubicBezTo>
                  <a:cubicBezTo>
                    <a:pt x="6373" y="1815"/>
                    <a:pt x="5278" y="295"/>
                    <a:pt x="3657" y="38"/>
                  </a:cubicBezTo>
                  <a:cubicBezTo>
                    <a:pt x="3499" y="12"/>
                    <a:pt x="3342" y="0"/>
                    <a:pt x="31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7741904" y="3832269"/>
              <a:ext cx="152046" cy="94729"/>
            </a:xfrm>
            <a:custGeom>
              <a:avLst/>
              <a:gdLst/>
              <a:ahLst/>
              <a:cxnLst/>
              <a:rect l="l" t="t" r="r" b="b"/>
              <a:pathLst>
                <a:path w="1902" h="1185" extrusionOk="0">
                  <a:moveTo>
                    <a:pt x="1367" y="1"/>
                  </a:moveTo>
                  <a:cubicBezTo>
                    <a:pt x="1187" y="1"/>
                    <a:pt x="970" y="49"/>
                    <a:pt x="750" y="143"/>
                  </a:cubicBezTo>
                  <a:cubicBezTo>
                    <a:pt x="280" y="366"/>
                    <a:pt x="1" y="746"/>
                    <a:pt x="113" y="981"/>
                  </a:cubicBezTo>
                  <a:cubicBezTo>
                    <a:pt x="184" y="1117"/>
                    <a:pt x="345" y="1184"/>
                    <a:pt x="550" y="1184"/>
                  </a:cubicBezTo>
                  <a:cubicBezTo>
                    <a:pt x="732" y="1184"/>
                    <a:pt x="948" y="1131"/>
                    <a:pt x="1163" y="1026"/>
                  </a:cubicBezTo>
                  <a:cubicBezTo>
                    <a:pt x="1622" y="802"/>
                    <a:pt x="1901" y="422"/>
                    <a:pt x="1790" y="187"/>
                  </a:cubicBezTo>
                  <a:cubicBezTo>
                    <a:pt x="1730" y="62"/>
                    <a:pt x="1572" y="1"/>
                    <a:pt x="1367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7871486" y="3378849"/>
              <a:ext cx="213680" cy="211122"/>
            </a:xfrm>
            <a:custGeom>
              <a:avLst/>
              <a:gdLst/>
              <a:ahLst/>
              <a:cxnLst/>
              <a:rect l="l" t="t" r="r" b="b"/>
              <a:pathLst>
                <a:path w="2673" h="2641" extrusionOk="0">
                  <a:moveTo>
                    <a:pt x="1350" y="0"/>
                  </a:moveTo>
                  <a:cubicBezTo>
                    <a:pt x="1336" y="0"/>
                    <a:pt x="1323" y="1"/>
                    <a:pt x="1309" y="1"/>
                  </a:cubicBezTo>
                  <a:cubicBezTo>
                    <a:pt x="582" y="23"/>
                    <a:pt x="1" y="638"/>
                    <a:pt x="23" y="1365"/>
                  </a:cubicBezTo>
                  <a:cubicBezTo>
                    <a:pt x="34" y="2067"/>
                    <a:pt x="627" y="2640"/>
                    <a:pt x="1335" y="2640"/>
                  </a:cubicBezTo>
                  <a:cubicBezTo>
                    <a:pt x="1349" y="2640"/>
                    <a:pt x="1362" y="2640"/>
                    <a:pt x="1376" y="2640"/>
                  </a:cubicBezTo>
                  <a:cubicBezTo>
                    <a:pt x="2103" y="2628"/>
                    <a:pt x="2673" y="2013"/>
                    <a:pt x="2662" y="1287"/>
                  </a:cubicBezTo>
                  <a:cubicBezTo>
                    <a:pt x="2651" y="574"/>
                    <a:pt x="2069" y="0"/>
                    <a:pt x="1350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7909938" y="3403311"/>
              <a:ext cx="77862" cy="49323"/>
            </a:xfrm>
            <a:custGeom>
              <a:avLst/>
              <a:gdLst/>
              <a:ahLst/>
              <a:cxnLst/>
              <a:rect l="l" t="t" r="r" b="b"/>
              <a:pathLst>
                <a:path w="974" h="617" extrusionOk="0">
                  <a:moveTo>
                    <a:pt x="693" y="1"/>
                  </a:moveTo>
                  <a:cubicBezTo>
                    <a:pt x="600" y="1"/>
                    <a:pt x="490" y="29"/>
                    <a:pt x="381" y="86"/>
                  </a:cubicBezTo>
                  <a:cubicBezTo>
                    <a:pt x="135" y="198"/>
                    <a:pt x="1" y="399"/>
                    <a:pt x="57" y="522"/>
                  </a:cubicBezTo>
                  <a:cubicBezTo>
                    <a:pt x="91" y="585"/>
                    <a:pt x="169" y="616"/>
                    <a:pt x="270" y="616"/>
                  </a:cubicBezTo>
                  <a:cubicBezTo>
                    <a:pt x="367" y="616"/>
                    <a:pt x="484" y="588"/>
                    <a:pt x="604" y="534"/>
                  </a:cubicBezTo>
                  <a:cubicBezTo>
                    <a:pt x="839" y="422"/>
                    <a:pt x="973" y="232"/>
                    <a:pt x="917" y="109"/>
                  </a:cubicBezTo>
                  <a:cubicBezTo>
                    <a:pt x="882" y="37"/>
                    <a:pt x="798" y="1"/>
                    <a:pt x="693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8202198" y="4010775"/>
              <a:ext cx="256607" cy="255648"/>
            </a:xfrm>
            <a:custGeom>
              <a:avLst/>
              <a:gdLst/>
              <a:ahLst/>
              <a:cxnLst/>
              <a:rect l="l" t="t" r="r" b="b"/>
              <a:pathLst>
                <a:path w="3210" h="3198" extrusionOk="0">
                  <a:moveTo>
                    <a:pt x="1610" y="0"/>
                  </a:moveTo>
                  <a:cubicBezTo>
                    <a:pt x="727" y="0"/>
                    <a:pt x="0" y="705"/>
                    <a:pt x="0" y="1588"/>
                  </a:cubicBezTo>
                  <a:cubicBezTo>
                    <a:pt x="0" y="2471"/>
                    <a:pt x="716" y="3198"/>
                    <a:pt x="1599" y="3198"/>
                  </a:cubicBezTo>
                  <a:cubicBezTo>
                    <a:pt x="2482" y="3198"/>
                    <a:pt x="3209" y="2482"/>
                    <a:pt x="3209" y="1599"/>
                  </a:cubicBezTo>
                  <a:cubicBezTo>
                    <a:pt x="3209" y="727"/>
                    <a:pt x="2494" y="12"/>
                    <a:pt x="1610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8260315" y="4033797"/>
              <a:ext cx="78741" cy="48843"/>
            </a:xfrm>
            <a:custGeom>
              <a:avLst/>
              <a:gdLst/>
              <a:ahLst/>
              <a:cxnLst/>
              <a:rect l="l" t="t" r="r" b="b"/>
              <a:pathLst>
                <a:path w="985" h="611" extrusionOk="0">
                  <a:moveTo>
                    <a:pt x="707" y="0"/>
                  </a:moveTo>
                  <a:cubicBezTo>
                    <a:pt x="609" y="0"/>
                    <a:pt x="492" y="28"/>
                    <a:pt x="380" y="81"/>
                  </a:cubicBezTo>
                  <a:cubicBezTo>
                    <a:pt x="146" y="193"/>
                    <a:pt x="0" y="394"/>
                    <a:pt x="56" y="517"/>
                  </a:cubicBezTo>
                  <a:cubicBezTo>
                    <a:pt x="96" y="580"/>
                    <a:pt x="177" y="611"/>
                    <a:pt x="278" y="611"/>
                  </a:cubicBezTo>
                  <a:cubicBezTo>
                    <a:pt x="375" y="611"/>
                    <a:pt x="489" y="583"/>
                    <a:pt x="604" y="528"/>
                  </a:cubicBezTo>
                  <a:cubicBezTo>
                    <a:pt x="839" y="417"/>
                    <a:pt x="984" y="227"/>
                    <a:pt x="928" y="104"/>
                  </a:cubicBezTo>
                  <a:cubicBezTo>
                    <a:pt x="899" y="33"/>
                    <a:pt x="815" y="0"/>
                    <a:pt x="707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5875872" y="2130022"/>
              <a:ext cx="86723" cy="53489"/>
            </a:xfrm>
            <a:custGeom>
              <a:avLst/>
              <a:gdLst/>
              <a:ahLst/>
              <a:cxnLst/>
              <a:rect l="l" t="t" r="r" b="b"/>
              <a:pathLst>
                <a:path w="895" h="552" extrusionOk="0">
                  <a:moveTo>
                    <a:pt x="624" y="0"/>
                  </a:moveTo>
                  <a:cubicBezTo>
                    <a:pt x="540" y="0"/>
                    <a:pt x="442" y="23"/>
                    <a:pt x="347" y="74"/>
                  </a:cubicBezTo>
                  <a:cubicBezTo>
                    <a:pt x="123" y="186"/>
                    <a:pt x="0" y="353"/>
                    <a:pt x="56" y="465"/>
                  </a:cubicBezTo>
                  <a:cubicBezTo>
                    <a:pt x="86" y="524"/>
                    <a:pt x="162" y="552"/>
                    <a:pt x="258" y="552"/>
                  </a:cubicBezTo>
                  <a:cubicBezTo>
                    <a:pt x="345" y="552"/>
                    <a:pt x="448" y="530"/>
                    <a:pt x="548" y="487"/>
                  </a:cubicBezTo>
                  <a:cubicBezTo>
                    <a:pt x="772" y="376"/>
                    <a:pt x="895" y="208"/>
                    <a:pt x="839" y="96"/>
                  </a:cubicBezTo>
                  <a:cubicBezTo>
                    <a:pt x="808" y="35"/>
                    <a:pt x="727" y="0"/>
                    <a:pt x="62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6059978" y="2541653"/>
              <a:ext cx="86820" cy="53586"/>
            </a:xfrm>
            <a:custGeom>
              <a:avLst/>
              <a:gdLst/>
              <a:ahLst/>
              <a:cxnLst/>
              <a:rect l="l" t="t" r="r" b="b"/>
              <a:pathLst>
                <a:path w="896" h="553" extrusionOk="0">
                  <a:moveTo>
                    <a:pt x="625" y="1"/>
                  </a:moveTo>
                  <a:cubicBezTo>
                    <a:pt x="541" y="1"/>
                    <a:pt x="443" y="24"/>
                    <a:pt x="347" y="74"/>
                  </a:cubicBezTo>
                  <a:cubicBezTo>
                    <a:pt x="124" y="186"/>
                    <a:pt x="1" y="354"/>
                    <a:pt x="57" y="465"/>
                  </a:cubicBezTo>
                  <a:cubicBezTo>
                    <a:pt x="86" y="524"/>
                    <a:pt x="162" y="552"/>
                    <a:pt x="259" y="552"/>
                  </a:cubicBezTo>
                  <a:cubicBezTo>
                    <a:pt x="345" y="552"/>
                    <a:pt x="448" y="530"/>
                    <a:pt x="549" y="488"/>
                  </a:cubicBezTo>
                  <a:cubicBezTo>
                    <a:pt x="772" y="376"/>
                    <a:pt x="895" y="208"/>
                    <a:pt x="839" y="97"/>
                  </a:cubicBezTo>
                  <a:cubicBezTo>
                    <a:pt x="809" y="35"/>
                    <a:pt x="727" y="1"/>
                    <a:pt x="625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9"/>
            <p:cNvSpPr/>
            <p:nvPr/>
          </p:nvSpPr>
          <p:spPr>
            <a:xfrm>
              <a:off x="1609398" y="5142450"/>
              <a:ext cx="86723" cy="53876"/>
            </a:xfrm>
            <a:custGeom>
              <a:avLst/>
              <a:gdLst/>
              <a:ahLst/>
              <a:cxnLst/>
              <a:rect l="l" t="t" r="r" b="b"/>
              <a:pathLst>
                <a:path w="895" h="556" extrusionOk="0">
                  <a:moveTo>
                    <a:pt x="638" y="0"/>
                  </a:moveTo>
                  <a:cubicBezTo>
                    <a:pt x="552" y="0"/>
                    <a:pt x="448" y="26"/>
                    <a:pt x="347" y="79"/>
                  </a:cubicBezTo>
                  <a:cubicBezTo>
                    <a:pt x="124" y="179"/>
                    <a:pt x="1" y="358"/>
                    <a:pt x="57" y="470"/>
                  </a:cubicBezTo>
                  <a:cubicBezTo>
                    <a:pt x="85" y="527"/>
                    <a:pt x="158" y="555"/>
                    <a:pt x="251" y="555"/>
                  </a:cubicBezTo>
                  <a:cubicBezTo>
                    <a:pt x="339" y="555"/>
                    <a:pt x="445" y="530"/>
                    <a:pt x="548" y="481"/>
                  </a:cubicBezTo>
                  <a:cubicBezTo>
                    <a:pt x="772" y="369"/>
                    <a:pt x="895" y="202"/>
                    <a:pt x="839" y="90"/>
                  </a:cubicBezTo>
                  <a:cubicBezTo>
                    <a:pt x="810" y="31"/>
                    <a:pt x="734" y="0"/>
                    <a:pt x="638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 rot="811087" flipH="1">
              <a:off x="7952058" y="866988"/>
              <a:ext cx="90488" cy="81284"/>
            </a:xfrm>
            <a:custGeom>
              <a:avLst/>
              <a:gdLst/>
              <a:ahLst/>
              <a:cxnLst/>
              <a:rect l="l" t="t" r="r" b="b"/>
              <a:pathLst>
                <a:path w="1809" h="1625" extrusionOk="0">
                  <a:moveTo>
                    <a:pt x="919" y="189"/>
                  </a:moveTo>
                  <a:cubicBezTo>
                    <a:pt x="1177" y="189"/>
                    <a:pt x="1421" y="347"/>
                    <a:pt x="1508" y="620"/>
                  </a:cubicBezTo>
                  <a:cubicBezTo>
                    <a:pt x="1608" y="936"/>
                    <a:pt x="1436" y="1294"/>
                    <a:pt x="1106" y="1409"/>
                  </a:cubicBezTo>
                  <a:cubicBezTo>
                    <a:pt x="1045" y="1429"/>
                    <a:pt x="983" y="1438"/>
                    <a:pt x="921" y="1438"/>
                  </a:cubicBezTo>
                  <a:cubicBezTo>
                    <a:pt x="661" y="1438"/>
                    <a:pt x="409" y="1274"/>
                    <a:pt x="316" y="1007"/>
                  </a:cubicBezTo>
                  <a:cubicBezTo>
                    <a:pt x="216" y="691"/>
                    <a:pt x="388" y="333"/>
                    <a:pt x="718" y="218"/>
                  </a:cubicBezTo>
                  <a:cubicBezTo>
                    <a:pt x="790" y="203"/>
                    <a:pt x="847" y="189"/>
                    <a:pt x="919" y="189"/>
                  </a:cubicBezTo>
                  <a:close/>
                  <a:moveTo>
                    <a:pt x="922" y="1"/>
                  </a:moveTo>
                  <a:cubicBezTo>
                    <a:pt x="833" y="1"/>
                    <a:pt x="744" y="16"/>
                    <a:pt x="661" y="45"/>
                  </a:cubicBezTo>
                  <a:cubicBezTo>
                    <a:pt x="230" y="189"/>
                    <a:pt x="0" y="634"/>
                    <a:pt x="144" y="1065"/>
                  </a:cubicBezTo>
                  <a:cubicBezTo>
                    <a:pt x="244" y="1409"/>
                    <a:pt x="574" y="1625"/>
                    <a:pt x="919" y="1625"/>
                  </a:cubicBezTo>
                  <a:cubicBezTo>
                    <a:pt x="1005" y="1625"/>
                    <a:pt x="1077" y="1596"/>
                    <a:pt x="1149" y="1582"/>
                  </a:cubicBezTo>
                  <a:cubicBezTo>
                    <a:pt x="1579" y="1438"/>
                    <a:pt x="1809" y="993"/>
                    <a:pt x="1665" y="562"/>
                  </a:cubicBezTo>
                  <a:cubicBezTo>
                    <a:pt x="1608" y="361"/>
                    <a:pt x="1464" y="189"/>
                    <a:pt x="1278" y="89"/>
                  </a:cubicBezTo>
                  <a:cubicBezTo>
                    <a:pt x="1169" y="30"/>
                    <a:pt x="1045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5199038" y="539733"/>
              <a:ext cx="37067" cy="302651"/>
            </a:xfrm>
            <a:custGeom>
              <a:avLst/>
              <a:gdLst/>
              <a:ahLst/>
              <a:cxnLst/>
              <a:rect l="l" t="t" r="r" b="b"/>
              <a:pathLst>
                <a:path w="459" h="3748" extrusionOk="0">
                  <a:moveTo>
                    <a:pt x="101" y="0"/>
                  </a:moveTo>
                  <a:cubicBezTo>
                    <a:pt x="73" y="0"/>
                    <a:pt x="45" y="17"/>
                    <a:pt x="45" y="51"/>
                  </a:cubicBezTo>
                  <a:cubicBezTo>
                    <a:pt x="0" y="666"/>
                    <a:pt x="45" y="1303"/>
                    <a:pt x="79" y="1929"/>
                  </a:cubicBezTo>
                  <a:cubicBezTo>
                    <a:pt x="123" y="2533"/>
                    <a:pt x="134" y="3125"/>
                    <a:pt x="224" y="3718"/>
                  </a:cubicBezTo>
                  <a:cubicBezTo>
                    <a:pt x="228" y="3739"/>
                    <a:pt x="240" y="3747"/>
                    <a:pt x="253" y="3747"/>
                  </a:cubicBezTo>
                  <a:cubicBezTo>
                    <a:pt x="276" y="3747"/>
                    <a:pt x="302" y="3723"/>
                    <a:pt x="302" y="3695"/>
                  </a:cubicBezTo>
                  <a:cubicBezTo>
                    <a:pt x="459" y="2533"/>
                    <a:pt x="246" y="1247"/>
                    <a:pt x="157" y="51"/>
                  </a:cubicBezTo>
                  <a:cubicBezTo>
                    <a:pt x="157" y="17"/>
                    <a:pt x="129" y="0"/>
                    <a:pt x="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5325177" y="1003642"/>
              <a:ext cx="355241" cy="262357"/>
            </a:xfrm>
            <a:custGeom>
              <a:avLst/>
              <a:gdLst/>
              <a:ahLst/>
              <a:cxnLst/>
              <a:rect l="l" t="t" r="r" b="b"/>
              <a:pathLst>
                <a:path w="4399" h="3249" extrusionOk="0">
                  <a:moveTo>
                    <a:pt x="89" y="0"/>
                  </a:moveTo>
                  <a:cubicBezTo>
                    <a:pt x="42" y="0"/>
                    <a:pt x="1" y="69"/>
                    <a:pt x="48" y="97"/>
                  </a:cubicBezTo>
                  <a:cubicBezTo>
                    <a:pt x="753" y="656"/>
                    <a:pt x="1457" y="1226"/>
                    <a:pt x="2128" y="1830"/>
                  </a:cubicBezTo>
                  <a:cubicBezTo>
                    <a:pt x="2765" y="2389"/>
                    <a:pt x="3514" y="2914"/>
                    <a:pt x="4297" y="3239"/>
                  </a:cubicBezTo>
                  <a:cubicBezTo>
                    <a:pt x="4309" y="3246"/>
                    <a:pt x="4320" y="3249"/>
                    <a:pt x="4331" y="3249"/>
                  </a:cubicBezTo>
                  <a:cubicBezTo>
                    <a:pt x="4372" y="3249"/>
                    <a:pt x="4399" y="3207"/>
                    <a:pt x="4364" y="3171"/>
                  </a:cubicBezTo>
                  <a:cubicBezTo>
                    <a:pt x="3715" y="2545"/>
                    <a:pt x="2877" y="2154"/>
                    <a:pt x="2184" y="1573"/>
                  </a:cubicBezTo>
                  <a:cubicBezTo>
                    <a:pt x="1513" y="1014"/>
                    <a:pt x="831" y="511"/>
                    <a:pt x="115" y="8"/>
                  </a:cubicBezTo>
                  <a:cubicBezTo>
                    <a:pt x="107" y="2"/>
                    <a:pt x="98" y="0"/>
                    <a:pt x="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5023881" y="727962"/>
              <a:ext cx="501166" cy="501135"/>
            </a:xfrm>
            <a:custGeom>
              <a:avLst/>
              <a:gdLst/>
              <a:ahLst/>
              <a:cxnLst/>
              <a:rect l="l" t="t" r="r" b="b"/>
              <a:pathLst>
                <a:path w="6206" h="6206" extrusionOk="0">
                  <a:moveTo>
                    <a:pt x="3129" y="0"/>
                  </a:moveTo>
                  <a:cubicBezTo>
                    <a:pt x="3122" y="0"/>
                    <a:pt x="3115" y="0"/>
                    <a:pt x="3108" y="0"/>
                  </a:cubicBezTo>
                  <a:cubicBezTo>
                    <a:pt x="1398" y="0"/>
                    <a:pt x="0" y="1387"/>
                    <a:pt x="0" y="3109"/>
                  </a:cubicBezTo>
                  <a:cubicBezTo>
                    <a:pt x="0" y="4808"/>
                    <a:pt x="1387" y="6205"/>
                    <a:pt x="3108" y="6205"/>
                  </a:cubicBezTo>
                  <a:cubicBezTo>
                    <a:pt x="4808" y="6205"/>
                    <a:pt x="6205" y="4819"/>
                    <a:pt x="6205" y="3109"/>
                  </a:cubicBezTo>
                  <a:cubicBezTo>
                    <a:pt x="6205" y="1394"/>
                    <a:pt x="4819" y="0"/>
                    <a:pt x="31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2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5130396" y="776492"/>
              <a:ext cx="153596" cy="96254"/>
            </a:xfrm>
            <a:custGeom>
              <a:avLst/>
              <a:gdLst/>
              <a:ahLst/>
              <a:cxnLst/>
              <a:rect l="l" t="t" r="r" b="b"/>
              <a:pathLst>
                <a:path w="1902" h="1192" extrusionOk="0">
                  <a:moveTo>
                    <a:pt x="1366" y="0"/>
                  </a:moveTo>
                  <a:cubicBezTo>
                    <a:pt x="1180" y="0"/>
                    <a:pt x="957" y="53"/>
                    <a:pt x="738" y="160"/>
                  </a:cubicBezTo>
                  <a:cubicBezTo>
                    <a:pt x="280" y="383"/>
                    <a:pt x="1" y="752"/>
                    <a:pt x="112" y="998"/>
                  </a:cubicBezTo>
                  <a:cubicBezTo>
                    <a:pt x="177" y="1127"/>
                    <a:pt x="333" y="1191"/>
                    <a:pt x="534" y="1191"/>
                  </a:cubicBezTo>
                  <a:cubicBezTo>
                    <a:pt x="716" y="1191"/>
                    <a:pt x="934" y="1138"/>
                    <a:pt x="1152" y="1032"/>
                  </a:cubicBezTo>
                  <a:cubicBezTo>
                    <a:pt x="1622" y="808"/>
                    <a:pt x="1901" y="439"/>
                    <a:pt x="1789" y="193"/>
                  </a:cubicBezTo>
                  <a:cubicBezTo>
                    <a:pt x="1731" y="64"/>
                    <a:pt x="1571" y="0"/>
                    <a:pt x="1366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5095187" y="464313"/>
              <a:ext cx="195992" cy="195980"/>
            </a:xfrm>
            <a:custGeom>
              <a:avLst/>
              <a:gdLst/>
              <a:ahLst/>
              <a:cxnLst/>
              <a:rect l="l" t="t" r="r" b="b"/>
              <a:pathLst>
                <a:path w="2427" h="2427" extrusionOk="0">
                  <a:moveTo>
                    <a:pt x="1259" y="0"/>
                  </a:moveTo>
                  <a:cubicBezTo>
                    <a:pt x="1246" y="0"/>
                    <a:pt x="1232" y="0"/>
                    <a:pt x="1219" y="1"/>
                  </a:cubicBezTo>
                  <a:cubicBezTo>
                    <a:pt x="548" y="1"/>
                    <a:pt x="1" y="538"/>
                    <a:pt x="1" y="1208"/>
                  </a:cubicBezTo>
                  <a:cubicBezTo>
                    <a:pt x="1" y="1879"/>
                    <a:pt x="548" y="2427"/>
                    <a:pt x="1219" y="2427"/>
                  </a:cubicBezTo>
                  <a:cubicBezTo>
                    <a:pt x="1890" y="2427"/>
                    <a:pt x="2427" y="1879"/>
                    <a:pt x="2427" y="1208"/>
                  </a:cubicBezTo>
                  <a:cubicBezTo>
                    <a:pt x="2427" y="540"/>
                    <a:pt x="1911" y="0"/>
                    <a:pt x="1259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5118687" y="487004"/>
              <a:ext cx="98440" cy="60643"/>
            </a:xfrm>
            <a:custGeom>
              <a:avLst/>
              <a:gdLst/>
              <a:ahLst/>
              <a:cxnLst/>
              <a:rect l="l" t="t" r="r" b="b"/>
              <a:pathLst>
                <a:path w="1219" h="751" extrusionOk="0">
                  <a:moveTo>
                    <a:pt x="874" y="0"/>
                  </a:moveTo>
                  <a:cubicBezTo>
                    <a:pt x="757" y="0"/>
                    <a:pt x="618" y="31"/>
                    <a:pt x="481" y="89"/>
                  </a:cubicBezTo>
                  <a:cubicBezTo>
                    <a:pt x="179" y="234"/>
                    <a:pt x="0" y="469"/>
                    <a:pt x="67" y="626"/>
                  </a:cubicBezTo>
                  <a:cubicBezTo>
                    <a:pt x="109" y="708"/>
                    <a:pt x="212" y="750"/>
                    <a:pt x="344" y="750"/>
                  </a:cubicBezTo>
                  <a:cubicBezTo>
                    <a:pt x="461" y="750"/>
                    <a:pt x="601" y="716"/>
                    <a:pt x="738" y="648"/>
                  </a:cubicBezTo>
                  <a:cubicBezTo>
                    <a:pt x="1040" y="514"/>
                    <a:pt x="1219" y="279"/>
                    <a:pt x="1152" y="122"/>
                  </a:cubicBezTo>
                  <a:cubicBezTo>
                    <a:pt x="1110" y="39"/>
                    <a:pt x="1006" y="0"/>
                    <a:pt x="87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5561951" y="1154968"/>
              <a:ext cx="196881" cy="195980"/>
            </a:xfrm>
            <a:custGeom>
              <a:avLst/>
              <a:gdLst/>
              <a:ahLst/>
              <a:cxnLst/>
              <a:rect l="l" t="t" r="r" b="b"/>
              <a:pathLst>
                <a:path w="2438" h="2427" extrusionOk="0">
                  <a:moveTo>
                    <a:pt x="1219" y="1"/>
                  </a:moveTo>
                  <a:cubicBezTo>
                    <a:pt x="548" y="1"/>
                    <a:pt x="1" y="537"/>
                    <a:pt x="1" y="1208"/>
                  </a:cubicBezTo>
                  <a:cubicBezTo>
                    <a:pt x="1" y="1879"/>
                    <a:pt x="548" y="2427"/>
                    <a:pt x="1219" y="2427"/>
                  </a:cubicBezTo>
                  <a:cubicBezTo>
                    <a:pt x="1890" y="2427"/>
                    <a:pt x="2438" y="1879"/>
                    <a:pt x="2438" y="1208"/>
                  </a:cubicBezTo>
                  <a:cubicBezTo>
                    <a:pt x="2438" y="537"/>
                    <a:pt x="1890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5598049" y="1184764"/>
              <a:ext cx="98521" cy="59917"/>
            </a:xfrm>
            <a:custGeom>
              <a:avLst/>
              <a:gdLst/>
              <a:ahLst/>
              <a:cxnLst/>
              <a:rect l="l" t="t" r="r" b="b"/>
              <a:pathLst>
                <a:path w="1220" h="742" extrusionOk="0">
                  <a:moveTo>
                    <a:pt x="877" y="0"/>
                  </a:moveTo>
                  <a:cubicBezTo>
                    <a:pt x="760" y="0"/>
                    <a:pt x="621" y="31"/>
                    <a:pt x="482" y="90"/>
                  </a:cubicBezTo>
                  <a:cubicBezTo>
                    <a:pt x="180" y="224"/>
                    <a:pt x="1" y="470"/>
                    <a:pt x="79" y="615"/>
                  </a:cubicBezTo>
                  <a:cubicBezTo>
                    <a:pt x="115" y="700"/>
                    <a:pt x="219" y="742"/>
                    <a:pt x="353" y="742"/>
                  </a:cubicBezTo>
                  <a:cubicBezTo>
                    <a:pt x="468" y="742"/>
                    <a:pt x="605" y="711"/>
                    <a:pt x="739" y="649"/>
                  </a:cubicBezTo>
                  <a:cubicBezTo>
                    <a:pt x="1041" y="504"/>
                    <a:pt x="1219" y="269"/>
                    <a:pt x="1152" y="112"/>
                  </a:cubicBezTo>
                  <a:cubicBezTo>
                    <a:pt x="1106" y="37"/>
                    <a:pt x="1005" y="0"/>
                    <a:pt x="877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5377901" y="599517"/>
              <a:ext cx="280785" cy="297725"/>
            </a:xfrm>
            <a:custGeom>
              <a:avLst/>
              <a:gdLst/>
              <a:ahLst/>
              <a:cxnLst/>
              <a:rect l="l" t="t" r="r" b="b"/>
              <a:pathLst>
                <a:path w="3477" h="3687" extrusionOk="0">
                  <a:moveTo>
                    <a:pt x="3419" y="0"/>
                  </a:moveTo>
                  <a:cubicBezTo>
                    <a:pt x="3408" y="0"/>
                    <a:pt x="3397" y="4"/>
                    <a:pt x="3386" y="12"/>
                  </a:cubicBezTo>
                  <a:cubicBezTo>
                    <a:pt x="2760" y="470"/>
                    <a:pt x="2257" y="1096"/>
                    <a:pt x="1754" y="1689"/>
                  </a:cubicBezTo>
                  <a:cubicBezTo>
                    <a:pt x="1195" y="2315"/>
                    <a:pt x="636" y="2964"/>
                    <a:pt x="43" y="3578"/>
                  </a:cubicBezTo>
                  <a:cubicBezTo>
                    <a:pt x="1" y="3629"/>
                    <a:pt x="42" y="3687"/>
                    <a:pt x="94" y="3687"/>
                  </a:cubicBezTo>
                  <a:cubicBezTo>
                    <a:pt x="111" y="3687"/>
                    <a:pt x="128" y="3681"/>
                    <a:pt x="144" y="3668"/>
                  </a:cubicBezTo>
                  <a:cubicBezTo>
                    <a:pt x="748" y="3086"/>
                    <a:pt x="1329" y="2472"/>
                    <a:pt x="1888" y="1846"/>
                  </a:cubicBezTo>
                  <a:cubicBezTo>
                    <a:pt x="2413" y="1264"/>
                    <a:pt x="2995" y="705"/>
                    <a:pt x="3442" y="79"/>
                  </a:cubicBezTo>
                  <a:cubicBezTo>
                    <a:pt x="3476" y="37"/>
                    <a:pt x="3452" y="0"/>
                    <a:pt x="3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5561942" y="484852"/>
              <a:ext cx="196881" cy="196949"/>
            </a:xfrm>
            <a:custGeom>
              <a:avLst/>
              <a:gdLst/>
              <a:ahLst/>
              <a:cxnLst/>
              <a:rect l="l" t="t" r="r" b="b"/>
              <a:pathLst>
                <a:path w="2438" h="2439" extrusionOk="0">
                  <a:moveTo>
                    <a:pt x="1239" y="1"/>
                  </a:moveTo>
                  <a:cubicBezTo>
                    <a:pt x="1232" y="1"/>
                    <a:pt x="1226" y="1"/>
                    <a:pt x="1219" y="1"/>
                  </a:cubicBezTo>
                  <a:cubicBezTo>
                    <a:pt x="548" y="1"/>
                    <a:pt x="0" y="549"/>
                    <a:pt x="0" y="1220"/>
                  </a:cubicBezTo>
                  <a:cubicBezTo>
                    <a:pt x="0" y="1890"/>
                    <a:pt x="548" y="2438"/>
                    <a:pt x="1219" y="2438"/>
                  </a:cubicBezTo>
                  <a:cubicBezTo>
                    <a:pt x="1890" y="2438"/>
                    <a:pt x="2438" y="1890"/>
                    <a:pt x="2438" y="1220"/>
                  </a:cubicBezTo>
                  <a:cubicBezTo>
                    <a:pt x="2438" y="544"/>
                    <a:pt x="1901" y="1"/>
                    <a:pt x="1239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5588995" y="506735"/>
              <a:ext cx="98521" cy="60643"/>
            </a:xfrm>
            <a:custGeom>
              <a:avLst/>
              <a:gdLst/>
              <a:ahLst/>
              <a:cxnLst/>
              <a:rect l="l" t="t" r="r" b="b"/>
              <a:pathLst>
                <a:path w="1220" h="751" extrusionOk="0">
                  <a:moveTo>
                    <a:pt x="864" y="0"/>
                  </a:moveTo>
                  <a:cubicBezTo>
                    <a:pt x="750" y="0"/>
                    <a:pt x="616" y="32"/>
                    <a:pt x="481" y="99"/>
                  </a:cubicBezTo>
                  <a:cubicBezTo>
                    <a:pt x="191" y="233"/>
                    <a:pt x="1" y="479"/>
                    <a:pt x="79" y="624"/>
                  </a:cubicBezTo>
                  <a:cubicBezTo>
                    <a:pt x="115" y="709"/>
                    <a:pt x="219" y="751"/>
                    <a:pt x="355" y="751"/>
                  </a:cubicBezTo>
                  <a:cubicBezTo>
                    <a:pt x="471" y="751"/>
                    <a:pt x="610" y="720"/>
                    <a:pt x="750" y="658"/>
                  </a:cubicBezTo>
                  <a:cubicBezTo>
                    <a:pt x="1040" y="513"/>
                    <a:pt x="1219" y="278"/>
                    <a:pt x="1152" y="121"/>
                  </a:cubicBezTo>
                  <a:cubicBezTo>
                    <a:pt x="1104" y="43"/>
                    <a:pt x="998" y="0"/>
                    <a:pt x="86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494486" y="3602722"/>
              <a:ext cx="236303" cy="364606"/>
            </a:xfrm>
            <a:custGeom>
              <a:avLst/>
              <a:gdLst/>
              <a:ahLst/>
              <a:cxnLst/>
              <a:rect l="l" t="t" r="r" b="b"/>
              <a:pathLst>
                <a:path w="2956" h="4561" extrusionOk="0">
                  <a:moveTo>
                    <a:pt x="128" y="1"/>
                  </a:moveTo>
                  <a:cubicBezTo>
                    <a:pt x="66" y="1"/>
                    <a:pt x="1" y="73"/>
                    <a:pt x="32" y="150"/>
                  </a:cubicBezTo>
                  <a:cubicBezTo>
                    <a:pt x="434" y="1045"/>
                    <a:pt x="1005" y="1838"/>
                    <a:pt x="1452" y="2710"/>
                  </a:cubicBezTo>
                  <a:cubicBezTo>
                    <a:pt x="1787" y="3359"/>
                    <a:pt x="2145" y="4220"/>
                    <a:pt x="2849" y="4555"/>
                  </a:cubicBezTo>
                  <a:cubicBezTo>
                    <a:pt x="2861" y="4559"/>
                    <a:pt x="2872" y="4560"/>
                    <a:pt x="2882" y="4560"/>
                  </a:cubicBezTo>
                  <a:cubicBezTo>
                    <a:pt x="2936" y="4560"/>
                    <a:pt x="2956" y="4513"/>
                    <a:pt x="2928" y="4466"/>
                  </a:cubicBezTo>
                  <a:cubicBezTo>
                    <a:pt x="2391" y="3851"/>
                    <a:pt x="2000" y="3202"/>
                    <a:pt x="1619" y="2476"/>
                  </a:cubicBezTo>
                  <a:cubicBezTo>
                    <a:pt x="1195" y="1637"/>
                    <a:pt x="613" y="888"/>
                    <a:pt x="200" y="50"/>
                  </a:cubicBezTo>
                  <a:cubicBezTo>
                    <a:pt x="182" y="15"/>
                    <a:pt x="156" y="1"/>
                    <a:pt x="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7408550" y="3501199"/>
              <a:ext cx="212720" cy="211841"/>
            </a:xfrm>
            <a:custGeom>
              <a:avLst/>
              <a:gdLst/>
              <a:ahLst/>
              <a:cxnLst/>
              <a:rect l="l" t="t" r="r" b="b"/>
              <a:pathLst>
                <a:path w="2661" h="2650" extrusionOk="0">
                  <a:moveTo>
                    <a:pt x="1331" y="0"/>
                  </a:moveTo>
                  <a:cubicBezTo>
                    <a:pt x="593" y="0"/>
                    <a:pt x="0" y="593"/>
                    <a:pt x="0" y="1320"/>
                  </a:cubicBezTo>
                  <a:cubicBezTo>
                    <a:pt x="0" y="2069"/>
                    <a:pt x="593" y="2650"/>
                    <a:pt x="1331" y="2650"/>
                  </a:cubicBezTo>
                  <a:cubicBezTo>
                    <a:pt x="2068" y="2650"/>
                    <a:pt x="2661" y="2046"/>
                    <a:pt x="2661" y="1320"/>
                  </a:cubicBezTo>
                  <a:cubicBezTo>
                    <a:pt x="2661" y="593"/>
                    <a:pt x="2068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7443404" y="3526779"/>
              <a:ext cx="77782" cy="49003"/>
            </a:xfrm>
            <a:custGeom>
              <a:avLst/>
              <a:gdLst/>
              <a:ahLst/>
              <a:cxnLst/>
              <a:rect l="l" t="t" r="r" b="b"/>
              <a:pathLst>
                <a:path w="973" h="613" extrusionOk="0">
                  <a:moveTo>
                    <a:pt x="705" y="0"/>
                  </a:moveTo>
                  <a:cubicBezTo>
                    <a:pt x="609" y="0"/>
                    <a:pt x="495" y="28"/>
                    <a:pt x="380" y="83"/>
                  </a:cubicBezTo>
                  <a:cubicBezTo>
                    <a:pt x="134" y="195"/>
                    <a:pt x="0" y="385"/>
                    <a:pt x="56" y="519"/>
                  </a:cubicBezTo>
                  <a:cubicBezTo>
                    <a:pt x="90" y="582"/>
                    <a:pt x="169" y="613"/>
                    <a:pt x="270" y="613"/>
                  </a:cubicBezTo>
                  <a:cubicBezTo>
                    <a:pt x="366" y="613"/>
                    <a:pt x="484" y="585"/>
                    <a:pt x="604" y="530"/>
                  </a:cubicBezTo>
                  <a:cubicBezTo>
                    <a:pt x="839" y="418"/>
                    <a:pt x="973" y="217"/>
                    <a:pt x="917" y="94"/>
                  </a:cubicBezTo>
                  <a:cubicBezTo>
                    <a:pt x="883" y="31"/>
                    <a:pt x="804" y="0"/>
                    <a:pt x="705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0C42C026-BDAB-5D12-5D0E-4F639C70F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285" y="3510104"/>
            <a:ext cx="920797" cy="9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0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D21C-D959-4E57-9358-F60E01A1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93" y="157176"/>
            <a:ext cx="6164131" cy="427452"/>
          </a:xfrm>
        </p:spPr>
        <p:txBody>
          <a:bodyPr anchor="t"/>
          <a:lstStyle/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892B9-6EB9-4367-A5C3-E161F482DE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801" y="857245"/>
            <a:ext cx="8560398" cy="525891"/>
          </a:xfrm>
        </p:spPr>
        <p:txBody>
          <a:bodyPr/>
          <a:lstStyle/>
          <a:p>
            <a:pPr>
              <a:lnSpc>
                <a:spcPts val="2160"/>
              </a:lnSpc>
            </a:pPr>
            <a:r>
              <a:rPr lang="en-US" dirty="0"/>
              <a:t>Shows the arrangement of </a:t>
            </a:r>
            <a:r>
              <a:rPr lang="en-US" b="1" dirty="0"/>
              <a:t>valence electrons </a:t>
            </a:r>
            <a:r>
              <a:rPr lang="en-US" dirty="0"/>
              <a:t>as among atoms in a molecule.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FBD6E-DA2C-4B6A-A543-6C4C6A7120DB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7</a:t>
            </a:fld>
            <a:endParaRPr lang="fr-CA" sz="1050"/>
          </a:p>
        </p:txBody>
      </p:sp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60F7B289-A706-E8DA-31A3-C5F6100494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467736"/>
              </p:ext>
            </p:extLst>
          </p:nvPr>
        </p:nvGraphicFramePr>
        <p:xfrm>
          <a:off x="2620809" y="2086875"/>
          <a:ext cx="9334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70891" imgH="293827" progId="">
                  <p:embed/>
                </p:oleObj>
              </mc:Choice>
              <mc:Fallback>
                <p:oleObj name="CS ChemDraw Drawing" r:id="rId3" imgW="270891" imgH="293827" progId="">
                  <p:embed/>
                  <p:pic>
                    <p:nvPicPr>
                      <p:cNvPr id="9" name="Object 12">
                        <a:extLst>
                          <a:ext uri="{FF2B5EF4-FFF2-40B4-BE49-F238E27FC236}">
                            <a16:creationId xmlns:a16="http://schemas.microsoft.com/office/drawing/2014/main" id="{60F7B289-A706-E8DA-31A3-C5F6100494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809" y="2086875"/>
                        <a:ext cx="93345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0B12BA2B-B93C-F72E-A61F-EB4041AD7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847030"/>
              </p:ext>
            </p:extLst>
          </p:nvPr>
        </p:nvGraphicFramePr>
        <p:xfrm>
          <a:off x="4688521" y="2051950"/>
          <a:ext cx="9731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264795" imgH="293827" progId="">
                  <p:embed/>
                </p:oleObj>
              </mc:Choice>
              <mc:Fallback>
                <p:oleObj name="CS ChemDraw Drawing" r:id="rId5" imgW="264795" imgH="293827" progId="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0B12BA2B-B93C-F72E-A61F-EB4041AD7A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8521" y="2051950"/>
                        <a:ext cx="97313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0">
            <a:extLst>
              <a:ext uri="{FF2B5EF4-FFF2-40B4-BE49-F238E27FC236}">
                <a16:creationId xmlns:a16="http://schemas.microsoft.com/office/drawing/2014/main" id="{492168B2-47EC-C7E2-A313-D99FE5557F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87976" y="3254395"/>
            <a:ext cx="0" cy="54864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 sz="240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7FA23E53-50CE-BF3D-1CB4-56BFC4B79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858" y="3854697"/>
            <a:ext cx="4204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Valence electrons represented as </a:t>
            </a:r>
            <a:r>
              <a:rPr lang="en-US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dots.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285925E3-46F5-1827-A86D-F31C9D37A504}"/>
              </a:ext>
            </a:extLst>
          </p:cNvPr>
          <p:cNvSpPr txBox="1"/>
          <p:nvPr/>
        </p:nvSpPr>
        <p:spPr>
          <a:xfrm>
            <a:off x="2780716" y="1559673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Fluorine has 7 valence electrons.</a:t>
            </a:r>
          </a:p>
        </p:txBody>
      </p:sp>
    </p:spTree>
    <p:extLst>
      <p:ext uri="{BB962C8B-B14F-4D97-AF65-F5344CB8AC3E}">
        <p14:creationId xmlns:p14="http://schemas.microsoft.com/office/powerpoint/2010/main" val="290753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D21C-D959-4E57-9358-F60E01A1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93" y="157176"/>
            <a:ext cx="6164131" cy="427452"/>
          </a:xfrm>
        </p:spPr>
        <p:txBody>
          <a:bodyPr anchor="t"/>
          <a:lstStyle/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</a:t>
            </a:r>
            <a:r>
              <a:rPr lang="en-IN" sz="2000" dirty="0">
                <a:solidFill>
                  <a:srgbClr val="0070C0"/>
                </a:solidFill>
                <a:latin typeface="Corbel" panose="020B0503020204020204" pitchFamily="34" charset="0"/>
              </a:rPr>
              <a:t>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 descr="2 hydrogen atoms, both with 1 lone electron, yields a hydrogen molecule, with an electron-pair bond directly between the 2 H atoms.&#10;The electron dot structure of a hydrogen molecule with the overlapping electron clouds visible. The left hydrogen shares an electron pair, and the right hydrogen shares an electron pair.">
            <a:extLst>
              <a:ext uri="{FF2B5EF4-FFF2-40B4-BE49-F238E27FC236}">
                <a16:creationId xmlns:a16="http://schemas.microsoft.com/office/drawing/2014/main" id="{08F0FF26-4542-4BB7-A09A-54DA4D390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4"/>
          <a:stretch/>
        </p:blipFill>
        <p:spPr>
          <a:xfrm>
            <a:off x="3929408" y="2571750"/>
            <a:ext cx="4693401" cy="1088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5FBD6E-DA2C-4B6A-A543-6C4C6A7120DB}"/>
              </a:ext>
            </a:extLst>
          </p:cNvPr>
          <p:cNvSpPr txBox="1"/>
          <p:nvPr/>
        </p:nvSpPr>
        <p:spPr>
          <a:xfrm>
            <a:off x="4495800" y="478366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355C47B-8EBA-441A-AF0B-D1A223AA981E}" type="slidenum">
              <a:rPr lang="fr-CA" sz="1050"/>
              <a:t>8</a:t>
            </a:fld>
            <a:endParaRPr lang="fr-CA" sz="105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93935F-1E47-611A-C576-45C24B4E68A5}"/>
              </a:ext>
            </a:extLst>
          </p:cNvPr>
          <p:cNvSpPr txBox="1">
            <a:spLocks/>
          </p:cNvSpPr>
          <p:nvPr/>
        </p:nvSpPr>
        <p:spPr>
          <a:xfrm>
            <a:off x="345605" y="757585"/>
            <a:ext cx="8560398" cy="52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191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1pPr>
            <a:lvl2pPr marL="914400" marR="0" lvl="1" indent="-213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2pPr>
            <a:lvl3pPr marL="1371600" marR="0" lvl="2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3pPr>
            <a:lvl4pPr marL="1828800" marR="0" lvl="3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4pPr>
            <a:lvl5pPr marL="2286000" marR="0" lvl="4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D040BB"/>
                </a:solidFill>
              </a:rPr>
              <a:t>Duet Rule: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Hydrogen forms stable molecules when it shares </a:t>
            </a:r>
            <a:r>
              <a:rPr lang="en-US" u="sng" dirty="0"/>
              <a:t>two</a:t>
            </a:r>
            <a:r>
              <a:rPr lang="en-US" dirty="0"/>
              <a:t> electrons.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By sharing, each hydrogen has a filled valence shell.</a:t>
            </a:r>
          </a:p>
        </p:txBody>
      </p:sp>
      <p:graphicFrame>
        <p:nvGraphicFramePr>
          <p:cNvPr id="8" name="Object 10">
            <a:extLst>
              <a:ext uri="{FF2B5EF4-FFF2-40B4-BE49-F238E27FC236}">
                <a16:creationId xmlns:a16="http://schemas.microsoft.com/office/drawing/2014/main" id="{86A95ECB-66E9-498A-5EC6-45067DB22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74733"/>
              </p:ext>
            </p:extLst>
          </p:nvPr>
        </p:nvGraphicFramePr>
        <p:xfrm>
          <a:off x="894151" y="2735053"/>
          <a:ext cx="1657855" cy="1331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5866667" imgH="4711111" progId="">
                  <p:embed/>
                </p:oleObj>
              </mc:Choice>
              <mc:Fallback>
                <p:oleObj name="Image" r:id="rId4" imgW="5866667" imgH="4711111" progId="">
                  <p:embed/>
                  <p:pic>
                    <p:nvPicPr>
                      <p:cNvPr id="8" name="Object 10">
                        <a:extLst>
                          <a:ext uri="{FF2B5EF4-FFF2-40B4-BE49-F238E27FC236}">
                            <a16:creationId xmlns:a16="http://schemas.microsoft.com/office/drawing/2014/main" id="{86A95ECB-66E9-498A-5EC6-45067DB22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151" y="2735053"/>
                        <a:ext cx="1657855" cy="1331249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94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87E2-20AA-41FD-8D49-0A7F6555C32A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3CDC6A-3654-FC97-02F6-7D7FA018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70" y="67028"/>
            <a:ext cx="6164131" cy="427452"/>
          </a:xfrm>
        </p:spPr>
        <p:txBody>
          <a:bodyPr anchor="t"/>
          <a:lstStyle/>
          <a:p>
            <a:r>
              <a:rPr lang="en-IN" sz="2100" dirty="0">
                <a:solidFill>
                  <a:srgbClr val="0070C0"/>
                </a:solidFill>
                <a:latin typeface="Corbel" panose="020B0503020204020204" pitchFamily="34" charset="0"/>
              </a:rPr>
              <a:t>Lewis Structures, continued</a:t>
            </a:r>
            <a:endParaRPr lang="en-IN" sz="2100" b="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55328D-EF38-114F-A431-86D0AB1A833E}"/>
              </a:ext>
            </a:extLst>
          </p:cNvPr>
          <p:cNvSpPr txBox="1">
            <a:spLocks/>
          </p:cNvSpPr>
          <p:nvPr/>
        </p:nvSpPr>
        <p:spPr>
          <a:xfrm>
            <a:off x="236670" y="734186"/>
            <a:ext cx="8560398" cy="52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191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1pPr>
            <a:lvl2pPr marL="914400" marR="0" lvl="1" indent="-213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2pPr>
            <a:lvl3pPr marL="1371600" marR="0" lvl="2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3pPr>
            <a:lvl4pPr marL="1828800" marR="0" lvl="3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4pPr>
            <a:lvl5pPr marL="2286000" marR="0" lvl="4" indent="-172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D040BB"/>
                </a:solidFill>
              </a:rPr>
              <a:t>Octet Rule: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Elements form stable molecules when surrounded by </a:t>
            </a:r>
            <a:r>
              <a:rPr lang="en-US" u="sng" dirty="0"/>
              <a:t>eight</a:t>
            </a:r>
            <a:r>
              <a:rPr lang="en-US" dirty="0"/>
              <a:t> electrons.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Period 2 elements always obey this rule to gain a noble gas configuration.</a:t>
            </a:r>
          </a:p>
        </p:txBody>
      </p:sp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C3B2FAC1-371C-3DB3-8378-C8CA2FCC7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570442"/>
              </p:ext>
            </p:extLst>
          </p:nvPr>
        </p:nvGraphicFramePr>
        <p:xfrm>
          <a:off x="5307741" y="2349108"/>
          <a:ext cx="109306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87299" imgH="286207" progId="">
                  <p:embed/>
                </p:oleObj>
              </mc:Choice>
              <mc:Fallback>
                <p:oleObj name="CS ChemDraw Drawing" r:id="rId3" imgW="487299" imgH="286207" progId="">
                  <p:embed/>
                  <p:pic>
                    <p:nvPicPr>
                      <p:cNvPr id="11" name="Object 12">
                        <a:extLst>
                          <a:ext uri="{FF2B5EF4-FFF2-40B4-BE49-F238E27FC236}">
                            <a16:creationId xmlns:a16="http://schemas.microsoft.com/office/drawing/2014/main" id="{C3B2FAC1-371C-3DB3-8378-C8CA2FCC71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741" y="2349108"/>
                        <a:ext cx="1093060" cy="64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>
            <a:extLst>
              <a:ext uri="{FF2B5EF4-FFF2-40B4-BE49-F238E27FC236}">
                <a16:creationId xmlns:a16="http://schemas.microsoft.com/office/drawing/2014/main" id="{A6BC58D2-4A23-FDEB-8BA9-F68B574A95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646966"/>
              </p:ext>
            </p:extLst>
          </p:nvPr>
        </p:nvGraphicFramePr>
        <p:xfrm>
          <a:off x="2140292" y="2349108"/>
          <a:ext cx="591772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270891" imgH="293827" progId="">
                  <p:embed/>
                </p:oleObj>
              </mc:Choice>
              <mc:Fallback>
                <p:oleObj name="CS ChemDraw Drawing" r:id="rId5" imgW="270891" imgH="293827" progId="">
                  <p:embed/>
                  <p:pic>
                    <p:nvPicPr>
                      <p:cNvPr id="12" name="Object 1">
                        <a:extLst>
                          <a:ext uri="{FF2B5EF4-FFF2-40B4-BE49-F238E27FC236}">
                            <a16:creationId xmlns:a16="http://schemas.microsoft.com/office/drawing/2014/main" id="{A6BC58D2-4A23-FDEB-8BA9-F68B574A9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0292" y="2349108"/>
                        <a:ext cx="591772" cy="64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CEF293B3-B33D-CBCC-4EB7-D0344AE4C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81099"/>
              </p:ext>
            </p:extLst>
          </p:nvPr>
        </p:nvGraphicFramePr>
        <p:xfrm>
          <a:off x="3438779" y="2349108"/>
          <a:ext cx="577013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264795" imgH="293827" progId="">
                  <p:embed/>
                </p:oleObj>
              </mc:Choice>
              <mc:Fallback>
                <p:oleObj name="CS ChemDraw Drawing" r:id="rId7" imgW="264795" imgH="293827" progId="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CEF293B3-B33D-CBCC-4EB7-D0344AE4C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779" y="2349108"/>
                        <a:ext cx="577013" cy="64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4">
            <a:extLst>
              <a:ext uri="{FF2B5EF4-FFF2-40B4-BE49-F238E27FC236}">
                <a16:creationId xmlns:a16="http://schemas.microsoft.com/office/drawing/2014/main" id="{46CDCF9B-684A-720E-F7CD-CFA56E45FCAF}"/>
              </a:ext>
            </a:extLst>
          </p:cNvPr>
          <p:cNvCxnSpPr>
            <a:cxnSpLocks/>
          </p:cNvCxnSpPr>
          <p:nvPr/>
        </p:nvCxnSpPr>
        <p:spPr>
          <a:xfrm>
            <a:off x="4435937" y="2669148"/>
            <a:ext cx="520931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F6FBAA67-0FD7-9876-C42C-3FB12E311B9A}"/>
              </a:ext>
            </a:extLst>
          </p:cNvPr>
          <p:cNvSpPr txBox="1"/>
          <p:nvPr/>
        </p:nvSpPr>
        <p:spPr>
          <a:xfrm>
            <a:off x="2898288" y="251525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+</a:t>
            </a:r>
            <a:endParaRPr lang="fr-CA" sz="1800" dirty="0"/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5B05BECE-7B5C-5AF4-5D38-4C6A79FC8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835592"/>
              </p:ext>
            </p:extLst>
          </p:nvPr>
        </p:nvGraphicFramePr>
        <p:xfrm>
          <a:off x="3916756" y="3301741"/>
          <a:ext cx="155929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487299" imgH="286207" progId="">
                  <p:embed/>
                </p:oleObj>
              </mc:Choice>
              <mc:Fallback>
                <p:oleObj name="CS ChemDraw Drawing" r:id="rId9" imgW="487299" imgH="286207" progId="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5B05BECE-7B5C-5AF4-5D38-4C6A79FC8C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756" y="3301741"/>
                        <a:ext cx="1559291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2">
            <a:extLst>
              <a:ext uri="{FF2B5EF4-FFF2-40B4-BE49-F238E27FC236}">
                <a16:creationId xmlns:a16="http://schemas.microsoft.com/office/drawing/2014/main" id="{E3FC8F94-E67B-864E-2203-4A5DAD6408A3}"/>
              </a:ext>
            </a:extLst>
          </p:cNvPr>
          <p:cNvSpPr txBox="1"/>
          <p:nvPr/>
        </p:nvSpPr>
        <p:spPr>
          <a:xfrm>
            <a:off x="727935" y="3450611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Lone pairs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 pairs of electrons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not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involved in bonding.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5C0F489F-9CD0-BEF3-9697-FC6EB2B0AB88}"/>
              </a:ext>
            </a:extLst>
          </p:cNvPr>
          <p:cNvSpPr txBox="1"/>
          <p:nvPr/>
        </p:nvSpPr>
        <p:spPr>
          <a:xfrm>
            <a:off x="6074067" y="3452199"/>
            <a:ext cx="2828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Bonding pairs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 pairs of electrons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shared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between atoms.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644DCBA7-163A-A48B-1C9C-6E632FAA0B4A}"/>
              </a:ext>
            </a:extLst>
          </p:cNvPr>
          <p:cNvSpPr txBox="1"/>
          <p:nvPr/>
        </p:nvSpPr>
        <p:spPr>
          <a:xfrm>
            <a:off x="3606434" y="4448633"/>
            <a:ext cx="239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Preferred Representation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Chemical Reactions and Stoichiometry - Science - 11th grade by Slidesgo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2097</Words>
  <Application>Microsoft Office PowerPoint</Application>
  <PresentationFormat>Affichage à l'écran (16:9)</PresentationFormat>
  <Paragraphs>335</Paragraphs>
  <Slides>45</Slides>
  <Notes>37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45</vt:i4>
      </vt:variant>
    </vt:vector>
  </HeadingPairs>
  <TitlesOfParts>
    <vt:vector size="61" baseType="lpstr">
      <vt:lpstr>Wingdings</vt:lpstr>
      <vt:lpstr>Symbol</vt:lpstr>
      <vt:lpstr>Times New Roman</vt:lpstr>
      <vt:lpstr>Montserrat</vt:lpstr>
      <vt:lpstr>Times</vt:lpstr>
      <vt:lpstr>Aptos Serif</vt:lpstr>
      <vt:lpstr>Noto Sans Symbols</vt:lpstr>
      <vt:lpstr>Anaheim</vt:lpstr>
      <vt:lpstr>Courier New</vt:lpstr>
      <vt:lpstr>Roboto</vt:lpstr>
      <vt:lpstr>Corbel</vt:lpstr>
      <vt:lpstr>Arial</vt:lpstr>
      <vt:lpstr>Chemical Reactions and Stoichiometry - Science - 11th grade by Slidesgo</vt:lpstr>
      <vt:lpstr>CS ChemDraw Drawing</vt:lpstr>
      <vt:lpstr>Image</vt:lpstr>
      <vt:lpstr>Equation</vt:lpstr>
      <vt:lpstr>Chemical Bonding</vt:lpstr>
      <vt:lpstr>Key Contents</vt:lpstr>
      <vt:lpstr>The Model of the Covalent Chemical Bond</vt:lpstr>
      <vt:lpstr>Models</vt:lpstr>
      <vt:lpstr>Fundamental Properties of Models</vt:lpstr>
      <vt:lpstr>Lewis Structures</vt:lpstr>
      <vt:lpstr>Lewis Structures</vt:lpstr>
      <vt:lpstr>Lewis Structures, continued</vt:lpstr>
      <vt:lpstr>Lewis Structures, continued</vt:lpstr>
      <vt:lpstr>Covalent Bonds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Lewis Structures of Organic Compounds</vt:lpstr>
      <vt:lpstr>Lewis Structures of Organic Compounds</vt:lpstr>
      <vt:lpstr>Lewis Structures of Organic Compounds</vt:lpstr>
      <vt:lpstr>Resonance</vt:lpstr>
      <vt:lpstr>Resonance Structures</vt:lpstr>
      <vt:lpstr>Resonance, continued</vt:lpstr>
      <vt:lpstr>Resonance, continued</vt:lpstr>
      <vt:lpstr>Resonance, continued</vt:lpstr>
      <vt:lpstr>Resonance, continued</vt:lpstr>
      <vt:lpstr>Formal Charges</vt:lpstr>
      <vt:lpstr>Formal Charges</vt:lpstr>
      <vt:lpstr>Formal Charges, continued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Bonding</dc:title>
  <dc:creator>Silkauskas Kim</dc:creator>
  <cp:lastModifiedBy>Silkauskas Kim</cp:lastModifiedBy>
  <cp:revision>5</cp:revision>
  <cp:lastPrinted>2023-11-16T18:37:31Z</cp:lastPrinted>
  <dcterms:modified xsi:type="dcterms:W3CDTF">2023-11-23T14:39:38Z</dcterms:modified>
</cp:coreProperties>
</file>