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3" r:id="rId7"/>
  </p:sldIdLst>
  <p:sldSz cx="9144000" cy="5143500" type="screen16x9"/>
  <p:notesSz cx="6858000" cy="9144000"/>
  <p:embeddedFontLst>
    <p:embeddedFont>
      <p:font typeface="Oswald" panose="020B0604020202020204" charset="0"/>
      <p:regular r:id="rId9"/>
      <p:bold r:id="rId10"/>
    </p:embeddedFont>
    <p:embeddedFont>
      <p:font typeface="Oswald Regular" panose="020B0604020202020204" charset="0"/>
      <p:regular r:id="rId11"/>
      <p:bold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0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6060df7dc_1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6060df7dc_1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6060df7dc_1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6060df7dc_1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6060df7dc_1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6060df7dc_1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56060df7dc_1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56060df7dc_1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56060df7dc_1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56060df7dc_1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764950" y="984463"/>
            <a:ext cx="8520600" cy="9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5500" b="1" dirty="0">
                <a:solidFill>
                  <a:srgbClr val="FFFFFF"/>
                </a:solidFill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Projet d’intégration 2020</a:t>
            </a:r>
            <a:endParaRPr sz="5500" b="1" dirty="0">
              <a:solidFill>
                <a:srgbClr val="FFFFFF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 flipH="1">
            <a:off x="878825" y="2075063"/>
            <a:ext cx="7345200" cy="1282500"/>
          </a:xfrm>
          <a:prstGeom prst="rect">
            <a:avLst/>
          </a:prstGeom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6000" b="1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ÉVALUATIONS</a:t>
            </a:r>
            <a:endParaRPr sz="6000" b="1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56" name="Google Shape;56;p13"/>
          <p:cNvSpPr txBox="1">
            <a:spLocks noGrp="1"/>
          </p:cNvSpPr>
          <p:nvPr>
            <p:ph type="subTitle" idx="1"/>
          </p:nvPr>
        </p:nvSpPr>
        <p:spPr>
          <a:xfrm flipH="1">
            <a:off x="878825" y="2805913"/>
            <a:ext cx="8056200" cy="1513500"/>
          </a:xfrm>
          <a:prstGeom prst="rect">
            <a:avLst/>
          </a:prstGeom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ET</a:t>
            </a:r>
            <a:r>
              <a:rPr lang="fr" sz="60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DATES IMPORTANTES</a:t>
            </a:r>
            <a:endParaRPr sz="6000"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778900" y="679675"/>
            <a:ext cx="8520600" cy="9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b="1" dirty="0">
                <a:solidFill>
                  <a:srgbClr val="FFFFFF"/>
                </a:solidFill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Samedi</a:t>
            </a:r>
            <a:r>
              <a:rPr lang="fr" sz="3600" b="1" dirty="0">
                <a:solidFill>
                  <a:srgbClr val="FFFFFF"/>
                </a:solidFill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 23 mai 2020</a:t>
            </a:r>
            <a:endParaRPr sz="3600" b="1" dirty="0">
              <a:solidFill>
                <a:srgbClr val="FFFFFF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851550" y="1702175"/>
            <a:ext cx="5895300" cy="28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strike="sngStrike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Correspondances:</a:t>
            </a:r>
            <a:endParaRPr b="1" strike="sngStrike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●"/>
            </a:pPr>
            <a:r>
              <a:rPr lang="fr" sz="2400" strike="sngStrike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Au Collégial : détails à venir.</a:t>
            </a:r>
            <a:endParaRPr sz="2400" strike="sngStrike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●"/>
            </a:pPr>
            <a:r>
              <a:rPr lang="fr" sz="2400" strike="sngStrike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Tenue vestimentaire et comportement lors du colloque et cocktail.</a:t>
            </a:r>
            <a:endParaRPr sz="2400" strike="sngStrike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  <p:sp>
        <p:nvSpPr>
          <p:cNvPr id="63" name="Google Shape;63;p14"/>
          <p:cNvSpPr txBox="1"/>
          <p:nvPr/>
        </p:nvSpPr>
        <p:spPr>
          <a:xfrm>
            <a:off x="-1117600" y="2463800"/>
            <a:ext cx="7315200" cy="85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ctrTitle"/>
          </p:nvPr>
        </p:nvSpPr>
        <p:spPr>
          <a:xfrm>
            <a:off x="728100" y="181050"/>
            <a:ext cx="8520600" cy="9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Vendredi</a:t>
            </a:r>
            <a:r>
              <a:rPr lang="fr" sz="36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 le 22 mai 2020</a:t>
            </a:r>
            <a:endParaRPr sz="3600" b="1" dirty="0"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subTitle" idx="1"/>
          </p:nvPr>
        </p:nvSpPr>
        <p:spPr>
          <a:xfrm>
            <a:off x="0" y="1159747"/>
            <a:ext cx="8904358" cy="3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Rencontre obligatoire pour tous </a:t>
            </a:r>
            <a:r>
              <a:rPr lang="fr-CA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sur Zoom </a:t>
            </a:r>
            <a:r>
              <a:rPr lang="fr" b="1" dirty="0">
                <a:solidFill>
                  <a:srgbClr val="FFFFFF"/>
                </a:solidFill>
                <a:latin typeface="Oswald Regular"/>
                <a:ea typeface="Oswald"/>
                <a:cs typeface="Oswald"/>
                <a:sym typeface="Oswald Regular"/>
              </a:rPr>
              <a:t>d</a:t>
            </a:r>
            <a:r>
              <a:rPr lang="fr" b="1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e 13h à 16h:  </a:t>
            </a:r>
            <a:endParaRPr lang="fr" sz="1800" b="1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r>
              <a:rPr lang="fr" sz="18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1) Présentations orales </a:t>
            </a:r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(30 secondes par élément / 2 minutes trente au total)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		1. Introduction / mise en situation / problématique.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lvl="2" indent="457200" algn="l"/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2. Question de recherche + hypothèse ou objectif. 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		3. Méthodologie.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		4. Résultats. 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		5. Livrable final. </a:t>
            </a:r>
            <a:endParaRPr sz="14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●"/>
            </a:pPr>
            <a:r>
              <a:rPr lang="fr" sz="18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Grille détaillée disponible sur le MOODLE du cours.</a:t>
            </a: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●"/>
            </a:pPr>
            <a:endParaRPr lang="fr" sz="18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/>
            <a:r>
              <a:rPr lang="fr-CA" sz="18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2) Remise en ligne de l'épreuve synthèse (nécessaire à l'obtention du DEC)</a:t>
            </a:r>
            <a:endParaRPr lang="fr-CA" sz="1800" dirty="0">
              <a:solidFill>
                <a:srgbClr val="FFFFFF"/>
              </a:solidFill>
            </a:endParaRPr>
          </a:p>
          <a:p>
            <a:pPr lvl="0" indent="-381000" algn="l">
              <a:buClr>
                <a:srgbClr val="FFFFFF"/>
              </a:buClr>
              <a:buSzPts val="2400"/>
              <a:buFont typeface="Oswald Regular"/>
              <a:buChar char="●"/>
            </a:pPr>
            <a:r>
              <a:rPr lang="fr-CA" sz="18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Le document synthèse à compléter sera disponible</a:t>
            </a:r>
            <a:br>
              <a:rPr lang="fr-CA" sz="18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</a:br>
            <a:r>
              <a:rPr lang="fr-CA" sz="18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sur le site MOODLE du cours à partir du </a:t>
            </a:r>
            <a:r>
              <a:rPr lang="fr-CA" sz="1800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17 mai 2020</a:t>
            </a: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endParaRPr sz="1800"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ctrTitle"/>
          </p:nvPr>
        </p:nvSpPr>
        <p:spPr>
          <a:xfrm>
            <a:off x="728100" y="181050"/>
            <a:ext cx="8520600" cy="9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-CA" sz="30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Samedi</a:t>
            </a:r>
            <a:r>
              <a:rPr lang="fr" sz="36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 le 23 mai 2019 à 23h59</a:t>
            </a:r>
            <a:endParaRPr sz="3600" b="1" dirty="0"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subTitle" idx="1"/>
          </p:nvPr>
        </p:nvSpPr>
        <p:spPr>
          <a:xfrm>
            <a:off x="800750" y="1076550"/>
            <a:ext cx="8203500" cy="358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b="1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1) Remise en ligne du livrable final</a:t>
            </a:r>
            <a:endParaRPr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●"/>
            </a:pPr>
            <a:r>
              <a:rPr lang="fr" sz="2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Grille détaillée disponible sur le site MOODLE du cours.</a:t>
            </a:r>
            <a:endParaRPr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>
              <a:latin typeface="Oswald"/>
              <a:ea typeface="Oswald"/>
              <a:cs typeface="Oswald"/>
              <a:sym typeface="Oswald"/>
            </a:endParaRP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endParaRPr lang="fr-CA" sz="2400" b="1" dirty="0">
              <a:solidFill>
                <a:srgbClr val="FFFFFF"/>
              </a:solidFill>
              <a:latin typeface="Oswald"/>
              <a:ea typeface="Oswald Regular"/>
              <a:cs typeface="Oswald Regular"/>
              <a:sym typeface="Oswald"/>
            </a:endParaRPr>
          </a:p>
          <a:p>
            <a:pPr marL="7620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</a:pPr>
            <a:r>
              <a:rPr lang="fr-CA" b="1" dirty="0">
                <a:solidFill>
                  <a:srgbClr val="FFFFFF"/>
                </a:solidFill>
                <a:latin typeface="Oswald"/>
                <a:ea typeface="Oswald Regular"/>
                <a:cs typeface="Oswald Regular"/>
                <a:sym typeface="Oswald"/>
              </a:rPr>
              <a:t>2) Remise en ligne de l’affiche avec la section résultats.</a:t>
            </a:r>
            <a:endParaRPr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ctrTitle"/>
          </p:nvPr>
        </p:nvSpPr>
        <p:spPr>
          <a:xfrm>
            <a:off x="728100" y="435050"/>
            <a:ext cx="8520600" cy="96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6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Durant le projet</a:t>
            </a:r>
            <a:br>
              <a:rPr lang="fr" sz="3600" b="1" dirty="0"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</a:br>
            <a:r>
              <a:rPr lang="fr-CA" sz="3600" b="1" dirty="0">
                <a:solidFill>
                  <a:schemeClr val="accent6"/>
                </a:solidFill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Yvan, svp inclure les dates ici</a:t>
            </a:r>
            <a:endParaRPr sz="3600" b="1" dirty="0">
              <a:solidFill>
                <a:schemeClr val="accent6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3" name="Google Shape;93;p19"/>
          <p:cNvSpPr txBox="1">
            <a:spLocks noGrp="1"/>
          </p:cNvSpPr>
          <p:nvPr>
            <p:ph type="subTitle" idx="1"/>
          </p:nvPr>
        </p:nvSpPr>
        <p:spPr>
          <a:xfrm>
            <a:off x="728100" y="1398650"/>
            <a:ext cx="8203500" cy="37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71600" lvl="2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Oswald Regular"/>
              <a:buChar char="■"/>
            </a:pPr>
            <a:r>
              <a:rPr lang="fr" sz="2400" dirty="0">
                <a:solidFill>
                  <a:srgbClr val="FFFFFF"/>
                </a:solidFill>
                <a:latin typeface="Oswald Regular"/>
                <a:ea typeface="Oswald Regular"/>
                <a:cs typeface="Oswald Regular"/>
                <a:sym typeface="Oswald Regular"/>
              </a:rPr>
              <a:t>Une entrée Instagram par semaine (voir PPT Instagram).</a:t>
            </a:r>
            <a:endParaRPr b="1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F74A1A2-45D8-4103-9075-54DFAE1DA1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4519" y="2444863"/>
            <a:ext cx="2054530" cy="204843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0"/>
          <p:cNvSpPr txBox="1">
            <a:spLocks noGrp="1"/>
          </p:cNvSpPr>
          <p:nvPr>
            <p:ph type="subTitle" idx="1"/>
          </p:nvPr>
        </p:nvSpPr>
        <p:spPr>
          <a:xfrm flipH="1">
            <a:off x="1052725" y="1865988"/>
            <a:ext cx="7345200" cy="1282500"/>
          </a:xfrm>
          <a:prstGeom prst="rect">
            <a:avLst/>
          </a:prstGeom>
        </p:spPr>
        <p:txBody>
          <a:bodyPr spcFirstLastPara="1" wrap="square" lIns="0" tIns="0" rIns="91425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6000" b="1">
                <a:solidFill>
                  <a:srgbClr val="FFFFFF"/>
                </a:solidFill>
                <a:highlight>
                  <a:srgbClr val="FF0000"/>
                </a:highlight>
                <a:latin typeface="Oswald"/>
                <a:ea typeface="Oswald"/>
                <a:cs typeface="Oswald"/>
                <a:sym typeface="Oswald"/>
              </a:rPr>
              <a:t>BON PROJET !!!</a:t>
            </a:r>
            <a:endParaRPr sz="6000" b="1">
              <a:solidFill>
                <a:srgbClr val="FFFFFF"/>
              </a:solidFill>
              <a:highlight>
                <a:srgbClr val="FF0000"/>
              </a:highlight>
              <a:latin typeface="Oswald"/>
              <a:ea typeface="Oswald"/>
              <a:cs typeface="Oswald"/>
              <a:sym typeface="Oswald"/>
            </a:endParaRPr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6000">
              <a:solidFill>
                <a:srgbClr val="FFFFFF"/>
              </a:solidFill>
              <a:latin typeface="Oswald Regular"/>
              <a:ea typeface="Oswald Regular"/>
              <a:cs typeface="Oswald Regular"/>
              <a:sym typeface="Oswald Regular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208</Words>
  <Application>Microsoft Office PowerPoint</Application>
  <PresentationFormat>Affichage à l'écran (16:9)</PresentationFormat>
  <Paragraphs>28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Oswald Regular</vt:lpstr>
      <vt:lpstr>Oswald</vt:lpstr>
      <vt:lpstr>Simple Dark</vt:lpstr>
      <vt:lpstr>Projet d’intégration 2020</vt:lpstr>
      <vt:lpstr>Samedi 23 mai 2020</vt:lpstr>
      <vt:lpstr>Vendredi le 22 mai 2020</vt:lpstr>
      <vt:lpstr>Samedi le 23 mai 2019 à 23h59</vt:lpstr>
      <vt:lpstr>Durant le projet Yvan, svp inclure les dates ici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Projet d’intégration 2020</dc:title>
  <dc:creator>Chow Émilie</dc:creator>
  <cp:lastModifiedBy>Chow Émilie</cp:lastModifiedBy>
  <cp:revision>3</cp:revision>
  <dcterms:modified xsi:type="dcterms:W3CDTF">2020-03-30T20:26:26Z</dcterms:modified>
</cp:coreProperties>
</file>