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61" r:id="rId2"/>
    <p:sldId id="262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4C4C559-74FA-401E-94D3-4DCC94A529CA}">
  <a:tblStyle styleId="{74C4C559-74FA-401E-94D3-4DCC94A529C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792" autoAdjust="0"/>
  </p:normalViewPr>
  <p:slideViewPr>
    <p:cSldViewPr snapToGrid="0">
      <p:cViewPr varScale="1">
        <p:scale>
          <a:sx n="88" d="100"/>
          <a:sy n="88" d="100"/>
        </p:scale>
        <p:origin x="660" y="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6d5bcb5489_0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6d5bcb5489_0_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6d5bcb5489_0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6d5bcb5489_0_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dirty="0"/>
              <a:t>Note sur 10 par post.</a:t>
            </a: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8"/>
          <p:cNvSpPr txBox="1">
            <a:spLocks noGrp="1"/>
          </p:cNvSpPr>
          <p:nvPr>
            <p:ph type="title"/>
          </p:nvPr>
        </p:nvSpPr>
        <p:spPr>
          <a:xfrm>
            <a:off x="727650" y="1176023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Logistics for PI</a:t>
            </a:r>
            <a:endParaRPr dirty="0"/>
          </a:p>
        </p:txBody>
      </p:sp>
      <p:sp>
        <p:nvSpPr>
          <p:cNvPr id="118" name="Google Shape;118;p18"/>
          <p:cNvSpPr txBox="1">
            <a:spLocks noGrp="1"/>
          </p:cNvSpPr>
          <p:nvPr>
            <p:ph type="body" idx="1"/>
          </p:nvPr>
        </p:nvSpPr>
        <p:spPr>
          <a:xfrm>
            <a:off x="554882" y="1636409"/>
            <a:ext cx="7688700" cy="289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sz="1400" b="1" u="sng" dirty="0">
                <a:solidFill>
                  <a:schemeClr val="bg2"/>
                </a:solidFill>
              </a:rPr>
              <a:t>You must post in two accounts: </a:t>
            </a:r>
            <a:endParaRPr sz="1400" b="1" u="sng" dirty="0">
              <a:solidFill>
                <a:schemeClr val="bg2"/>
              </a:solidFill>
            </a:endParaRPr>
          </a:p>
          <a:p>
            <a:pPr marL="59690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400" dirty="0">
                <a:solidFill>
                  <a:schemeClr val="bg2"/>
                </a:solidFill>
              </a:rPr>
              <a:t>1) group account (</a:t>
            </a:r>
            <a:r>
              <a:rPr lang="en-GB" sz="1400" dirty="0" err="1">
                <a:solidFill>
                  <a:schemeClr val="bg2"/>
                </a:solidFill>
              </a:rPr>
              <a:t>CiSA</a:t>
            </a:r>
            <a:r>
              <a:rPr lang="en-GB" sz="1400" dirty="0">
                <a:solidFill>
                  <a:schemeClr val="bg2"/>
                </a:solidFill>
              </a:rPr>
              <a:t> is the owner)- students and teachers have the username </a:t>
            </a:r>
            <a:r>
              <a:rPr lang="en-GB" sz="1400" dirty="0">
                <a:solidFill>
                  <a:schemeClr val="bg2"/>
                </a:solidFill>
                <a:highlight>
                  <a:srgbClr val="FFFF00"/>
                </a:highlight>
              </a:rPr>
              <a:t>(Social_Science_Cisa2020) </a:t>
            </a:r>
            <a:r>
              <a:rPr lang="en-GB" sz="1400" dirty="0">
                <a:solidFill>
                  <a:schemeClr val="bg2"/>
                </a:solidFill>
              </a:rPr>
              <a:t>and password </a:t>
            </a:r>
            <a:r>
              <a:rPr lang="en-GB" sz="1400" dirty="0">
                <a:solidFill>
                  <a:schemeClr val="bg2"/>
                </a:solidFill>
                <a:highlight>
                  <a:srgbClr val="FFFF00"/>
                </a:highlight>
              </a:rPr>
              <a:t>(</a:t>
            </a:r>
            <a:r>
              <a:rPr lang="en-GB" sz="1400" dirty="0" err="1">
                <a:solidFill>
                  <a:schemeClr val="bg2"/>
                </a:solidFill>
                <a:highlight>
                  <a:srgbClr val="FFFF00"/>
                </a:highlight>
              </a:rPr>
              <a:t>scienceshumaines</a:t>
            </a:r>
            <a:r>
              <a:rPr lang="en-GB" sz="1400" dirty="0">
                <a:solidFill>
                  <a:schemeClr val="bg2"/>
                </a:solidFill>
                <a:highlight>
                  <a:srgbClr val="FFFF00"/>
                </a:highlight>
              </a:rPr>
              <a:t>)</a:t>
            </a:r>
            <a:endParaRPr sz="1400" dirty="0">
              <a:solidFill>
                <a:schemeClr val="bg2"/>
              </a:solidFill>
              <a:highlight>
                <a:srgbClr val="FFFF00"/>
              </a:highlight>
            </a:endParaRPr>
          </a:p>
          <a:p>
            <a:pPr marL="59690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400" dirty="0">
                <a:solidFill>
                  <a:schemeClr val="bg2"/>
                </a:solidFill>
              </a:rPr>
              <a:t>2) personal account (student is the owner). </a:t>
            </a:r>
          </a:p>
          <a:p>
            <a:pPr marL="59690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GB" sz="1400" dirty="0">
              <a:solidFill>
                <a:schemeClr val="bg2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sz="1400" b="1" u="sng" dirty="0">
                <a:solidFill>
                  <a:schemeClr val="bg2"/>
                </a:solidFill>
              </a:rPr>
              <a:t>You must use a set of three compulsory hashtags</a:t>
            </a:r>
            <a:r>
              <a:rPr lang="en-GB" sz="1400" b="1" dirty="0">
                <a:solidFill>
                  <a:schemeClr val="bg2"/>
                </a:solidFill>
              </a:rPr>
              <a:t>:</a:t>
            </a:r>
            <a:endParaRPr sz="1400" b="1" dirty="0">
              <a:solidFill>
                <a:schemeClr val="bg2"/>
              </a:solidFill>
            </a:endParaRPr>
          </a:p>
          <a:p>
            <a:pPr marL="59690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400" dirty="0">
                <a:solidFill>
                  <a:schemeClr val="bg2"/>
                </a:solidFill>
              </a:rPr>
              <a:t>1) #socialsciencecisa2020</a:t>
            </a:r>
            <a:endParaRPr sz="1400" dirty="0">
              <a:solidFill>
                <a:schemeClr val="bg2"/>
              </a:solidFill>
            </a:endParaRPr>
          </a:p>
          <a:p>
            <a:pPr marL="596900" lvl="1" indent="0">
              <a:spcBef>
                <a:spcPts val="0"/>
              </a:spcBef>
              <a:buSzPts val="1400"/>
              <a:buNone/>
            </a:pPr>
            <a:r>
              <a:rPr lang="en-GB" sz="1400" dirty="0">
                <a:solidFill>
                  <a:schemeClr val="bg2"/>
                </a:solidFill>
              </a:rPr>
              <a:t>2) #1740000 ( your student number)</a:t>
            </a:r>
          </a:p>
          <a:p>
            <a:pPr marL="596900" lvl="1" indent="0">
              <a:spcBef>
                <a:spcPts val="0"/>
              </a:spcBef>
              <a:buSzPts val="1400"/>
              <a:buNone/>
            </a:pPr>
            <a:r>
              <a:rPr lang="en-GB" sz="1400" dirty="0">
                <a:solidFill>
                  <a:schemeClr val="bg2"/>
                </a:solidFill>
              </a:rPr>
              <a:t>3) According to your instructor:</a:t>
            </a:r>
          </a:p>
          <a:p>
            <a:pPr marL="1511300" lvl="3" indent="0">
              <a:spcBef>
                <a:spcPts val="0"/>
              </a:spcBef>
              <a:buSzPts val="1400"/>
              <a:buNone/>
            </a:pPr>
            <a:r>
              <a:rPr lang="en-GB" sz="1400" dirty="0">
                <a:solidFill>
                  <a:schemeClr val="bg2"/>
                </a:solidFill>
              </a:rPr>
              <a:t>#eccisaclassroom2020</a:t>
            </a:r>
          </a:p>
          <a:p>
            <a:pPr marL="1511300" lvl="3" indent="0">
              <a:spcBef>
                <a:spcPts val="0"/>
              </a:spcBef>
              <a:buSzPts val="1400"/>
              <a:buNone/>
            </a:pPr>
            <a:r>
              <a:rPr lang="en-GB" sz="1400" dirty="0">
                <a:solidFill>
                  <a:schemeClr val="bg2"/>
                </a:solidFill>
              </a:rPr>
              <a:t>                     or</a:t>
            </a:r>
            <a:endParaRPr sz="1400" dirty="0">
              <a:solidFill>
                <a:schemeClr val="bg2"/>
              </a:solidFill>
            </a:endParaRPr>
          </a:p>
          <a:p>
            <a:pPr marL="1511300" lvl="3" indent="0">
              <a:spcBef>
                <a:spcPts val="0"/>
              </a:spcBef>
              <a:buSzPts val="1400"/>
              <a:buNone/>
            </a:pPr>
            <a:r>
              <a:rPr lang="en-GB" sz="1400" dirty="0">
                <a:solidFill>
                  <a:schemeClr val="bg2"/>
                </a:solidFill>
              </a:rPr>
              <a:t>#mscisaclassroom2020</a:t>
            </a:r>
          </a:p>
          <a:p>
            <a:pPr marL="1511300" lvl="3" indent="0">
              <a:spcBef>
                <a:spcPts val="0"/>
              </a:spcBef>
              <a:buSzPts val="1400"/>
              <a:buNone/>
            </a:pPr>
            <a:r>
              <a:rPr lang="en-GB" sz="1400" dirty="0">
                <a:solidFill>
                  <a:schemeClr val="bg2"/>
                </a:solidFill>
              </a:rPr>
              <a:t>                     or </a:t>
            </a:r>
            <a:endParaRPr sz="1400" dirty="0">
              <a:solidFill>
                <a:schemeClr val="bg2"/>
              </a:solidFill>
            </a:endParaRPr>
          </a:p>
          <a:p>
            <a:pPr marL="1511300" lvl="3" indent="0">
              <a:spcBef>
                <a:spcPts val="0"/>
              </a:spcBef>
              <a:buSzPts val="1400"/>
              <a:buNone/>
            </a:pPr>
            <a:r>
              <a:rPr lang="en-GB" sz="1400" dirty="0">
                <a:solidFill>
                  <a:schemeClr val="bg2"/>
                </a:solidFill>
              </a:rPr>
              <a:t>#ytcisaclassroom2020</a:t>
            </a:r>
            <a:endParaRPr sz="1400"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1400" dirty="0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3C1FBE11-148E-458A-B135-8B16099906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3846" y="2571750"/>
            <a:ext cx="2053520" cy="205077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9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Evaluation Criteria</a:t>
            </a:r>
            <a:endParaRPr dirty="0"/>
          </a:p>
        </p:txBody>
      </p:sp>
      <p:graphicFrame>
        <p:nvGraphicFramePr>
          <p:cNvPr id="125" name="Google Shape;125;p19"/>
          <p:cNvGraphicFramePr/>
          <p:nvPr>
            <p:extLst>
              <p:ext uri="{D42A27DB-BD31-4B8C-83A1-F6EECF244321}">
                <p14:modId xmlns:p14="http://schemas.microsoft.com/office/powerpoint/2010/main" val="487299930"/>
              </p:ext>
            </p:extLst>
          </p:nvPr>
        </p:nvGraphicFramePr>
        <p:xfrm>
          <a:off x="729450" y="2078875"/>
          <a:ext cx="7076201" cy="2582726"/>
        </p:xfrm>
        <a:graphic>
          <a:graphicData uri="http://schemas.openxmlformats.org/drawingml/2006/table">
            <a:tbl>
              <a:tblPr>
                <a:noFill/>
                <a:tableStyleId>{74C4C559-74FA-401E-94D3-4DCC94A529CA}</a:tableStyleId>
              </a:tblPr>
              <a:tblGrid>
                <a:gridCol w="5806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94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009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 dirty="0"/>
                        <a:t>Relevancy, originality, and visual quality of the chosen media (e.g. pixelization, blurry image)</a:t>
                      </a:r>
                      <a:endParaRPr b="1" dirty="0"/>
                    </a:p>
                  </a:txBody>
                  <a:tcPr marL="28575" marR="28575" marT="19050" marB="19050" anchor="b">
                    <a:lnL w="95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5A6B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Scale 0 to 5</a:t>
                      </a:r>
                      <a:endParaRPr/>
                    </a:p>
                  </a:txBody>
                  <a:tcPr marL="28575" marR="28575" marT="19050" marB="19050" anchor="b">
                    <a:lnL w="95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1768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 dirty="0"/>
                        <a:t>Content of the post. Be creative and make it interesting! </a:t>
                      </a:r>
                      <a:endParaRPr b="1" dirty="0"/>
                    </a:p>
                  </a:txBody>
                  <a:tcPr marL="28575" marR="28575" marT="19050" marB="19050" anchor="b">
                    <a:lnL w="95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5A6B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/>
                        <a:t>Scale 0 to 5</a:t>
                      </a:r>
                      <a:endParaRPr dirty="0"/>
                    </a:p>
                  </a:txBody>
                  <a:tcPr marL="28575" marR="28575" marT="19050" marB="19050" anchor="b">
                    <a:lnL w="95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3977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 dirty="0"/>
                        <a:t>Appropriate length of the post (negative grading if less than 50 words or more than 100 words) and 3 compulsory hashtags.</a:t>
                      </a:r>
                      <a:endParaRPr b="1" dirty="0"/>
                    </a:p>
                  </a:txBody>
                  <a:tcPr marL="28575" marR="28575" marT="19050" marB="19050" anchor="b">
                    <a:lnL w="95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5A6B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/>
                        <a:t>Scale 0 to -3</a:t>
                      </a:r>
                      <a:endParaRPr dirty="0"/>
                    </a:p>
                  </a:txBody>
                  <a:tcPr marL="28575" marR="28575" marT="19050" marB="19050" anchor="b">
                    <a:lnL w="95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3972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 dirty="0"/>
                        <a:t>The student doesn't give credit to an artist/author (negative grading)</a:t>
                      </a:r>
                      <a:endParaRPr b="1" dirty="0"/>
                    </a:p>
                  </a:txBody>
                  <a:tcPr marL="28575" marR="28575" marT="19050" marB="19050" anchor="b">
                    <a:lnL w="95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5A6B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/>
                        <a:t>Scale 0 to -2</a:t>
                      </a:r>
                      <a:endParaRPr dirty="0"/>
                    </a:p>
                  </a:txBody>
                  <a:tcPr marL="28575" marR="28575" marT="19050" marB="19050" anchor="b">
                    <a:lnL w="95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185</Words>
  <Application>Microsoft Office PowerPoint</Application>
  <PresentationFormat>Affichage à l'écran (16:9)</PresentationFormat>
  <Paragraphs>24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Lato</vt:lpstr>
      <vt:lpstr>Raleway</vt:lpstr>
      <vt:lpstr>Streamline</vt:lpstr>
      <vt:lpstr>Logistics for PI</vt:lpstr>
      <vt:lpstr>Evaluation Criteria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Chow Émilie</dc:creator>
  <cp:lastModifiedBy>Chow Émilie</cp:lastModifiedBy>
  <cp:revision>10</cp:revision>
  <dcterms:modified xsi:type="dcterms:W3CDTF">2020-03-31T18:37:09Z</dcterms:modified>
</cp:coreProperties>
</file>